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65938" cy="95408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7582F-AB7E-4371-20A3-93071C4EA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D5A34DF-E78E-958E-FE5E-CD66B5E9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A7E5D4-10BF-E553-A9D9-CCC48923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ED9F632-E72D-4963-75C4-233729B2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E0261D-691B-686D-E774-09108D16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536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6525C-EF52-C419-A1B8-2F4846F4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BB87CF4-B56C-3299-1CE2-3A1FED92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DBBB2-E758-D3D2-FC3A-79BF7858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A845A9-6AE8-2398-9925-BE8FD994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3FE958-6F5F-F93D-AE30-2212107C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838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F84978A-6A85-E4C8-8F2A-9C4156AA1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2D7D0F-A85F-FE9B-617E-F2286EB7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138C24-34CD-EA5E-E07E-B35003B4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455F18-EF1E-069D-94F3-9CE35068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F25F12-8A4E-2586-4108-B6C74F41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73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100E5-BA15-FD86-D3B7-EADDEE47F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993752-CA63-6DF2-BBEA-988700822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4AB238-9EB4-67E2-1C16-181E70DA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35D20E-F4C3-3890-F074-6E1C08AC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7C2159-F0CD-5261-CD00-85BF6B8F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8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FBA04-A713-0740-1A73-87D731DD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D1082BB-4B57-8176-7A20-837015DE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04CC2D-F5AA-3169-B4F4-530107B3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63E187-3850-E30C-4445-A7DD2174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235E94-15D4-7AAF-81BC-44765A69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80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B28EF-0131-CC52-CBBF-0AC7A460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A4FEDE-E36F-EB6B-1790-8E42B0C57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B3BB84-6049-E52A-5FD6-BE817582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05D9C9-DC91-B840-BEDD-72FCBF60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156A70B-B1D2-0869-76F6-5305E68D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27824F3-2BA1-1704-E7E1-6F0637E1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85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0CC54-A5FC-828E-7437-2298C4AD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91C1A2-2276-1144-C360-DA99CC167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756F12C-4DB3-1DFB-0C17-79F2A1E8D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D1C6F1D-034A-ED9E-FEC0-742FBFA20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AF0DD7E-0328-6446-81C4-4B63A5824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4370AF1-3453-9E3B-5F7E-24F886C7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7E12162-FBE3-B7A6-91AD-856FE6DF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161DFA1-61C7-7A7A-C598-7AFA1ADC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026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02190-1EFA-A45F-4B31-0AC3C785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9E93276-FFFC-B338-A478-B5A46F98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DE1815B-3EA8-2E1A-2EEA-1CF6780E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DCC7C14-A976-FF6E-E700-D8B8ACBD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758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6B1B901-365E-140F-7B6B-AC9F84D3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ADC32B-677E-988C-08B9-4037B71A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EBB4849-6E6D-8B2E-4400-45090068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66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C179D-20F7-30A0-451F-C3AA18C1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34EA7E-4BEA-67AC-5FA1-94690EC7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43A792F-9D51-FD27-D0B5-523B5EFDD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3A94CF3-1E2E-D603-1248-C995A65A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6D93D10-AF7B-2CCF-A60E-0B4CE5D0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055BF88-BC3B-7E7A-39CC-11286990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68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2123E-6A48-2A44-6FFE-0E9FA9BB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DDAE057-40BA-F6FD-33A9-7EE7AE5F2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3BE5DC8-A46E-2F56-4BF6-EBE358A7D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61487B-6712-1ED7-AC83-CF35298C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CDE5675-BE24-7A91-2216-C2DE3703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965F90-A430-553E-AFF1-7AFC1BC2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23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7DD3866-20C1-3643-98F1-77D84ED9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CFB9C33-C0C5-942E-12D2-C92A2D610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8EA7E2-12F0-56C4-5A57-D09331A6D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D2D883-EAA1-4827-A3DC-D17067A5E6B0}" type="datetimeFigureOut">
              <a:rPr lang="da-DK" smtClean="0"/>
              <a:t>15-03-2025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E4F4A5-6867-FEF3-A688-539196189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E2088E-B926-F189-BE4A-C875F1BF1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3A6191-70E8-4001-9BDF-1713DDA67D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0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4AE4A5-DB37-1782-946D-E26CA8E72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CF7E44-E2E2-39B0-C663-A3D572E0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5" y="3415754"/>
            <a:ext cx="9471956" cy="1137111"/>
          </a:xfrm>
        </p:spPr>
        <p:txBody>
          <a:bodyPr>
            <a:normAutofit/>
          </a:bodyPr>
          <a:lstStyle/>
          <a:p>
            <a:r>
              <a:rPr lang="da-DK" sz="5400"/>
              <a:t>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F0924C6-FCB5-7D7E-957C-DF4856283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4" y="1403059"/>
            <a:ext cx="7745969" cy="1607287"/>
          </a:xfrm>
          <a:prstGeom prst="rect">
            <a:avLst/>
          </a:pr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7D39E0-5820-B057-9E1F-BB39DB09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4612943"/>
            <a:ext cx="7745969" cy="140822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2000"/>
              <a:t>Årsregnskab 2024 – Kasserer – Vagn Sørensen</a:t>
            </a:r>
          </a:p>
          <a:p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216641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40444-4423-455E-40C5-B48D9994E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2425"/>
            <a:ext cx="9144000" cy="1152525"/>
          </a:xfrm>
        </p:spPr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47B444-4DCE-55CF-79E7-1D1DC181F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76975"/>
            <a:ext cx="9144000" cy="438149"/>
          </a:xfrm>
        </p:spPr>
        <p:txBody>
          <a:bodyPr>
            <a:normAutofit/>
          </a:bodyPr>
          <a:lstStyle/>
          <a:p>
            <a:r>
              <a:rPr lang="da-DK" dirty="0"/>
              <a:t>Årsregnskab 2024 – Kasserer – Vagn Sørensen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25C9B89-1A7B-77F5-2FBF-38F0D4E8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52F9D46-4B25-6835-8C32-7DA2116CE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49" y="1658940"/>
            <a:ext cx="7494567" cy="4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906A3-1CAF-B37A-B599-1CE68A98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661AA4-07F4-2E56-9486-C8C20162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71616"/>
            <a:ext cx="10515600" cy="4212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a-DK" dirty="0"/>
              <a:t>Årsregnskab 2024 – Kasserer – 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FCF5F3D-9618-AF43-8359-1DEE0D9F4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84BE3F5C-6E60-E17A-CC3A-9D29495B2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331" y="1831978"/>
            <a:ext cx="8001337" cy="410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F0BCB-4316-EAF0-8ACF-C26C45AA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9859D0-A399-89CB-E66B-7E87D0C90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86475"/>
            <a:ext cx="10515600" cy="40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a-DK" dirty="0"/>
              <a:t> Årsregnskab 2024 – Kasserer – 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591EEB4-BF68-7660-F421-DDE738AF4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82915B81-1EC4-ACE5-E5D9-ED592C5AE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14" y="1831978"/>
            <a:ext cx="8928104" cy="41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8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A0910-B893-8C3E-848D-B7FF6A21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48292E-6846-A669-3051-0B4C86F4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80760"/>
            <a:ext cx="10515600" cy="521208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/>
              <a:t>Årsregnskab 2024 – Kasserer – 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7850CDD-A1BD-BA9B-4DFC-99436AAD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95B54BC-DC88-749F-4698-AD002113C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616" y="2328862"/>
            <a:ext cx="9891367" cy="375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6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49850-9606-FFAB-289F-4C1DBF21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0FF804-0677-98CF-0B28-178DCB52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9048"/>
            <a:ext cx="10515600" cy="493776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/>
              <a:t>Årsregnskab 2024 – Kasserer – 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573BB15-6BFF-48A4-B99B-12D14C16D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125CDC5-3785-669F-63C0-28583894A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25" y="2062162"/>
            <a:ext cx="10645475" cy="366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1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B6543-1EFF-B852-508C-55B278F0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84CF85-9F75-1117-8182-BF7762DC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6480"/>
            <a:ext cx="10515600" cy="493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dirty="0"/>
              <a:t>Årsregnskab 2024 – Kasserer – 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BF914B3-3A33-DAC7-876D-9DA08AEB5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CF90A2FB-D380-24A1-3414-B6D1775ED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27" y="2019299"/>
            <a:ext cx="11494946" cy="337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8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99B85C-EA70-7BE6-5A23-8FFCAB2F9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F57ED-49A7-2D18-AB1D-ED0B1172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10BE12-937D-DA6B-3C95-8F5457CBE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6480"/>
            <a:ext cx="10515600" cy="493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dirty="0"/>
              <a:t>Årsregnskab – Kasserer -Vagn Sørensen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FC3983F-426B-2D49-FF6C-769F8136E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506415"/>
            <a:ext cx="4429125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C439D117-C864-729A-9635-BD78026B8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747" y="2782111"/>
            <a:ext cx="8923058" cy="119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9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Office-tema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Vagn Sørensen</dc:creator>
  <cp:lastModifiedBy>Vagn Sørensen</cp:lastModifiedBy>
  <cp:revision>6</cp:revision>
  <cp:lastPrinted>2025-03-15T11:32:10Z</cp:lastPrinted>
  <dcterms:created xsi:type="dcterms:W3CDTF">2025-03-15T07:18:10Z</dcterms:created>
  <dcterms:modified xsi:type="dcterms:W3CDTF">2025-03-15T11:35:27Z</dcterms:modified>
</cp:coreProperties>
</file>