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65938" cy="954087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07582F-AB7E-4371-20A3-93071C4EA2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D5A34DF-E78E-958E-FE5E-CD66B5E9D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6A7E5D4-10BF-E553-A9D9-CCC489236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D883-EAA1-4827-A3DC-D17067A5E6B0}" type="datetimeFigureOut">
              <a:rPr lang="da-DK" smtClean="0"/>
              <a:t>15-03-2025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ED9F632-E72D-4963-75C4-233729B2E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AE0261D-691B-686D-E774-09108D163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6191-70E8-4001-9BDF-1713DDA67D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5368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F6525C-EF52-C419-A1B8-2F4846F44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BB87CF4-B56C-3299-1CE2-3A1FED92EC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4DBBB2-E758-D3D2-FC3A-79BF7858F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D883-EAA1-4827-A3DC-D17067A5E6B0}" type="datetimeFigureOut">
              <a:rPr lang="da-DK" smtClean="0"/>
              <a:t>15-03-2025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AA845A9-6AE8-2398-9925-BE8FD9940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3FE958-6F5F-F93D-AE30-2212107C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6191-70E8-4001-9BDF-1713DDA67D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8385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F84978A-6A85-E4C8-8F2A-9C4156AA1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92D7D0F-A85F-FE9B-617E-F2286EB7A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2138C24-34CD-EA5E-E07E-B35003B4C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D883-EAA1-4827-A3DC-D17067A5E6B0}" type="datetimeFigureOut">
              <a:rPr lang="da-DK" smtClean="0"/>
              <a:t>15-03-2025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D455F18-EF1E-069D-94F3-9CE350682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DF25F12-8A4E-2586-4108-B6C74F41C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6191-70E8-4001-9BDF-1713DDA67D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736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D100E5-BA15-FD86-D3B7-EADDEE47F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D993752-CA63-6DF2-BBEA-988700822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A4AB238-9EB4-67E2-1C16-181E70DA2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D883-EAA1-4827-A3DC-D17067A5E6B0}" type="datetimeFigureOut">
              <a:rPr lang="da-DK" smtClean="0"/>
              <a:t>15-03-2025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D35D20E-F4C3-3890-F074-6E1C08ACF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F7C2159-F0CD-5261-CD00-85BF6B8F0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6191-70E8-4001-9BDF-1713DDA67D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489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FBA04-A713-0740-1A73-87D731DD5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D1082BB-4B57-8176-7A20-837015DEF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404CC2D-F5AA-3169-B4F4-530107B3B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D883-EAA1-4827-A3DC-D17067A5E6B0}" type="datetimeFigureOut">
              <a:rPr lang="da-DK" smtClean="0"/>
              <a:t>15-03-2025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E63E187-3850-E30C-4445-A7DD21749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A235E94-15D4-7AAF-81BC-44765A696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6191-70E8-4001-9BDF-1713DDA67D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8180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3B28EF-0131-CC52-CBBF-0AC7A4608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5A4FEDE-E36F-EB6B-1790-8E42B0C57C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3B3BB84-6049-E52A-5FD6-BE8175828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B05D9C9-DC91-B840-BEDD-72FCBF60B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D883-EAA1-4827-A3DC-D17067A5E6B0}" type="datetimeFigureOut">
              <a:rPr lang="da-DK" smtClean="0"/>
              <a:t>15-03-2025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156A70B-B1D2-0869-76F6-5305E68D2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27824F3-2BA1-1704-E7E1-6F0637E17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6191-70E8-4001-9BDF-1713DDA67D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185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20CC54-A5FC-828E-7437-2298C4AD4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691C1A2-2276-1144-C360-DA99CC167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756F12C-4DB3-1DFB-0C17-79F2A1E8D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D1C6F1D-034A-ED9E-FEC0-742FBFA20B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5AF0DD7E-0328-6446-81C4-4B63A58242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24370AF1-3453-9E3B-5F7E-24F886C71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D883-EAA1-4827-A3DC-D17067A5E6B0}" type="datetimeFigureOut">
              <a:rPr lang="da-DK" smtClean="0"/>
              <a:t>15-03-2025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87E12162-FBE3-B7A6-91AD-856FE6DF4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7161DFA1-61C7-7A7A-C598-7AFA1ADC8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6191-70E8-4001-9BDF-1713DDA67D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026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A02190-1EFA-A45F-4B31-0AC3C7854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9E93276-FFFC-B338-A478-B5A46F98C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D883-EAA1-4827-A3DC-D17067A5E6B0}" type="datetimeFigureOut">
              <a:rPr lang="da-DK" smtClean="0"/>
              <a:t>15-03-2025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DE1815B-3EA8-2E1A-2EEA-1CF6780EA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DCC7C14-A976-FF6E-E700-D8B8ACBDB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6191-70E8-4001-9BDF-1713DDA67D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7588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6B1B901-365E-140F-7B6B-AC9F84D32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D883-EAA1-4827-A3DC-D17067A5E6B0}" type="datetimeFigureOut">
              <a:rPr lang="da-DK" smtClean="0"/>
              <a:t>15-03-2025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9ADC32B-677E-988C-08B9-4037B71AE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EBB4849-6E6D-8B2E-4400-45090068A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6191-70E8-4001-9BDF-1713DDA67D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666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6C179D-20F7-30A0-451F-C3AA18C1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034EA7E-4BEA-67AC-5FA1-94690EC78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43A792F-9D51-FD27-D0B5-523B5EFDDE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3A94CF3-1E2E-D603-1248-C995A65AF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D883-EAA1-4827-A3DC-D17067A5E6B0}" type="datetimeFigureOut">
              <a:rPr lang="da-DK" smtClean="0"/>
              <a:t>15-03-2025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6D93D10-AF7B-2CCF-A60E-0B4CE5D00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055BF88-BC3B-7E7A-39CC-112869903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6191-70E8-4001-9BDF-1713DDA67D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1687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42123E-6A48-2A44-6FFE-0E9FA9BB2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DDAE057-40BA-F6FD-33A9-7EE7AE5F27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3BE5DC8-A46E-2F56-4BF6-EBE358A7D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161487B-6712-1ED7-AC83-CF35298CE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D883-EAA1-4827-A3DC-D17067A5E6B0}" type="datetimeFigureOut">
              <a:rPr lang="da-DK" smtClean="0"/>
              <a:t>15-03-2025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CDE5675-BE24-7A91-2216-C2DE3703B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965F90-A430-553E-AFF1-7AFC1BC25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6191-70E8-4001-9BDF-1713DDA67D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8234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B7DD3866-20C1-3643-98F1-77D84ED95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CFB9C33-C0C5-942E-12D2-C92A2D610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B8EA7E2-12F0-56C4-5A57-D09331A6D4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D2D883-EAA1-4827-A3DC-D17067A5E6B0}" type="datetimeFigureOut">
              <a:rPr lang="da-DK" smtClean="0"/>
              <a:t>15-03-2025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5E4F4A5-6867-FEF3-A688-539196189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8E2088E-B926-F189-BE4A-C875F1BF1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3A6191-70E8-4001-9BDF-1713DDA67D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804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A4AE4A5-DB37-1782-946D-E26CA8E728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0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CF7E44-E2E2-39B0-C663-A3D572E0F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305" y="3415754"/>
            <a:ext cx="9471956" cy="1137111"/>
          </a:xfrm>
        </p:spPr>
        <p:txBody>
          <a:bodyPr>
            <a:normAutofit/>
          </a:bodyPr>
          <a:lstStyle/>
          <a:p>
            <a:r>
              <a:rPr lang="da-DK" sz="5400"/>
              <a:t> 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DF0924C6-FCB5-7D7E-957C-DF48562835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304" y="1403059"/>
            <a:ext cx="7745969" cy="1607287"/>
          </a:xfrm>
          <a:prstGeom prst="rect">
            <a:avLst/>
          </a:prstGeom>
        </p:spPr>
      </p:pic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7D39E0-5820-B057-9E1F-BB39DB091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4612943"/>
            <a:ext cx="7745969" cy="140822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da-DK" sz="2000"/>
              <a:t>Årsregnskab 2024 – Kasserer – Vagn Sørensen</a:t>
            </a:r>
          </a:p>
          <a:p>
            <a:endParaRPr lang="da-DK" sz="2000"/>
          </a:p>
        </p:txBody>
      </p:sp>
    </p:spTree>
    <p:extLst>
      <p:ext uri="{BB962C8B-B14F-4D97-AF65-F5344CB8AC3E}">
        <p14:creationId xmlns:p14="http://schemas.microsoft.com/office/powerpoint/2010/main" val="2166410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40444-4423-455E-40C5-B48D9994EE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2425"/>
            <a:ext cx="9144000" cy="1152525"/>
          </a:xfrm>
        </p:spPr>
        <p:txBody>
          <a:bodyPr/>
          <a:lstStyle/>
          <a:p>
            <a:r>
              <a:rPr lang="da-DK" dirty="0"/>
              <a:t> 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047B444-4DCE-55CF-79E7-1D1DC181FE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276975"/>
            <a:ext cx="9144000" cy="438149"/>
          </a:xfrm>
        </p:spPr>
        <p:txBody>
          <a:bodyPr>
            <a:normAutofit/>
          </a:bodyPr>
          <a:lstStyle/>
          <a:p>
            <a:r>
              <a:rPr lang="da-DK" dirty="0"/>
              <a:t>Årsregnskab 2024 – Kasserer – Vagn Sørensen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325C9B89-1A7B-77F5-2FBF-38F0D4E81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9487" y="506415"/>
            <a:ext cx="4429125" cy="9144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52F9D46-4B25-6835-8C32-7DA2116CEB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8849" y="1658940"/>
            <a:ext cx="7494567" cy="442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984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4906A3-1CAF-B37A-B599-1CE68A98D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0661AA4-07F4-2E56-9486-C8C20162D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71616"/>
            <a:ext cx="10515600" cy="42125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da-DK" dirty="0"/>
              <a:t>Årsregnskab 2024 – Kasserer – Vagn Sørensen</a:t>
            </a:r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2FCF5F3D-9618-AF43-8359-1DEE0D9F49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9487" y="506415"/>
            <a:ext cx="4429125" cy="91440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84BE3F5C-6E60-E17A-CC3A-9D29495B2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331" y="1831978"/>
            <a:ext cx="8001337" cy="4106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568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FF0BCB-4316-EAF0-8ACF-C26C45AA8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C9859D0-A399-89CB-E66B-7E87D0C90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86475"/>
            <a:ext cx="10515600" cy="406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da-DK" dirty="0"/>
              <a:t> Årsregnskab 2024 – Kasserer – Vagn Sørensen</a:t>
            </a:r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1591EEB4-BF68-7660-F421-DDE738AF4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9487" y="506415"/>
            <a:ext cx="4429125" cy="91440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82915B81-1EC4-ACE5-E5D9-ED592C5AE2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1614" y="1831978"/>
            <a:ext cx="8928104" cy="410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987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CA0910-B893-8C3E-848D-B7FF6A21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548292E-6846-A669-3051-0B4C86F48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80760"/>
            <a:ext cx="10515600" cy="521208"/>
          </a:xfrm>
        </p:spPr>
        <p:txBody>
          <a:bodyPr/>
          <a:lstStyle/>
          <a:p>
            <a:pPr marL="0" indent="0" algn="ctr">
              <a:buNone/>
            </a:pPr>
            <a:r>
              <a:rPr lang="da-DK" dirty="0"/>
              <a:t>Årsregnskab 2024 – Kasserer – Vagn Sørensen</a:t>
            </a:r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7850CDD-A1BD-BA9B-4DFC-99436AADD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9487" y="506415"/>
            <a:ext cx="4429125" cy="91440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495B54BC-DC88-749F-4698-AD002113C4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1616" y="2328862"/>
            <a:ext cx="9891367" cy="3751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162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249850-9606-FFAB-289F-4C1DBF212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20FF804-0677-98CF-0B28-178DCB522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9048"/>
            <a:ext cx="10515600" cy="493776"/>
          </a:xfrm>
        </p:spPr>
        <p:txBody>
          <a:bodyPr/>
          <a:lstStyle/>
          <a:p>
            <a:pPr marL="0" indent="0" algn="ctr">
              <a:buNone/>
            </a:pPr>
            <a:r>
              <a:rPr lang="da-DK" dirty="0"/>
              <a:t>Årsregnskab 2024 – Kasserer – Vagn Sørensen</a:t>
            </a:r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2573BB15-6BFF-48A4-B99B-12D14C16D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9487" y="506415"/>
            <a:ext cx="4429125" cy="91440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D125CDC5-3785-669F-63C0-28583894A7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325" y="2062162"/>
            <a:ext cx="10645475" cy="366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01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B6543-1EFF-B852-508C-55B278F0C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584CF85-9F75-1117-8182-BF7762DC0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6480"/>
            <a:ext cx="10515600" cy="4937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dirty="0"/>
              <a:t>Årsregnskab 2024 – Kasserer – Vagn Sørensen</a:t>
            </a:r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3BF914B3-3A33-DAC7-876D-9DA08AEB5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9487" y="506415"/>
            <a:ext cx="4429125" cy="91440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CF90A2FB-D380-24A1-3414-B6D1775ED5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527" y="2019299"/>
            <a:ext cx="11494946" cy="3371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289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99B85C-EA70-7BE6-5A23-8FFCAB2F95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0F57ED-49A7-2D18-AB1D-ED0B11722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E10BE12-937D-DA6B-3C95-8F5457CBE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6480"/>
            <a:ext cx="10515600" cy="4937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dirty="0"/>
              <a:t>Årsregnskab – Kasserer -Vagn Sørensen</a:t>
            </a:r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5FC3983F-426B-2D49-FF6C-769F8136E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9487" y="506415"/>
            <a:ext cx="4429125" cy="91440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C439D117-C864-729A-9635-BD78026B8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747" y="2782111"/>
            <a:ext cx="8923058" cy="119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799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64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Office-tema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Vagn Sørensen</dc:creator>
  <cp:lastModifiedBy>Vagn Sørensen</cp:lastModifiedBy>
  <cp:revision>6</cp:revision>
  <cp:lastPrinted>2025-03-15T11:32:10Z</cp:lastPrinted>
  <dcterms:created xsi:type="dcterms:W3CDTF">2025-03-15T07:18:10Z</dcterms:created>
  <dcterms:modified xsi:type="dcterms:W3CDTF">2025-03-15T11:35:27Z</dcterms:modified>
</cp:coreProperties>
</file>