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87" r:id="rId5"/>
  </p:sldMasterIdLst>
  <p:notesMasterIdLst>
    <p:notesMasterId r:id="rId24"/>
  </p:notesMasterIdLst>
  <p:sldIdLst>
    <p:sldId id="2147472807" r:id="rId6"/>
    <p:sldId id="2147472873" r:id="rId7"/>
    <p:sldId id="2147472885" r:id="rId8"/>
    <p:sldId id="2147472886" r:id="rId9"/>
    <p:sldId id="2147472874" r:id="rId10"/>
    <p:sldId id="2147472871" r:id="rId11"/>
    <p:sldId id="2147472872" r:id="rId12"/>
    <p:sldId id="2147472869" r:id="rId13"/>
    <p:sldId id="2147472870" r:id="rId14"/>
    <p:sldId id="2147472878" r:id="rId15"/>
    <p:sldId id="2147472890" r:id="rId16"/>
    <p:sldId id="2147472827" r:id="rId17"/>
    <p:sldId id="2147472868" r:id="rId18"/>
    <p:sldId id="2147472812" r:id="rId19"/>
    <p:sldId id="2147472892" r:id="rId20"/>
    <p:sldId id="2147472893" r:id="rId21"/>
    <p:sldId id="2147472884" r:id="rId22"/>
    <p:sldId id="2147472790" r:id="rId23"/>
  </p:sldIdLst>
  <p:sldSz cx="12192000" cy="6858000"/>
  <p:notesSz cx="6858000" cy="9144000"/>
  <p:embeddedFontLst>
    <p:embeddedFont>
      <p:font typeface="LFPressSansOffc" panose="020B0604020202020204" charset="0"/>
      <p:regular r:id="rId25"/>
      <p:bold r:id="rId26"/>
      <p:italic r:id="rId27"/>
      <p:boldItalic r:id="rId28"/>
    </p:embeddedFont>
    <p:embeddedFont>
      <p:font typeface="LFPressSansOffc dBold" panose="020B0604020202020204" charset="0"/>
      <p:bold r:id="rId29"/>
      <p:boldItalic r:id="rId30"/>
    </p:embeddedFont>
    <p:embeddedFont>
      <p:font typeface="LFPressSerifOffc" panose="020B0604020202020204" charset="0"/>
      <p:regular r:id="rId31"/>
      <p:bold r:id="rId32"/>
      <p:italic r:id="rId33"/>
      <p:boldItalic r:id="rId34"/>
    </p:embeddedFont>
    <p:embeddedFont>
      <p:font typeface="LFPressSerifOffc Black" panose="020B0604020202020204" charset="0"/>
      <p:bold r:id="rId35"/>
      <p:boldItalic r:id="rId36"/>
    </p:embeddedFont>
    <p:embeddedFont>
      <p:font typeface="Segoe UI Historic" panose="020B0502040204020203" pitchFamily="34" charset="0"/>
      <p:regular r:id="rId37"/>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F0"/>
    <a:srgbClr val="CCE4FC"/>
    <a:srgbClr val="99BDD9"/>
    <a:srgbClr val="66997A"/>
    <a:srgbClr val="FFFFFF"/>
    <a:srgbClr val="B3CCBC"/>
    <a:srgbClr val="F6FBF8"/>
    <a:srgbClr val="C9E7D4"/>
    <a:srgbClr val="F2F2F2"/>
    <a:srgbClr val="D3A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font" Target="fonts/font10.fntdata"/><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 Sofie Espersen" userId="0c5b5396-958c-4d39-a406-5656b715adba" providerId="ADAL" clId="{C2F76EE2-0A42-4FED-A7C2-7E1A70E539D4}"/>
    <pc:docChg chg="undo custSel delSld modSld delMainMaster">
      <pc:chgData name="Anne Sofie Espersen" userId="0c5b5396-958c-4d39-a406-5656b715adba" providerId="ADAL" clId="{C2F76EE2-0A42-4FED-A7C2-7E1A70E539D4}" dt="2025-03-14T11:48:51.639" v="24" actId="1076"/>
      <pc:docMkLst>
        <pc:docMk/>
      </pc:docMkLst>
      <pc:sldChg chg="addSp delSp modSp mod">
        <pc:chgData name="Anne Sofie Espersen" userId="0c5b5396-958c-4d39-a406-5656b715adba" providerId="ADAL" clId="{C2F76EE2-0A42-4FED-A7C2-7E1A70E539D4}" dt="2025-03-14T11:48:51.639" v="24" actId="1076"/>
        <pc:sldMkLst>
          <pc:docMk/>
          <pc:sldMk cId="3197594724" sldId="2147472885"/>
        </pc:sldMkLst>
        <pc:picChg chg="add del mod">
          <ac:chgData name="Anne Sofie Espersen" userId="0c5b5396-958c-4d39-a406-5656b715adba" providerId="ADAL" clId="{C2F76EE2-0A42-4FED-A7C2-7E1A70E539D4}" dt="2025-03-14T11:48:51.639" v="24" actId="1076"/>
          <ac:picMkLst>
            <pc:docMk/>
            <pc:sldMk cId="3197594724" sldId="2147472885"/>
            <ac:picMk id="3" creationId="{9BAD6E0D-0984-B9C7-3C84-046FE925F794}"/>
          </ac:picMkLst>
        </pc:picChg>
      </pc:sldChg>
      <pc:sldChg chg="del">
        <pc:chgData name="Anne Sofie Espersen" userId="0c5b5396-958c-4d39-a406-5656b715adba" providerId="ADAL" clId="{C2F76EE2-0A42-4FED-A7C2-7E1A70E539D4}" dt="2025-03-14T09:55:26.395" v="20" actId="47"/>
        <pc:sldMkLst>
          <pc:docMk/>
          <pc:sldMk cId="1549382760" sldId="2147472896"/>
        </pc:sldMkLst>
      </pc:sldChg>
      <pc:sldChg chg="del">
        <pc:chgData name="Anne Sofie Espersen" userId="0c5b5396-958c-4d39-a406-5656b715adba" providerId="ADAL" clId="{C2F76EE2-0A42-4FED-A7C2-7E1A70E539D4}" dt="2025-03-14T09:55:25.023" v="19" actId="47"/>
        <pc:sldMkLst>
          <pc:docMk/>
          <pc:sldMk cId="2348886730" sldId="2147472897"/>
        </pc:sldMkLst>
      </pc:sldChg>
      <pc:sldChg chg="del">
        <pc:chgData name="Anne Sofie Espersen" userId="0c5b5396-958c-4d39-a406-5656b715adba" providerId="ADAL" clId="{C2F76EE2-0A42-4FED-A7C2-7E1A70E539D4}" dt="2025-03-14T09:55:24.388" v="18" actId="47"/>
        <pc:sldMkLst>
          <pc:docMk/>
          <pc:sldMk cId="2118005261" sldId="2147472898"/>
        </pc:sldMkLst>
      </pc:sldChg>
      <pc:sldChg chg="del">
        <pc:chgData name="Anne Sofie Espersen" userId="0c5b5396-958c-4d39-a406-5656b715adba" providerId="ADAL" clId="{C2F76EE2-0A42-4FED-A7C2-7E1A70E539D4}" dt="2025-03-14T09:55:23.774" v="17" actId="47"/>
        <pc:sldMkLst>
          <pc:docMk/>
          <pc:sldMk cId="1952801882" sldId="2147472899"/>
        </pc:sldMkLst>
      </pc:sldChg>
      <pc:sldChg chg="del">
        <pc:chgData name="Anne Sofie Espersen" userId="0c5b5396-958c-4d39-a406-5656b715adba" providerId="ADAL" clId="{C2F76EE2-0A42-4FED-A7C2-7E1A70E539D4}" dt="2025-03-14T09:55:23.107" v="16" actId="47"/>
        <pc:sldMkLst>
          <pc:docMk/>
          <pc:sldMk cId="3368751584" sldId="2147472900"/>
        </pc:sldMkLst>
      </pc:sldChg>
      <pc:sldChg chg="del">
        <pc:chgData name="Anne Sofie Espersen" userId="0c5b5396-958c-4d39-a406-5656b715adba" providerId="ADAL" clId="{C2F76EE2-0A42-4FED-A7C2-7E1A70E539D4}" dt="2025-03-14T09:55:22.634" v="15" actId="47"/>
        <pc:sldMkLst>
          <pc:docMk/>
          <pc:sldMk cId="2295098156" sldId="2147472901"/>
        </pc:sldMkLst>
      </pc:sldChg>
      <pc:sldChg chg="del">
        <pc:chgData name="Anne Sofie Espersen" userId="0c5b5396-958c-4d39-a406-5656b715adba" providerId="ADAL" clId="{C2F76EE2-0A42-4FED-A7C2-7E1A70E539D4}" dt="2025-03-14T09:55:22.083" v="14" actId="47"/>
        <pc:sldMkLst>
          <pc:docMk/>
          <pc:sldMk cId="1416253046" sldId="2147472902"/>
        </pc:sldMkLst>
      </pc:sldChg>
      <pc:sldChg chg="del">
        <pc:chgData name="Anne Sofie Espersen" userId="0c5b5396-958c-4d39-a406-5656b715adba" providerId="ADAL" clId="{C2F76EE2-0A42-4FED-A7C2-7E1A70E539D4}" dt="2025-03-14T09:55:21.578" v="13" actId="47"/>
        <pc:sldMkLst>
          <pc:docMk/>
          <pc:sldMk cId="1370836381" sldId="2147472904"/>
        </pc:sldMkLst>
      </pc:sldChg>
      <pc:sldChg chg="del">
        <pc:chgData name="Anne Sofie Espersen" userId="0c5b5396-958c-4d39-a406-5656b715adba" providerId="ADAL" clId="{C2F76EE2-0A42-4FED-A7C2-7E1A70E539D4}" dt="2025-03-14T09:55:21.028" v="12" actId="47"/>
        <pc:sldMkLst>
          <pc:docMk/>
          <pc:sldMk cId="1424696713" sldId="2147472905"/>
        </pc:sldMkLst>
      </pc:sldChg>
      <pc:sldChg chg="del">
        <pc:chgData name="Anne Sofie Espersen" userId="0c5b5396-958c-4d39-a406-5656b715adba" providerId="ADAL" clId="{C2F76EE2-0A42-4FED-A7C2-7E1A70E539D4}" dt="2025-03-14T09:55:20.508" v="11" actId="47"/>
        <pc:sldMkLst>
          <pc:docMk/>
          <pc:sldMk cId="238518634" sldId="2147472906"/>
        </pc:sldMkLst>
      </pc:sldChg>
      <pc:sldChg chg="del">
        <pc:chgData name="Anne Sofie Espersen" userId="0c5b5396-958c-4d39-a406-5656b715adba" providerId="ADAL" clId="{C2F76EE2-0A42-4FED-A7C2-7E1A70E539D4}" dt="2025-03-14T09:55:20.051" v="10" actId="47"/>
        <pc:sldMkLst>
          <pc:docMk/>
          <pc:sldMk cId="3551805612" sldId="2147472907"/>
        </pc:sldMkLst>
      </pc:sldChg>
      <pc:sldChg chg="del">
        <pc:chgData name="Anne Sofie Espersen" userId="0c5b5396-958c-4d39-a406-5656b715adba" providerId="ADAL" clId="{C2F76EE2-0A42-4FED-A7C2-7E1A70E539D4}" dt="2025-03-14T09:55:19.549" v="9" actId="47"/>
        <pc:sldMkLst>
          <pc:docMk/>
          <pc:sldMk cId="3703192407" sldId="2147472908"/>
        </pc:sldMkLst>
      </pc:sldChg>
      <pc:sldChg chg="del">
        <pc:chgData name="Anne Sofie Espersen" userId="0c5b5396-958c-4d39-a406-5656b715adba" providerId="ADAL" clId="{C2F76EE2-0A42-4FED-A7C2-7E1A70E539D4}" dt="2025-03-14T09:55:19.109" v="8" actId="47"/>
        <pc:sldMkLst>
          <pc:docMk/>
          <pc:sldMk cId="3831399682" sldId="2147472909"/>
        </pc:sldMkLst>
      </pc:sldChg>
      <pc:sldChg chg="del">
        <pc:chgData name="Anne Sofie Espersen" userId="0c5b5396-958c-4d39-a406-5656b715adba" providerId="ADAL" clId="{C2F76EE2-0A42-4FED-A7C2-7E1A70E539D4}" dt="2025-03-14T09:55:18.598" v="7" actId="47"/>
        <pc:sldMkLst>
          <pc:docMk/>
          <pc:sldMk cId="1635399897" sldId="2147472910"/>
        </pc:sldMkLst>
      </pc:sldChg>
      <pc:sldChg chg="del">
        <pc:chgData name="Anne Sofie Espersen" userId="0c5b5396-958c-4d39-a406-5656b715adba" providerId="ADAL" clId="{C2F76EE2-0A42-4FED-A7C2-7E1A70E539D4}" dt="2025-03-14T09:55:18.156" v="6" actId="47"/>
        <pc:sldMkLst>
          <pc:docMk/>
          <pc:sldMk cId="2816996047" sldId="2147472911"/>
        </pc:sldMkLst>
      </pc:sldChg>
      <pc:sldChg chg="del">
        <pc:chgData name="Anne Sofie Espersen" userId="0c5b5396-958c-4d39-a406-5656b715adba" providerId="ADAL" clId="{C2F76EE2-0A42-4FED-A7C2-7E1A70E539D4}" dt="2025-03-14T09:55:17.746" v="5" actId="47"/>
        <pc:sldMkLst>
          <pc:docMk/>
          <pc:sldMk cId="836755133" sldId="2147472912"/>
        </pc:sldMkLst>
      </pc:sldChg>
      <pc:sldChg chg="del">
        <pc:chgData name="Anne Sofie Espersen" userId="0c5b5396-958c-4d39-a406-5656b715adba" providerId="ADAL" clId="{C2F76EE2-0A42-4FED-A7C2-7E1A70E539D4}" dt="2025-03-14T09:55:17.274" v="4" actId="47"/>
        <pc:sldMkLst>
          <pc:docMk/>
          <pc:sldMk cId="3127509820" sldId="2147472913"/>
        </pc:sldMkLst>
      </pc:sldChg>
      <pc:sldChg chg="del">
        <pc:chgData name="Anne Sofie Espersen" userId="0c5b5396-958c-4d39-a406-5656b715adba" providerId="ADAL" clId="{C2F76EE2-0A42-4FED-A7C2-7E1A70E539D4}" dt="2025-03-14T09:55:16.786" v="3" actId="47"/>
        <pc:sldMkLst>
          <pc:docMk/>
          <pc:sldMk cId="91138516" sldId="2147472914"/>
        </pc:sldMkLst>
      </pc:sldChg>
      <pc:sldChg chg="del">
        <pc:chgData name="Anne Sofie Espersen" userId="0c5b5396-958c-4d39-a406-5656b715adba" providerId="ADAL" clId="{C2F76EE2-0A42-4FED-A7C2-7E1A70E539D4}" dt="2025-03-14T09:55:16.235" v="2" actId="47"/>
        <pc:sldMkLst>
          <pc:docMk/>
          <pc:sldMk cId="3976322351" sldId="2147472915"/>
        </pc:sldMkLst>
      </pc:sldChg>
      <pc:sldChg chg="del">
        <pc:chgData name="Anne Sofie Espersen" userId="0c5b5396-958c-4d39-a406-5656b715adba" providerId="ADAL" clId="{C2F76EE2-0A42-4FED-A7C2-7E1A70E539D4}" dt="2025-03-14T09:55:15.511" v="1" actId="47"/>
        <pc:sldMkLst>
          <pc:docMk/>
          <pc:sldMk cId="187934617" sldId="2147472916"/>
        </pc:sldMkLst>
      </pc:sldChg>
      <pc:sldChg chg="del">
        <pc:chgData name="Anne Sofie Espersen" userId="0c5b5396-958c-4d39-a406-5656b715adba" providerId="ADAL" clId="{C2F76EE2-0A42-4FED-A7C2-7E1A70E539D4}" dt="2025-03-14T09:55:09.033" v="0" actId="47"/>
        <pc:sldMkLst>
          <pc:docMk/>
          <pc:sldMk cId="3983988122" sldId="2147472918"/>
        </pc:sldMkLst>
      </pc:sldChg>
      <pc:sldMasterChg chg="del delSldLayout">
        <pc:chgData name="Anne Sofie Espersen" userId="0c5b5396-958c-4d39-a406-5656b715adba" providerId="ADAL" clId="{C2F76EE2-0A42-4FED-A7C2-7E1A70E539D4}" dt="2025-03-14T09:55:26.395" v="20" actId="47"/>
        <pc:sldMasterMkLst>
          <pc:docMk/>
          <pc:sldMasterMk cId="288385735" sldId="2147483707"/>
        </pc:sldMasterMkLst>
        <pc:sldLayoutChg chg="del">
          <pc:chgData name="Anne Sofie Espersen" userId="0c5b5396-958c-4d39-a406-5656b715adba" providerId="ADAL" clId="{C2F76EE2-0A42-4FED-A7C2-7E1A70E539D4}" dt="2025-03-14T09:55:26.395" v="20" actId="47"/>
          <pc:sldLayoutMkLst>
            <pc:docMk/>
            <pc:sldMasterMk cId="288385735" sldId="2147483707"/>
            <pc:sldLayoutMk cId="304453341" sldId="2147483708"/>
          </pc:sldLayoutMkLst>
        </pc:sldLayoutChg>
        <pc:sldLayoutChg chg="del">
          <pc:chgData name="Anne Sofie Espersen" userId="0c5b5396-958c-4d39-a406-5656b715adba" providerId="ADAL" clId="{C2F76EE2-0A42-4FED-A7C2-7E1A70E539D4}" dt="2025-03-14T09:55:26.395" v="20" actId="47"/>
          <pc:sldLayoutMkLst>
            <pc:docMk/>
            <pc:sldMasterMk cId="288385735" sldId="2147483707"/>
            <pc:sldLayoutMk cId="4094140631" sldId="2147483709"/>
          </pc:sldLayoutMkLst>
        </pc:sldLayoutChg>
        <pc:sldLayoutChg chg="del">
          <pc:chgData name="Anne Sofie Espersen" userId="0c5b5396-958c-4d39-a406-5656b715adba" providerId="ADAL" clId="{C2F76EE2-0A42-4FED-A7C2-7E1A70E539D4}" dt="2025-03-14T09:55:26.395" v="20" actId="47"/>
          <pc:sldLayoutMkLst>
            <pc:docMk/>
            <pc:sldMasterMk cId="288385735" sldId="2147483707"/>
            <pc:sldLayoutMk cId="1756997151" sldId="2147483710"/>
          </pc:sldLayoutMkLst>
        </pc:sldLayoutChg>
        <pc:sldLayoutChg chg="del">
          <pc:chgData name="Anne Sofie Espersen" userId="0c5b5396-958c-4d39-a406-5656b715adba" providerId="ADAL" clId="{C2F76EE2-0A42-4FED-A7C2-7E1A70E539D4}" dt="2025-03-14T09:55:26.395" v="20" actId="47"/>
          <pc:sldLayoutMkLst>
            <pc:docMk/>
            <pc:sldMasterMk cId="288385735" sldId="2147483707"/>
            <pc:sldLayoutMk cId="565869006" sldId="2147483711"/>
          </pc:sldLayoutMkLst>
        </pc:sldLayoutChg>
        <pc:sldLayoutChg chg="del">
          <pc:chgData name="Anne Sofie Espersen" userId="0c5b5396-958c-4d39-a406-5656b715adba" providerId="ADAL" clId="{C2F76EE2-0A42-4FED-A7C2-7E1A70E539D4}" dt="2025-03-14T09:55:26.395" v="20" actId="47"/>
          <pc:sldLayoutMkLst>
            <pc:docMk/>
            <pc:sldMasterMk cId="288385735" sldId="2147483707"/>
            <pc:sldLayoutMk cId="1615687126" sldId="2147483712"/>
          </pc:sldLayoutMkLst>
        </pc:sldLayoutChg>
        <pc:sldLayoutChg chg="del">
          <pc:chgData name="Anne Sofie Espersen" userId="0c5b5396-958c-4d39-a406-5656b715adba" providerId="ADAL" clId="{C2F76EE2-0A42-4FED-A7C2-7E1A70E539D4}" dt="2025-03-14T09:55:26.395" v="20" actId="47"/>
          <pc:sldLayoutMkLst>
            <pc:docMk/>
            <pc:sldMasterMk cId="288385735" sldId="2147483707"/>
            <pc:sldLayoutMk cId="1572787373" sldId="2147483713"/>
          </pc:sldLayoutMkLst>
        </pc:sldLayoutChg>
        <pc:sldLayoutChg chg="del">
          <pc:chgData name="Anne Sofie Espersen" userId="0c5b5396-958c-4d39-a406-5656b715adba" providerId="ADAL" clId="{C2F76EE2-0A42-4FED-A7C2-7E1A70E539D4}" dt="2025-03-14T09:55:26.395" v="20" actId="47"/>
          <pc:sldLayoutMkLst>
            <pc:docMk/>
            <pc:sldMasterMk cId="288385735" sldId="2147483707"/>
            <pc:sldLayoutMk cId="1481235638" sldId="2147483714"/>
          </pc:sldLayoutMkLst>
        </pc:sldLayoutChg>
        <pc:sldLayoutChg chg="del">
          <pc:chgData name="Anne Sofie Espersen" userId="0c5b5396-958c-4d39-a406-5656b715adba" providerId="ADAL" clId="{C2F76EE2-0A42-4FED-A7C2-7E1A70E539D4}" dt="2025-03-14T09:55:26.395" v="20" actId="47"/>
          <pc:sldLayoutMkLst>
            <pc:docMk/>
            <pc:sldMasterMk cId="288385735" sldId="2147483707"/>
            <pc:sldLayoutMk cId="3550130270" sldId="214748371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4378D8-BE49-4FE3-AC3A-FBF930FF3A22}" type="datetimeFigureOut">
              <a:rPr lang="da-DK" smtClean="0"/>
              <a:t>14-03-2025</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5F16F-3962-45D6-BF98-037B3FCF95BC}" type="slidenum">
              <a:rPr lang="da-DK" smtClean="0"/>
              <a:t>‹#›</a:t>
            </a:fld>
            <a:endParaRPr lang="da-DK"/>
          </a:p>
        </p:txBody>
      </p:sp>
    </p:spTree>
    <p:extLst>
      <p:ext uri="{BB962C8B-B14F-4D97-AF65-F5344CB8AC3E}">
        <p14:creationId xmlns:p14="http://schemas.microsoft.com/office/powerpoint/2010/main" val="17615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Tak for invitationen – godt at se så mange – HURTIGT I GANG!</a:t>
            </a:r>
          </a:p>
        </p:txBody>
      </p:sp>
      <p:sp>
        <p:nvSpPr>
          <p:cNvPr id="4" name="Pladsholder til slidenummer 3"/>
          <p:cNvSpPr>
            <a:spLocks noGrp="1"/>
          </p:cNvSpPr>
          <p:nvPr>
            <p:ph type="sldNum" sz="quarter" idx="5"/>
          </p:nvPr>
        </p:nvSpPr>
        <p:spPr/>
        <p:txBody>
          <a:bodyPr/>
          <a:lstStyle/>
          <a:p>
            <a:fld id="{05D5F16F-3962-45D6-BF98-037B3FCF95BC}" type="slidenum">
              <a:rPr lang="da-DK" smtClean="0"/>
              <a:t>1</a:t>
            </a:fld>
            <a:endParaRPr lang="da-DK"/>
          </a:p>
        </p:txBody>
      </p:sp>
    </p:spTree>
    <p:extLst>
      <p:ext uri="{BB962C8B-B14F-4D97-AF65-F5344CB8AC3E}">
        <p14:creationId xmlns:p14="http://schemas.microsoft.com/office/powerpoint/2010/main" val="3806900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a:t>Gennem gå pointers fra slide kort</a:t>
            </a:r>
          </a:p>
        </p:txBody>
      </p:sp>
      <p:sp>
        <p:nvSpPr>
          <p:cNvPr id="4" name="Pladsholder til slidenummer 3"/>
          <p:cNvSpPr>
            <a:spLocks noGrp="1"/>
          </p:cNvSpPr>
          <p:nvPr>
            <p:ph type="sldNum" sz="quarter" idx="5"/>
          </p:nvPr>
        </p:nvSpPr>
        <p:spPr/>
        <p:txBody>
          <a:bodyPr/>
          <a:lstStyle/>
          <a:p>
            <a:fld id="{05D5F16F-3962-45D6-BF98-037B3FCF95BC}" type="slidenum">
              <a:rPr lang="da-DK" smtClean="0"/>
              <a:t>10</a:t>
            </a:fld>
            <a:endParaRPr lang="da-DK"/>
          </a:p>
        </p:txBody>
      </p:sp>
    </p:spTree>
    <p:extLst>
      <p:ext uri="{BB962C8B-B14F-4D97-AF65-F5344CB8AC3E}">
        <p14:creationId xmlns:p14="http://schemas.microsoft.com/office/powerpoint/2010/main" val="3600466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C24F-9018-854E-9652-6CB87D1378F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845218E-DC41-F2DB-39B6-590B217F81B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8DBEE84-D70D-41F7-5ACB-862AF1B84720}"/>
              </a:ext>
            </a:extLst>
          </p:cNvPr>
          <p:cNvSpPr>
            <a:spLocks noGrp="1"/>
          </p:cNvSpPr>
          <p:nvPr>
            <p:ph type="body" idx="1"/>
          </p:nvPr>
        </p:nvSpPr>
        <p:spPr/>
        <p:txBody>
          <a:bodyPr/>
          <a:lstStyle/>
          <a:p>
            <a:pPr marL="171450" indent="-171450">
              <a:buFont typeface="Arial" panose="020B0604020202020204" pitchFamily="34" charset="0"/>
              <a:buChar char="•"/>
            </a:pPr>
            <a:r>
              <a:rPr lang="da-DK">
                <a:ea typeface="Calibri"/>
                <a:cs typeface="Calibri"/>
              </a:rPr>
              <a:t>KL er afgørende, da kommunerne skal drive processen – Jeg har netop holdt et møde med tidl. Borgmester Birgit S. Hansen – og der er det tydeligt, at opgaven bliver taget meget alvorligt</a:t>
            </a:r>
          </a:p>
          <a:p>
            <a:pPr marL="0" indent="0">
              <a:buFont typeface="Arial" panose="020B0604020202020204" pitchFamily="34" charset="0"/>
              <a:buNone/>
            </a:pPr>
            <a:endParaRPr lang="da-DK">
              <a:ea typeface="Calibri"/>
              <a:cs typeface="Calibri"/>
            </a:endParaRPr>
          </a:p>
          <a:p>
            <a:pPr marL="171450" indent="-171450">
              <a:buFont typeface="Arial" panose="020B0604020202020204" pitchFamily="34" charset="0"/>
              <a:buChar char="•"/>
            </a:pPr>
            <a:r>
              <a:rPr lang="da-DK">
                <a:ea typeface="Calibri"/>
                <a:cs typeface="Calibri"/>
              </a:rPr>
              <a:t>Men man kan spørge sig selv, om man godt kan sige stat og velfungerende it-system i samme sætning (GRIN)</a:t>
            </a:r>
          </a:p>
          <a:p>
            <a:pPr marL="0" indent="0">
              <a:buFont typeface="Arial" panose="020B0604020202020204" pitchFamily="34" charset="0"/>
              <a:buNone/>
            </a:pPr>
            <a:endParaRPr lang="da-DK">
              <a:ea typeface="Calibri"/>
              <a:cs typeface="Calibri"/>
            </a:endParaRPr>
          </a:p>
          <a:p>
            <a:pPr marL="171450" indent="-171450">
              <a:buFont typeface="Arial" panose="020B0604020202020204" pitchFamily="34" charset="0"/>
              <a:buChar char="•"/>
            </a:pPr>
            <a:r>
              <a:rPr lang="da-DK">
                <a:ea typeface="Calibri"/>
                <a:cs typeface="Calibri"/>
              </a:rPr>
              <a:t>Selve organiseringen, med både en lokal organisering, og en national organisering, ligner at vi er godt dækket ind, så vores traumer med tidligere bureaukratiske benspænd ikke forfølger os.</a:t>
            </a:r>
          </a:p>
          <a:p>
            <a:pPr marL="171450" indent="-171450">
              <a:buFont typeface="Arial" panose="020B0604020202020204" pitchFamily="34" charset="0"/>
              <a:buChar char="•"/>
            </a:pPr>
            <a:endParaRPr lang="da-DK">
              <a:ea typeface="Calibri"/>
              <a:cs typeface="Calibri"/>
            </a:endParaRPr>
          </a:p>
          <a:p>
            <a:pPr marL="171450" indent="-171450">
              <a:buFont typeface="Arial" panose="020B0604020202020204" pitchFamily="34" charset="0"/>
              <a:buChar char="•"/>
            </a:pPr>
            <a:r>
              <a:rPr lang="da-DK">
                <a:ea typeface="Calibri"/>
                <a:cs typeface="Calibri"/>
              </a:rPr>
              <a:t>Jeg har stor tillid til, at den nationale styregruppe er deres ansvar bevidst, og at hvis man ender med at bøvle i sin lokale trepart, så er der ikke lang vej til at man kan lave indsigelser, der hurtigt ryger op i systemet.</a:t>
            </a:r>
          </a:p>
        </p:txBody>
      </p:sp>
      <p:sp>
        <p:nvSpPr>
          <p:cNvPr id="4" name="Pladsholder til slidenummer 3">
            <a:extLst>
              <a:ext uri="{FF2B5EF4-FFF2-40B4-BE49-F238E27FC236}">
                <a16:creationId xmlns:a16="http://schemas.microsoft.com/office/drawing/2014/main" id="{BA55967C-BD3E-2472-E519-AE1A281F3983}"/>
              </a:ext>
            </a:extLst>
          </p:cNvPr>
          <p:cNvSpPr>
            <a:spLocks noGrp="1"/>
          </p:cNvSpPr>
          <p:nvPr>
            <p:ph type="sldNum" sz="quarter" idx="5"/>
          </p:nvPr>
        </p:nvSpPr>
        <p:spPr/>
        <p:txBody>
          <a:bodyPr/>
          <a:lstStyle/>
          <a:p>
            <a:fld id="{05D5F16F-3962-45D6-BF98-037B3FCF95BC}" type="slidenum">
              <a:rPr lang="da-DK" smtClean="0"/>
              <a:t>11</a:t>
            </a:fld>
            <a:endParaRPr lang="da-DK"/>
          </a:p>
        </p:txBody>
      </p:sp>
    </p:spTree>
    <p:extLst>
      <p:ext uri="{BB962C8B-B14F-4D97-AF65-F5344CB8AC3E}">
        <p14:creationId xmlns:p14="http://schemas.microsoft.com/office/powerpoint/2010/main" val="172523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9E8F3-7C7F-D47B-0D0C-A6EA2F78212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12846B3-643E-31BD-7CA0-A45924727F4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176C44B-40DC-F981-C61A-9A7872ABA321}"/>
              </a:ext>
            </a:extLst>
          </p:cNvPr>
          <p:cNvSpPr>
            <a:spLocks noGrp="1"/>
          </p:cNvSpPr>
          <p:nvPr>
            <p:ph type="body" idx="1"/>
          </p:nvPr>
        </p:nvSpPr>
        <p:spPr/>
        <p:txBody>
          <a:bodyPr/>
          <a:lstStyle/>
          <a:p>
            <a:pPr marL="171450" indent="-171450">
              <a:buFont typeface="Arial" panose="020B0604020202020204" pitchFamily="34" charset="0"/>
              <a:buChar char="•"/>
            </a:pPr>
            <a:r>
              <a:rPr lang="da-DK">
                <a:ea typeface="Calibri"/>
                <a:cs typeface="Calibri"/>
              </a:rPr>
              <a:t>De lokale treparter er rullet i gang, og jeg glæder mig til at høre jeres erfaringer lokalt</a:t>
            </a:r>
          </a:p>
          <a:p>
            <a:pPr marL="0" indent="0">
              <a:buFont typeface="Arial" panose="020B0604020202020204" pitchFamily="34" charset="0"/>
              <a:buNone/>
            </a:pPr>
            <a:endParaRPr lang="da-DK">
              <a:ea typeface="Calibri"/>
              <a:cs typeface="Calibri"/>
            </a:endParaRPr>
          </a:p>
          <a:p>
            <a:pPr marL="171450" indent="-171450">
              <a:buFont typeface="Arial" panose="020B0604020202020204" pitchFamily="34" charset="0"/>
              <a:buChar char="•"/>
            </a:pPr>
            <a:r>
              <a:rPr lang="da-DK">
                <a:ea typeface="Calibri"/>
                <a:cs typeface="Calibri"/>
              </a:rPr>
              <a:t>Det er afgørende at arbejdet i de lokale treparter lykkedes. Man skal kende lokale forhold for at lave løsninger der virker – det lokale ejerskab er afgørende</a:t>
            </a:r>
          </a:p>
          <a:p>
            <a:endParaRPr lang="da-DK">
              <a:solidFill>
                <a:srgbClr val="000000"/>
              </a:solidFill>
              <a:latin typeface="UICTFontTextStyleBody"/>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a:solidFill>
                  <a:srgbClr val="000000"/>
                </a:solidFill>
                <a:latin typeface="UICTFontTextStyleBody"/>
                <a:ea typeface="Aptos" panose="020B0004020202020204" pitchFamily="34" charset="0"/>
                <a:cs typeface="Aptos" panose="020B0004020202020204" pitchFamily="34" charset="0"/>
              </a:rPr>
              <a:t>OBS: </a:t>
            </a:r>
            <a:r>
              <a:rPr lang="da-DK" sz="1800" kern="100">
                <a:effectLst/>
                <a:latin typeface="Aptos" panose="020B0004020202020204" pitchFamily="34" charset="0"/>
                <a:ea typeface="Aptos" panose="020B0004020202020204" pitchFamily="34" charset="0"/>
                <a:cs typeface="Times New Roman" panose="02020603050405020304" pitchFamily="18" charset="0"/>
              </a:rPr>
              <a:t>Leif skal nok tage den lokale organisering, hvor de er direkte med i de lokale treparter for Limfjorden og Nissum Fjord, samt forventer deltagelse i tre kystvandråd (centrale del af Limfjorden, Thisted Bredning og Nissum Fjord).  </a:t>
            </a:r>
          </a:p>
          <a:p>
            <a:endParaRPr lang="da-DK">
              <a:solidFill>
                <a:srgbClr val="000000"/>
              </a:solidFill>
              <a:latin typeface="UICTFontTextStyleBody"/>
              <a:ea typeface="Aptos" panose="020B0004020202020204" pitchFamily="34" charset="0"/>
              <a:cs typeface="Aptos" panose="020B0004020202020204" pitchFamily="34" charset="0"/>
            </a:endParaRPr>
          </a:p>
        </p:txBody>
      </p:sp>
      <p:sp>
        <p:nvSpPr>
          <p:cNvPr id="4" name="Pladsholder til slidenummer 3">
            <a:extLst>
              <a:ext uri="{FF2B5EF4-FFF2-40B4-BE49-F238E27FC236}">
                <a16:creationId xmlns:a16="http://schemas.microsoft.com/office/drawing/2014/main" id="{F732117D-95D8-56BC-3EF6-2AFDD716143A}"/>
              </a:ext>
            </a:extLst>
          </p:cNvPr>
          <p:cNvSpPr>
            <a:spLocks noGrp="1"/>
          </p:cNvSpPr>
          <p:nvPr>
            <p:ph type="sldNum" sz="quarter" idx="5"/>
          </p:nvPr>
        </p:nvSpPr>
        <p:spPr/>
        <p:txBody>
          <a:bodyPr/>
          <a:lstStyle/>
          <a:p>
            <a:fld id="{05D5F16F-3962-45D6-BF98-037B3FCF95BC}" type="slidenum">
              <a:rPr lang="da-DK" smtClean="0"/>
              <a:t>12</a:t>
            </a:fld>
            <a:endParaRPr lang="da-DK"/>
          </a:p>
        </p:txBody>
      </p:sp>
    </p:spTree>
    <p:extLst>
      <p:ext uri="{BB962C8B-B14F-4D97-AF65-F5344CB8AC3E}">
        <p14:creationId xmlns:p14="http://schemas.microsoft.com/office/powerpoint/2010/main" val="3136113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CC967-F98B-0F06-F7BA-9EB6C398B0D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682BC88-28F2-9010-8A66-222C53EE662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65402BA-FD8B-CD47-7F7F-BCCD081272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L&amp;F har fokus på, at vi anvender de mest effektive virkemidler til at opnå de ønskede målsætninger, og at arealerne gerne skal have synergier til flere målsætninger</a:t>
            </a:r>
          </a:p>
          <a:p>
            <a:endParaRPr lang="da-DK">
              <a:solidFill>
                <a:srgbClr val="000000"/>
              </a:solidFill>
              <a:latin typeface="UICTFontTextStyleBody"/>
              <a:ea typeface="Aptos" panose="020B0004020202020204" pitchFamily="34" charset="0"/>
              <a:cs typeface="Aptos" panose="020B0004020202020204" pitchFamily="34" charset="0"/>
            </a:endParaRPr>
          </a:p>
        </p:txBody>
      </p:sp>
      <p:sp>
        <p:nvSpPr>
          <p:cNvPr id="4" name="Pladsholder til slidenummer 3">
            <a:extLst>
              <a:ext uri="{FF2B5EF4-FFF2-40B4-BE49-F238E27FC236}">
                <a16:creationId xmlns:a16="http://schemas.microsoft.com/office/drawing/2014/main" id="{DD7B6A23-920A-9378-340F-D9907EA15A24}"/>
              </a:ext>
            </a:extLst>
          </p:cNvPr>
          <p:cNvSpPr>
            <a:spLocks noGrp="1"/>
          </p:cNvSpPr>
          <p:nvPr>
            <p:ph type="sldNum" sz="quarter" idx="5"/>
          </p:nvPr>
        </p:nvSpPr>
        <p:spPr/>
        <p:txBody>
          <a:bodyPr/>
          <a:lstStyle/>
          <a:p>
            <a:fld id="{05D5F16F-3962-45D6-BF98-037B3FCF95BC}" type="slidenum">
              <a:rPr lang="da-DK" smtClean="0"/>
              <a:t>13</a:t>
            </a:fld>
            <a:endParaRPr lang="da-DK"/>
          </a:p>
        </p:txBody>
      </p:sp>
    </p:spTree>
    <p:extLst>
      <p:ext uri="{BB962C8B-B14F-4D97-AF65-F5344CB8AC3E}">
        <p14:creationId xmlns:p14="http://schemas.microsoft.com/office/powerpoint/2010/main" val="144833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A2CD6-2118-F26B-947A-C5ACE9E2E34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F1117F0-22A5-F122-8DD4-005FC5D0072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82D42DC-C1AD-C74A-497B-3AEB022DBED6}"/>
              </a:ext>
            </a:extLst>
          </p:cNvPr>
          <p:cNvSpPr>
            <a:spLocks noGrp="1"/>
          </p:cNvSpPr>
          <p:nvPr>
            <p:ph type="body" idx="1"/>
          </p:nvPr>
        </p:nvSpPr>
        <p:spPr/>
        <p:txBody>
          <a:bodyPr/>
          <a:lstStyle/>
          <a:p>
            <a:r>
              <a:rPr lang="da-DK" sz="1800"/>
              <a:t>Fødevareforsyningen er nu ”kritisk infrastruktur”</a:t>
            </a:r>
          </a:p>
          <a:p>
            <a:r>
              <a:rPr lang="da-DK" sz="1800"/>
              <a:t>Det er derfor ekstra vigtigt, at produktion sikres på de bedste jorde</a:t>
            </a:r>
          </a:p>
          <a:p>
            <a:r>
              <a:rPr lang="da-DK" sz="1800"/>
              <a:t>Dette betyder også, at der skal være strengt fokus på lovens formål med afvanding (under hensyntagen til miljø)</a:t>
            </a:r>
          </a:p>
          <a:p>
            <a:r>
              <a:rPr lang="da-DK" sz="1800"/>
              <a:t>Opdatering af forældede og/eller ulovlige kommunale regulativer med fokus på at sikre produktionen – også i fremtiden</a:t>
            </a:r>
          </a:p>
          <a:p>
            <a:endParaRPr lang="da-DK" sz="1800">
              <a:effectLst/>
              <a:latin typeface="Calibri" panose="020F0502020204030204" pitchFamily="34" charset="0"/>
            </a:endParaRPr>
          </a:p>
        </p:txBody>
      </p:sp>
      <p:sp>
        <p:nvSpPr>
          <p:cNvPr id="4" name="Pladsholder til slidenummer 3">
            <a:extLst>
              <a:ext uri="{FF2B5EF4-FFF2-40B4-BE49-F238E27FC236}">
                <a16:creationId xmlns:a16="http://schemas.microsoft.com/office/drawing/2014/main" id="{821379ED-3858-63D1-1E5D-D63B404CAB2E}"/>
              </a:ext>
            </a:extLst>
          </p:cNvPr>
          <p:cNvSpPr>
            <a:spLocks noGrp="1"/>
          </p:cNvSpPr>
          <p:nvPr>
            <p:ph type="sldNum" sz="quarter" idx="5"/>
          </p:nvPr>
        </p:nvSpPr>
        <p:spPr/>
        <p:txBody>
          <a:bodyPr/>
          <a:lstStyle/>
          <a:p>
            <a:fld id="{05D5F16F-3962-45D6-BF98-037B3FCF95BC}" type="slidenum">
              <a:rPr lang="da-DK" smtClean="0"/>
              <a:t>14</a:t>
            </a:fld>
            <a:endParaRPr lang="da-DK"/>
          </a:p>
        </p:txBody>
      </p:sp>
    </p:spTree>
    <p:extLst>
      <p:ext uri="{BB962C8B-B14F-4D97-AF65-F5344CB8AC3E}">
        <p14:creationId xmlns:p14="http://schemas.microsoft.com/office/powerpoint/2010/main" val="3918375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65A52-7089-FC00-3F6D-EAE868B7CFE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3866A6E-BF08-3CA2-7B43-C16631A859B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9C02013-D702-C671-AE66-1AFF3F754F5F}"/>
              </a:ext>
            </a:extLst>
          </p:cNvPr>
          <p:cNvSpPr>
            <a:spLocks noGrp="1"/>
          </p:cNvSpPr>
          <p:nvPr>
            <p:ph type="body" idx="1"/>
          </p:nvPr>
        </p:nvSpPr>
        <p:spPr/>
        <p:txBody>
          <a:bodyPr/>
          <a:lstStyle/>
          <a:p>
            <a:pPr marL="285750" indent="-285750">
              <a:buFontTx/>
              <a:buChar char="-"/>
            </a:pPr>
            <a:endParaRPr lang="da-DK" sz="2800">
              <a:effectLst/>
              <a:latin typeface="Calibri" panose="020F0502020204030204" pitchFamily="34" charset="0"/>
            </a:endParaRPr>
          </a:p>
        </p:txBody>
      </p:sp>
      <p:sp>
        <p:nvSpPr>
          <p:cNvPr id="4" name="Pladsholder til slidenummer 3">
            <a:extLst>
              <a:ext uri="{FF2B5EF4-FFF2-40B4-BE49-F238E27FC236}">
                <a16:creationId xmlns:a16="http://schemas.microsoft.com/office/drawing/2014/main" id="{01565331-A7C3-1790-B38A-A33878B1E9A2}"/>
              </a:ext>
            </a:extLst>
          </p:cNvPr>
          <p:cNvSpPr>
            <a:spLocks noGrp="1"/>
          </p:cNvSpPr>
          <p:nvPr>
            <p:ph type="sldNum" sz="quarter" idx="5"/>
          </p:nvPr>
        </p:nvSpPr>
        <p:spPr/>
        <p:txBody>
          <a:bodyPr/>
          <a:lstStyle/>
          <a:p>
            <a:fld id="{05D5F16F-3962-45D6-BF98-037B3FCF95BC}" type="slidenum">
              <a:rPr lang="da-DK" smtClean="0"/>
              <a:t>15</a:t>
            </a:fld>
            <a:endParaRPr lang="da-DK"/>
          </a:p>
        </p:txBody>
      </p:sp>
    </p:spTree>
    <p:extLst>
      <p:ext uri="{BB962C8B-B14F-4D97-AF65-F5344CB8AC3E}">
        <p14:creationId xmlns:p14="http://schemas.microsoft.com/office/powerpoint/2010/main" val="574865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2DF87-E6F1-0D33-B9C1-D5AABE20F30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9C7AC88-456C-7C65-87B9-E834AE953D9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65A70E9-3B55-BF96-1B6B-542720075D34}"/>
              </a:ext>
            </a:extLst>
          </p:cNvPr>
          <p:cNvSpPr>
            <a:spLocks noGrp="1"/>
          </p:cNvSpPr>
          <p:nvPr>
            <p:ph type="body" idx="1"/>
          </p:nvPr>
        </p:nvSpPr>
        <p:spPr/>
        <p:txBody>
          <a:bodyPr/>
          <a:lstStyle/>
          <a:p>
            <a:r>
              <a:rPr lang="da-DK" err="1"/>
              <a:t>EnviDan</a:t>
            </a:r>
            <a:r>
              <a:rPr lang="da-DK"/>
              <a:t>-værktøjet genbesøges – spilles ind igen?</a:t>
            </a:r>
          </a:p>
          <a:p>
            <a:r>
              <a:rPr lang="da-DK"/>
              <a:t>SEGES-siden spildevandsdata.dk ”genoplives” og opdateres</a:t>
            </a:r>
          </a:p>
          <a:p>
            <a:r>
              <a:rPr lang="da-DK"/>
              <a:t>Der kommer vejledning til lokale foreninger med fokus på:</a:t>
            </a:r>
          </a:p>
          <a:p>
            <a:pPr lvl="1">
              <a:buFont typeface="Arial" panose="020B0604020202020204" pitchFamily="34" charset="0"/>
              <a:buChar char="•"/>
            </a:pPr>
            <a:r>
              <a:rPr lang="da-DK"/>
              <a:t>Fjernelse af spærringer – har det betydning lokalt?</a:t>
            </a:r>
          </a:p>
          <a:p>
            <a:pPr lvl="1">
              <a:buFont typeface="Arial" panose="020B0604020202020204" pitchFamily="34" charset="0"/>
              <a:buChar char="•"/>
            </a:pPr>
            <a:r>
              <a:rPr lang="da-DK"/>
              <a:t>Bruge </a:t>
            </a:r>
            <a:r>
              <a:rPr lang="da-DK" err="1"/>
              <a:t>EnviDan</a:t>
            </a:r>
            <a:r>
              <a:rPr lang="da-DK"/>
              <a:t> værktøjet til at gøre opmærksom på fejlregistreringer – samme fremgangsmåde som sidst</a:t>
            </a:r>
          </a:p>
          <a:p>
            <a:pPr lvl="1">
              <a:buFont typeface="Arial" panose="020B0604020202020204" pitchFamily="34" charset="0"/>
              <a:buChar char="•"/>
            </a:pPr>
            <a:r>
              <a:rPr lang="da-DK"/>
              <a:t>Udtørring af små vandløb ikke pga. landbruget</a:t>
            </a:r>
          </a:p>
          <a:p>
            <a:pPr lvl="1">
              <a:buFont typeface="Arial" panose="020B0604020202020204" pitchFamily="34" charset="0"/>
              <a:buChar char="•"/>
            </a:pPr>
            <a:r>
              <a:rPr lang="da-DK"/>
              <a:t>Obs. på punktkilder/overløb</a:t>
            </a:r>
          </a:p>
          <a:p>
            <a:endParaRPr lang="da-DK" sz="2800"/>
          </a:p>
          <a:p>
            <a:endParaRPr lang="da-DK" sz="2800"/>
          </a:p>
          <a:p>
            <a:endParaRPr lang="da-DK" sz="2800"/>
          </a:p>
          <a:p>
            <a:r>
              <a:rPr lang="da-DK" sz="2800"/>
              <a:t>Lokale forventes at blive bedt om at bidrage til høring vedr.:</a:t>
            </a:r>
          </a:p>
          <a:p>
            <a:endParaRPr lang="da-DK" sz="2800"/>
          </a:p>
          <a:p>
            <a:r>
              <a:rPr lang="da-DK" sz="2800"/>
              <a:t>Der skal fjernes 750 spærringer mere, nu i alt 1.500 – hvilke konsekvenser vil det få for den lokale vandføring/dyrkning?</a:t>
            </a:r>
          </a:p>
          <a:p>
            <a:endParaRPr lang="da-DK" sz="2800"/>
          </a:p>
          <a:p>
            <a:r>
              <a:rPr lang="da-DK" sz="2800"/>
              <a:t>L&amp;F fik ved sidste høring udarbejdet et værktøj ved </a:t>
            </a:r>
            <a:r>
              <a:rPr lang="da-DK" sz="2800" err="1"/>
              <a:t>EnviDan</a:t>
            </a:r>
            <a:r>
              <a:rPr lang="da-DK" sz="2800"/>
              <a:t>, som effektivt viste, at mange vandløb var fejlregistrerede – herunder mange små vandløb der blev udpeget som ”naturlige” på baggrund af den strækningsbaserede slyngningsgrad, men som ved nærmere eftersyn var udrettede grøfter med et eller flere 90 graders knæk</a:t>
            </a:r>
          </a:p>
          <a:p>
            <a:endParaRPr lang="da-DK" sz="2800"/>
          </a:p>
          <a:p>
            <a:r>
              <a:rPr lang="da-DK" sz="2800"/>
              <a:t>Særligt øst for israndslinjen er mange vandløb afhængige af nedbør. I tørre perioder vil disse små vandløb naturligt tørre ud og det vil ikke være muligt at opnå ”god tilstand”. Sådanne udtørringen skyldes ikke landbrugets indvindinger, og bør ikke have en effekt på ansøgning om indvindingstilladelser</a:t>
            </a:r>
          </a:p>
          <a:p>
            <a:endParaRPr lang="da-DK" sz="2800"/>
          </a:p>
          <a:p>
            <a:r>
              <a:rPr lang="da-DK" sz="2800"/>
              <a:t>L&amp;F med bidrag fra </a:t>
            </a:r>
            <a:r>
              <a:rPr lang="da-DK" sz="2800" err="1"/>
              <a:t>Seges</a:t>
            </a:r>
            <a:r>
              <a:rPr lang="da-DK" sz="2800"/>
              <a:t> vil gøre </a:t>
            </a:r>
            <a:r>
              <a:rPr lang="da-DK" sz="2800" err="1"/>
              <a:t>kortlag</a:t>
            </a:r>
            <a:r>
              <a:rPr lang="da-DK" sz="2800"/>
              <a:t> med overløb tilgængeligt, så lokale kan dokumentere konsekvensen af disse</a:t>
            </a:r>
          </a:p>
          <a:p>
            <a:pPr marL="285750" indent="-285750">
              <a:buFontTx/>
              <a:buChar char="-"/>
            </a:pPr>
            <a:endParaRPr lang="da-DK" sz="2800">
              <a:effectLst/>
              <a:latin typeface="Calibri" panose="020F0502020204030204" pitchFamily="34" charset="0"/>
            </a:endParaRPr>
          </a:p>
        </p:txBody>
      </p:sp>
      <p:sp>
        <p:nvSpPr>
          <p:cNvPr id="4" name="Pladsholder til slidenummer 3">
            <a:extLst>
              <a:ext uri="{FF2B5EF4-FFF2-40B4-BE49-F238E27FC236}">
                <a16:creationId xmlns:a16="http://schemas.microsoft.com/office/drawing/2014/main" id="{9F6A4A4D-32E1-4062-3A85-66236918D994}"/>
              </a:ext>
            </a:extLst>
          </p:cNvPr>
          <p:cNvSpPr>
            <a:spLocks noGrp="1"/>
          </p:cNvSpPr>
          <p:nvPr>
            <p:ph type="sldNum" sz="quarter" idx="5"/>
          </p:nvPr>
        </p:nvSpPr>
        <p:spPr/>
        <p:txBody>
          <a:bodyPr/>
          <a:lstStyle/>
          <a:p>
            <a:fld id="{05D5F16F-3962-45D6-BF98-037B3FCF95BC}" type="slidenum">
              <a:rPr lang="da-DK" smtClean="0"/>
              <a:t>16</a:t>
            </a:fld>
            <a:endParaRPr lang="da-DK"/>
          </a:p>
        </p:txBody>
      </p:sp>
    </p:spTree>
    <p:extLst>
      <p:ext uri="{BB962C8B-B14F-4D97-AF65-F5344CB8AC3E}">
        <p14:creationId xmlns:p14="http://schemas.microsoft.com/office/powerpoint/2010/main" val="4225725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C4E83-3448-B63C-CBED-4EA0344170C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B0223FF-8747-47FB-48C1-76C814EBBC4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912B2D7-B097-E048-6F4D-3BE1DCDDBA14}"/>
              </a:ext>
            </a:extLst>
          </p:cNvPr>
          <p:cNvSpPr>
            <a:spLocks noGrp="1"/>
          </p:cNvSpPr>
          <p:nvPr>
            <p:ph type="body" idx="1"/>
          </p:nvPr>
        </p:nvSpPr>
        <p:spPr/>
        <p:txBody>
          <a:bodyPr/>
          <a:lstStyle/>
          <a:p>
            <a:r>
              <a:rPr lang="da-DK"/>
              <a:t>Kigge på potentiale kort om bedrift har svært dyrkbare arealer med omlægningspotentiale.</a:t>
            </a:r>
          </a:p>
          <a:p>
            <a:r>
              <a:rPr lang="da-DK"/>
              <a:t>Tage kontakt til </a:t>
            </a:r>
            <a:r>
              <a:rPr lang="da-DK" b="1"/>
              <a:t>udtagningskonsulenterne.dk </a:t>
            </a:r>
            <a:r>
              <a:rPr lang="da-DK"/>
              <a:t>for gratis vejledning.</a:t>
            </a:r>
          </a:p>
          <a:p>
            <a:r>
              <a:rPr lang="da-DK"/>
              <a:t>Have både åben dør og sind </a:t>
            </a:r>
          </a:p>
          <a:p>
            <a:pPr lvl="1">
              <a:buFont typeface="Arial" panose="020B0604020202020204" pitchFamily="34" charset="0"/>
              <a:buChar char="•"/>
            </a:pPr>
            <a:r>
              <a:rPr lang="da-DK"/>
              <a:t>…Og sætte kaffe over hvis en udtagningskonsulent eller konsulenter fra kommunen eller Naturstyrelsen banker på døren.</a:t>
            </a:r>
          </a:p>
          <a:p>
            <a:r>
              <a:rPr lang="da-DK"/>
              <a:t>Huske at omlægning er frivilligt, men at erhvervet i oplandet har fælles interesse i at nå udtagningsmål for at </a:t>
            </a:r>
            <a:r>
              <a:rPr lang="da-DK" u="sng"/>
              <a:t>nå miljømål og rulle regulering tilbage</a:t>
            </a:r>
            <a:r>
              <a:rPr lang="da-DK"/>
              <a:t>.</a:t>
            </a:r>
          </a:p>
          <a:p>
            <a:pPr marL="0" indent="0">
              <a:buFont typeface="Arial"/>
              <a:buNone/>
            </a:pPr>
            <a:endParaRPr lang="da-DK">
              <a:ea typeface="Calibri"/>
              <a:cs typeface="Calibri"/>
            </a:endParaRPr>
          </a:p>
        </p:txBody>
      </p:sp>
      <p:sp>
        <p:nvSpPr>
          <p:cNvPr id="4" name="Pladsholder til slidenummer 3">
            <a:extLst>
              <a:ext uri="{FF2B5EF4-FFF2-40B4-BE49-F238E27FC236}">
                <a16:creationId xmlns:a16="http://schemas.microsoft.com/office/drawing/2014/main" id="{D344507A-BA00-9D23-F999-28237F53AA5E}"/>
              </a:ext>
            </a:extLst>
          </p:cNvPr>
          <p:cNvSpPr>
            <a:spLocks noGrp="1"/>
          </p:cNvSpPr>
          <p:nvPr>
            <p:ph type="sldNum" sz="quarter" idx="5"/>
          </p:nvPr>
        </p:nvSpPr>
        <p:spPr/>
        <p:txBody>
          <a:bodyPr/>
          <a:lstStyle/>
          <a:p>
            <a:fld id="{05D5F16F-3962-45D6-BF98-037B3FCF95BC}" type="slidenum">
              <a:rPr lang="da-DK" smtClean="0"/>
              <a:t>17</a:t>
            </a:fld>
            <a:endParaRPr lang="da-DK"/>
          </a:p>
        </p:txBody>
      </p:sp>
    </p:spTree>
    <p:extLst>
      <p:ext uri="{BB962C8B-B14F-4D97-AF65-F5344CB8AC3E}">
        <p14:creationId xmlns:p14="http://schemas.microsoft.com/office/powerpoint/2010/main" val="3638063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5D5F16F-3962-45D6-BF98-037B3FCF95BC}" type="slidenum">
              <a:rPr lang="da-DK" smtClean="0"/>
              <a:t>18</a:t>
            </a:fld>
            <a:endParaRPr lang="da-DK"/>
          </a:p>
        </p:txBody>
      </p:sp>
    </p:spTree>
    <p:extLst>
      <p:ext uri="{BB962C8B-B14F-4D97-AF65-F5344CB8AC3E}">
        <p14:creationId xmlns:p14="http://schemas.microsoft.com/office/powerpoint/2010/main" val="25069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E56A7-758C-4AAD-601F-A8004FA1CF2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4BAE6D8-14BE-6A97-ECE9-89ACAFEFBA0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D8D545A-2AD3-FFC4-97ED-9945068D6C63}"/>
              </a:ext>
            </a:extLst>
          </p:cNvPr>
          <p:cNvSpPr>
            <a:spLocks noGrp="1"/>
          </p:cNvSpPr>
          <p:nvPr>
            <p:ph type="body" idx="1"/>
          </p:nvPr>
        </p:nvSpPr>
        <p:spPr/>
        <p:txBody>
          <a:bodyPr/>
          <a:lstStyle/>
          <a:p>
            <a:pPr marL="171450" indent="-171450" algn="l">
              <a:buFont typeface="Arial" panose="020B0604020202020204" pitchFamily="34" charset="0"/>
              <a:buChar char="•"/>
            </a:pPr>
            <a:r>
              <a:rPr lang="da-DK"/>
              <a:t>Man da jeg jo er forholdsvis nyvalgt som viceformand for L&amp;F, må jeg hellere lige præsentere mig selv ordentligt.</a:t>
            </a:r>
          </a:p>
          <a:p>
            <a:pPr marL="0" indent="0" algn="l">
              <a:buFont typeface="Arial" panose="020B0604020202020204" pitchFamily="34" charset="0"/>
              <a:buNone/>
            </a:pPr>
            <a:endParaRPr lang="da-DK"/>
          </a:p>
          <a:p>
            <a:pPr marL="171450" indent="-171450">
              <a:buFont typeface="Arial"/>
              <a:buChar char="•"/>
            </a:pPr>
            <a:r>
              <a:rPr lang="da-DK">
                <a:ea typeface="Calibri" panose="020F0502020204030204"/>
                <a:cs typeface="Calibri" panose="020F0502020204030204"/>
              </a:rPr>
              <a:t>Mit udgangspunkt</a:t>
            </a:r>
          </a:p>
          <a:p>
            <a:pPr marL="0" indent="0">
              <a:buFont typeface="Arial"/>
              <a:buNone/>
            </a:pPr>
            <a:endParaRPr lang="da-DK">
              <a:ea typeface="Calibri" panose="020F0502020204030204"/>
              <a:cs typeface="Calibri" panose="020F0502020204030204"/>
            </a:endParaRPr>
          </a:p>
          <a:p>
            <a:pPr marL="171450" indent="-171450">
              <a:buFont typeface="Arial"/>
              <a:buChar char="•"/>
            </a:pPr>
            <a:r>
              <a:rPr lang="da-DK">
                <a:ea typeface="Calibri" panose="020F0502020204030204"/>
                <a:cs typeface="Calibri" panose="020F0502020204030204"/>
              </a:rPr>
              <a:t>Er selv landmand der også "rammes" af regler og stramninger!!!!</a:t>
            </a:r>
          </a:p>
          <a:p>
            <a:pPr marL="0" indent="0">
              <a:buFont typeface="Arial"/>
              <a:buNone/>
            </a:pPr>
            <a:endParaRPr lang="da-DK">
              <a:ea typeface="Calibri" panose="020F0502020204030204"/>
              <a:cs typeface="Calibri" panose="020F0502020204030204"/>
            </a:endParaRPr>
          </a:p>
          <a:p>
            <a:pPr marL="171450" indent="-171450">
              <a:buFont typeface="Arial"/>
              <a:buChar char="•"/>
            </a:pPr>
            <a:r>
              <a:rPr lang="da-DK">
                <a:ea typeface="Calibri" panose="020F0502020204030204"/>
                <a:cs typeface="Calibri" panose="020F0502020204030204"/>
              </a:rPr>
              <a:t>Uanset tillidsposter og dermed meget fravær, er mit eget landbrug det "vigtigste" og en forudsætning for at kan "farer omkring !!" </a:t>
            </a:r>
          </a:p>
          <a:p>
            <a:pPr algn="l"/>
            <a:endParaRPr lang="da-DK"/>
          </a:p>
        </p:txBody>
      </p:sp>
      <p:sp>
        <p:nvSpPr>
          <p:cNvPr id="4" name="Pladsholder til slidenummer 3">
            <a:extLst>
              <a:ext uri="{FF2B5EF4-FFF2-40B4-BE49-F238E27FC236}">
                <a16:creationId xmlns:a16="http://schemas.microsoft.com/office/drawing/2014/main" id="{A80D081C-CA29-37E0-3F46-74C32936A3A2}"/>
              </a:ext>
            </a:extLst>
          </p:cNvPr>
          <p:cNvSpPr>
            <a:spLocks noGrp="1"/>
          </p:cNvSpPr>
          <p:nvPr>
            <p:ph type="sldNum" sz="quarter" idx="5"/>
          </p:nvPr>
        </p:nvSpPr>
        <p:spPr/>
        <p:txBody>
          <a:bodyPr/>
          <a:lstStyle/>
          <a:p>
            <a:fld id="{05D5F16F-3962-45D6-BF98-037B3FCF95BC}" type="slidenum">
              <a:rPr lang="da-DK" smtClean="0"/>
              <a:t>2</a:t>
            </a:fld>
            <a:endParaRPr lang="da-DK"/>
          </a:p>
        </p:txBody>
      </p:sp>
    </p:spTree>
    <p:extLst>
      <p:ext uri="{BB962C8B-B14F-4D97-AF65-F5344CB8AC3E}">
        <p14:creationId xmlns:p14="http://schemas.microsoft.com/office/powerpoint/2010/main" val="218302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B3813-ED4E-F681-6572-33344DCAFB0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F261263-4A5E-E092-04C0-295CBE79C5B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E5CE973-82A1-9884-2C26-61882F2561FD}"/>
              </a:ext>
            </a:extLst>
          </p:cNvPr>
          <p:cNvSpPr>
            <a:spLocks noGrp="1"/>
          </p:cNvSpPr>
          <p:nvPr>
            <p:ph type="body" idx="1"/>
          </p:nvPr>
        </p:nvSpPr>
        <p:spPr/>
        <p:txBody>
          <a:bodyPr/>
          <a:lstStyle/>
          <a:p>
            <a:pPr marL="0" indent="0">
              <a:lnSpc>
                <a:spcPct val="115000"/>
              </a:lnSpc>
              <a:spcAft>
                <a:spcPts val="800"/>
              </a:spcAft>
              <a:buFont typeface="Arial" panose="020B0604020202020204" pitchFamily="34" charset="0"/>
              <a:buNone/>
            </a:pPr>
            <a:endParaRPr lang="da-DK"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da-DK" sz="1800" kern="100">
                <a:effectLst/>
                <a:latin typeface="Aptos" panose="020B0004020202020204" pitchFamily="34" charset="0"/>
                <a:ea typeface="Aptos" panose="020B0004020202020204" pitchFamily="34" charset="0"/>
                <a:cs typeface="Times New Roman" panose="02020603050405020304" pitchFamily="18" charset="0"/>
              </a:rPr>
              <a:t>På pressemødet </a:t>
            </a:r>
            <a:r>
              <a:rPr lang="da-DK" sz="1800" kern="100" err="1">
                <a:effectLst/>
                <a:latin typeface="Aptos" panose="020B0004020202020204" pitchFamily="34" charset="0"/>
                <a:ea typeface="Aptos" panose="020B0004020202020204" pitchFamily="34" charset="0"/>
                <a:cs typeface="Times New Roman" panose="02020603050405020304" pitchFamily="18" charset="0"/>
              </a:rPr>
              <a:t>ifm</a:t>
            </a:r>
            <a:r>
              <a:rPr lang="da-DK" sz="1800" kern="100">
                <a:effectLst/>
                <a:latin typeface="Aptos" panose="020B0004020202020204" pitchFamily="34" charset="0"/>
                <a:ea typeface="Aptos" panose="020B0004020202020204" pitchFamily="34" charset="0"/>
                <a:cs typeface="Times New Roman" panose="02020603050405020304" pitchFamily="18" charset="0"/>
              </a:rPr>
              <a:t> at trepartsaftalen skulle fremlægges, kaldte Lars Løkke, lidt kækt, aftalen for ”den omvendte Dalgas”</a:t>
            </a:r>
          </a:p>
          <a:p>
            <a:pPr marL="285750" indent="-285750">
              <a:lnSpc>
                <a:spcPct val="115000"/>
              </a:lnSpc>
              <a:spcAft>
                <a:spcPts val="800"/>
              </a:spcAft>
              <a:buFont typeface="Arial" panose="020B0604020202020204" pitchFamily="34" charset="0"/>
              <a:buChar char="•"/>
            </a:pPr>
            <a:endParaRPr lang="da-DK"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da-DK" sz="1800" kern="100">
                <a:effectLst/>
                <a:latin typeface="Aptos" panose="020B0004020202020204" pitchFamily="34" charset="0"/>
                <a:ea typeface="Aptos" panose="020B0004020202020204" pitchFamily="34" charset="0"/>
                <a:cs typeface="Times New Roman" panose="02020603050405020304" pitchFamily="18" charset="0"/>
              </a:rPr>
              <a:t>Jeg bryder mig ikke om det, for det lugter lidt for meget af afvikling og udtagning. </a:t>
            </a:r>
          </a:p>
          <a:p>
            <a:pPr marL="285750" indent="-285750">
              <a:lnSpc>
                <a:spcPct val="115000"/>
              </a:lnSpc>
              <a:spcAft>
                <a:spcPts val="800"/>
              </a:spcAft>
              <a:buFont typeface="Arial" panose="020B0604020202020204" pitchFamily="34" charset="0"/>
              <a:buChar char="•"/>
            </a:pPr>
            <a:endParaRPr lang="da-DK"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da-DK" sz="1800" kern="100">
                <a:effectLst/>
                <a:latin typeface="Aptos" panose="020B0004020202020204" pitchFamily="34" charset="0"/>
                <a:ea typeface="Aptos" panose="020B0004020202020204" pitchFamily="34" charset="0"/>
                <a:cs typeface="Times New Roman" panose="02020603050405020304" pitchFamily="18" charset="0"/>
              </a:rPr>
              <a:t>Jeg har leget lidt med Lars Løkkes ord, og er nået frem til at Dalgas 2.0 er mere passende</a:t>
            </a:r>
          </a:p>
          <a:p>
            <a:pPr marL="285750" indent="-285750">
              <a:lnSpc>
                <a:spcPct val="115000"/>
              </a:lnSpc>
              <a:spcAft>
                <a:spcPts val="800"/>
              </a:spcAft>
              <a:buFont typeface="Arial" panose="020B0604020202020204" pitchFamily="34" charset="0"/>
              <a:buChar char="•"/>
            </a:pPr>
            <a:endParaRPr lang="da-DK" sz="1800" kern="10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da-DK" sz="1800" kern="100">
                <a:effectLst/>
                <a:latin typeface="Aptos" panose="020B0004020202020204" pitchFamily="34" charset="0"/>
                <a:ea typeface="Aptos" panose="020B0004020202020204" pitchFamily="34" charset="0"/>
                <a:cs typeface="Times New Roman" panose="02020603050405020304" pitchFamily="18" charset="0"/>
              </a:rPr>
              <a:t>Måske ordkløveri, men når vi, som vi gør i dag , taler om processer og implementering, kan jeg som repræsentant for vores medlemmer, ikke understrege nok, hvor vigtigt det er, </a:t>
            </a:r>
            <a:r>
              <a:rPr lang="da-DK" sz="1800" i="1" kern="100">
                <a:effectLst/>
                <a:latin typeface="Aptos" panose="020B0004020202020204" pitchFamily="34" charset="0"/>
                <a:ea typeface="Aptos" panose="020B0004020202020204" pitchFamily="34" charset="0"/>
                <a:cs typeface="Times New Roman" panose="02020603050405020304" pitchFamily="18" charset="0"/>
              </a:rPr>
              <a:t>hvordan</a:t>
            </a:r>
            <a:r>
              <a:rPr lang="da-DK" sz="1800" kern="100">
                <a:effectLst/>
                <a:latin typeface="Aptos" panose="020B0004020202020204" pitchFamily="34" charset="0"/>
                <a:ea typeface="Aptos" panose="020B0004020202020204" pitchFamily="34" charset="0"/>
                <a:cs typeface="Times New Roman" panose="02020603050405020304" pitchFamily="18" charset="0"/>
              </a:rPr>
              <a:t> vi taler om det her. </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endParaRPr lang="da-DK" sz="1800" kern="10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lang="da-DK" sz="1200" kern="100">
                <a:effectLst/>
                <a:latin typeface="Aptos" panose="020B0004020202020204" pitchFamily="34" charset="0"/>
                <a:ea typeface="Aptos" panose="020B0004020202020204" pitchFamily="34" charset="0"/>
                <a:cs typeface="Times New Roman" panose="02020603050405020304" pitchFamily="18" charset="0"/>
              </a:rPr>
              <a:t>Vi har brug for at skue fremad mod  mulighederne for vores erhverv – og udskifte afvikling med, og udtagning med omlægning</a:t>
            </a:r>
          </a:p>
          <a:p>
            <a:pPr marL="628650" lvl="1" indent="-171450">
              <a:lnSpc>
                <a:spcPct val="115000"/>
              </a:lnSpc>
              <a:spcAft>
                <a:spcPts val="800"/>
              </a:spcAft>
              <a:buFont typeface="Arial" panose="020B0604020202020204" pitchFamily="34" charset="0"/>
              <a:buChar char="•"/>
            </a:pP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endParaRPr lang="da-DK"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da-DK" sz="1800" kern="100">
                <a:effectLst/>
                <a:latin typeface="Aptos" panose="020B0004020202020204" pitchFamily="34" charset="0"/>
                <a:ea typeface="Aptos" panose="020B0004020202020204" pitchFamily="34" charset="0"/>
                <a:cs typeface="Times New Roman" panose="02020603050405020304" pitchFamily="18" charset="0"/>
              </a:rPr>
              <a:t>Jeg synes Dalgas 2.0 er mere passende, for det peger netop fremad.</a:t>
            </a:r>
          </a:p>
          <a:p>
            <a:pPr marL="0" indent="0">
              <a:lnSpc>
                <a:spcPct val="115000"/>
              </a:lnSpc>
              <a:spcAft>
                <a:spcPts val="800"/>
              </a:spcAft>
              <a:buFont typeface="Arial" panose="020B0604020202020204" pitchFamily="34" charset="0"/>
              <a:buNone/>
            </a:pPr>
            <a:endParaRPr lang="da-DK"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da-DK" sz="1800" kern="100">
                <a:effectLst/>
                <a:latin typeface="Aptos" panose="020B0004020202020204" pitchFamily="34" charset="0"/>
                <a:ea typeface="Aptos" panose="020B0004020202020204" pitchFamily="34" charset="0"/>
                <a:cs typeface="Times New Roman" panose="02020603050405020304" pitchFamily="18" charset="0"/>
              </a:rPr>
              <a:t>Og </a:t>
            </a:r>
            <a:r>
              <a:rPr lang="da-DK" sz="1800" b="1" kern="100">
                <a:effectLst/>
                <a:latin typeface="Aptos" panose="020B0004020202020204" pitchFamily="34" charset="0"/>
                <a:ea typeface="Aptos" panose="020B0004020202020204" pitchFamily="34" charset="0"/>
                <a:cs typeface="Times New Roman" panose="02020603050405020304" pitchFamily="18" charset="0"/>
              </a:rPr>
              <a:t>fremtiden </a:t>
            </a:r>
            <a:r>
              <a:rPr lang="da-DK" sz="1800" kern="100">
                <a:effectLst/>
                <a:latin typeface="Aptos" panose="020B0004020202020204" pitchFamily="34" charset="0"/>
                <a:ea typeface="Aptos" panose="020B0004020202020204" pitchFamily="34" charset="0"/>
                <a:cs typeface="Times New Roman" panose="02020603050405020304" pitchFamily="18" charset="0"/>
              </a:rPr>
              <a:t>bliver også gennemgående for mit oplæg her i dag</a:t>
            </a:r>
          </a:p>
          <a:p>
            <a:endParaRPr lang="da-DK"/>
          </a:p>
        </p:txBody>
      </p:sp>
      <p:sp>
        <p:nvSpPr>
          <p:cNvPr id="4" name="Pladsholder til slidenummer 3">
            <a:extLst>
              <a:ext uri="{FF2B5EF4-FFF2-40B4-BE49-F238E27FC236}">
                <a16:creationId xmlns:a16="http://schemas.microsoft.com/office/drawing/2014/main" id="{50F5E7BF-CB04-10E6-B0C6-455BC9568F2D}"/>
              </a:ext>
            </a:extLst>
          </p:cNvPr>
          <p:cNvSpPr>
            <a:spLocks noGrp="1"/>
          </p:cNvSpPr>
          <p:nvPr>
            <p:ph type="sldNum" sz="quarter" idx="5"/>
          </p:nvPr>
        </p:nvSpPr>
        <p:spPr/>
        <p:txBody>
          <a:bodyPr/>
          <a:lstStyle/>
          <a:p>
            <a:fld id="{05D5F16F-3962-45D6-BF98-037B3FCF95BC}" type="slidenum">
              <a:rPr lang="da-DK" smtClean="0"/>
              <a:t>3</a:t>
            </a:fld>
            <a:endParaRPr lang="da-DK"/>
          </a:p>
        </p:txBody>
      </p:sp>
    </p:spTree>
    <p:extLst>
      <p:ext uri="{BB962C8B-B14F-4D97-AF65-F5344CB8AC3E}">
        <p14:creationId xmlns:p14="http://schemas.microsoft.com/office/powerpoint/2010/main" val="3547979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41FC2-F8C6-7655-F5D0-E11E806F651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29BF5F2-FBD1-AC94-AA68-3E509E8071D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2EC1039-34E4-8EB9-9CBB-2A4A6979D69C}"/>
              </a:ext>
            </a:extLst>
          </p:cNvPr>
          <p:cNvSpPr>
            <a:spLocks noGrp="1"/>
          </p:cNvSpPr>
          <p:nvPr>
            <p:ph type="body" idx="1"/>
          </p:nvPr>
        </p:nvSpPr>
        <p:spPr/>
        <p:txBody>
          <a:bodyPr/>
          <a:lstStyle/>
          <a:p>
            <a:pPr marL="457200" lvl="1" indent="0">
              <a:lnSpc>
                <a:spcPct val="115000"/>
              </a:lnSpc>
              <a:spcAft>
                <a:spcPts val="800"/>
              </a:spcAft>
              <a:buFont typeface="Arial" panose="020B0604020202020204" pitchFamily="34" charset="0"/>
              <a:buNone/>
            </a:pP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da-DK" sz="1200" kern="100">
                <a:effectLst/>
                <a:latin typeface="Aptos"/>
                <a:ea typeface="Aptos" panose="020B0004020202020204" pitchFamily="34" charset="0"/>
                <a:cs typeface="Times New Roman" panose="02020603050405020304" pitchFamily="18" charset="0"/>
              </a:rPr>
              <a:t>Som bekendt er ideen med en CO2-afgift ikke groet på vores mark, men vi</a:t>
            </a:r>
            <a:r>
              <a:rPr lang="da-DK" kern="100">
                <a:latin typeface="Aptos"/>
                <a:ea typeface="Aptos" panose="020B0004020202020204" pitchFamily="34" charset="0"/>
                <a:cs typeface="Times New Roman" panose="02020603050405020304" pitchFamily="18" charset="0"/>
              </a:rPr>
              <a:t> ved</a:t>
            </a:r>
            <a:r>
              <a:rPr lang="da-DK" sz="1200" kern="100">
                <a:effectLst/>
                <a:latin typeface="Aptos"/>
                <a:ea typeface="Aptos" panose="020B0004020202020204" pitchFamily="34" charset="0"/>
                <a:cs typeface="Times New Roman" panose="02020603050405020304" pitchFamily="18" charset="0"/>
              </a:rPr>
              <a:t> at vi med aftalen er endt med et resultat, der er langt bedre end alternativet, hvor vi ikke sad med ved bordet.</a:t>
            </a:r>
          </a:p>
          <a:p>
            <a:pPr marL="171450" indent="-171450">
              <a:lnSpc>
                <a:spcPct val="115000"/>
              </a:lnSpc>
              <a:spcAft>
                <a:spcPts val="800"/>
              </a:spcAft>
              <a:buFont typeface="Arial" panose="020B0604020202020204" pitchFamily="34" charset="0"/>
              <a:buChar char="•"/>
            </a:pP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da-DK" kern="100">
                <a:latin typeface="Aptos"/>
                <a:ea typeface="Aptos" panose="020B0004020202020204" pitchFamily="34" charset="0"/>
                <a:cs typeface="Times New Roman" panose="02020603050405020304" pitchFamily="18" charset="0"/>
              </a:rPr>
              <a:t>Vi er</a:t>
            </a:r>
            <a:r>
              <a:rPr lang="da-DK" sz="1200" kern="100">
                <a:effectLst/>
                <a:latin typeface="Aptos"/>
                <a:ea typeface="Aptos" panose="020B0004020202020204" pitchFamily="34" charset="0"/>
                <a:cs typeface="Times New Roman" panose="02020603050405020304" pitchFamily="18" charset="0"/>
              </a:rPr>
              <a:t> ikke færdige med at kæmpe for jer, bare fordi at denne aftale er besluttet. Og jeg kan godt forstå det er frustrerende</a:t>
            </a:r>
            <a:r>
              <a:rPr lang="da-DK" kern="100">
                <a:latin typeface="Aptos"/>
                <a:ea typeface="Aptos" panose="020B0004020202020204" pitchFamily="34" charset="0"/>
                <a:cs typeface="Times New Roman" panose="02020603050405020304" pitchFamily="18" charset="0"/>
              </a:rPr>
              <a:t>.</a:t>
            </a:r>
            <a:endParaRPr lang="da-DK" sz="1200" kern="100">
              <a:effectLst/>
              <a:latin typeface="Aptos"/>
              <a:ea typeface="Aptos" panose="020B0004020202020204" pitchFamily="34" charset="0"/>
              <a:cs typeface="Times New Roman" panose="02020603050405020304" pitchFamily="18" charset="0"/>
            </a:endParaRPr>
          </a:p>
          <a:p>
            <a:endParaRPr lang="en-US">
              <a:ea typeface="Calibri"/>
              <a:cs typeface="Calibri"/>
            </a:endParaRPr>
          </a:p>
          <a:p>
            <a:pPr marL="171450" indent="-171450">
              <a:buFont typeface="Arial"/>
              <a:buChar char="•"/>
            </a:pPr>
            <a:r>
              <a:rPr lang="en-US"/>
              <a:t>Vi er </a:t>
            </a:r>
            <a:r>
              <a:rPr lang="en-US" err="1"/>
              <a:t>helt</a:t>
            </a:r>
            <a:r>
              <a:rPr lang="en-US"/>
              <a:t> </a:t>
            </a:r>
            <a:r>
              <a:rPr lang="en-US" err="1"/>
              <a:t>enige</a:t>
            </a:r>
            <a:r>
              <a:rPr lang="en-US"/>
              <a:t> om, at </a:t>
            </a:r>
            <a:r>
              <a:rPr lang="en-US" err="1"/>
              <a:t>tidsplanen</a:t>
            </a:r>
            <a:r>
              <a:rPr lang="en-US"/>
              <a:t> er </a:t>
            </a:r>
            <a:r>
              <a:rPr lang="en-US" err="1"/>
              <a:t>stram</a:t>
            </a:r>
            <a:r>
              <a:rPr lang="en-US"/>
              <a:t>. </a:t>
            </a:r>
            <a:r>
              <a:rPr lang="en-US" err="1"/>
              <a:t>Desværre</a:t>
            </a:r>
            <a:r>
              <a:rPr lang="en-US"/>
              <a:t> </a:t>
            </a:r>
            <a:r>
              <a:rPr lang="en-US" err="1"/>
              <a:t>også</a:t>
            </a:r>
            <a:r>
              <a:rPr lang="en-US"/>
              <a:t> mere </a:t>
            </a:r>
            <a:r>
              <a:rPr lang="en-US" err="1"/>
              <a:t>stram</a:t>
            </a:r>
            <a:r>
              <a:rPr lang="en-US"/>
              <a:t> end den </a:t>
            </a:r>
            <a:r>
              <a:rPr lang="en-US" err="1"/>
              <a:t>behøvede</a:t>
            </a:r>
            <a:r>
              <a:rPr lang="en-US"/>
              <a:t> at </a:t>
            </a:r>
            <a:r>
              <a:rPr lang="en-US" err="1"/>
              <a:t>være</a:t>
            </a:r>
            <a:r>
              <a:rPr lang="en-US"/>
              <a:t>, </a:t>
            </a:r>
            <a:r>
              <a:rPr lang="en-US" err="1"/>
              <a:t>fordi</a:t>
            </a:r>
            <a:r>
              <a:rPr lang="en-US"/>
              <a:t> de </a:t>
            </a:r>
            <a:r>
              <a:rPr lang="en-US" err="1"/>
              <a:t>politiske</a:t>
            </a:r>
            <a:r>
              <a:rPr lang="en-US"/>
              <a:t> </a:t>
            </a:r>
            <a:r>
              <a:rPr lang="en-US" err="1"/>
              <a:t>forhandlinger</a:t>
            </a:r>
            <a:r>
              <a:rPr lang="en-US"/>
              <a:t> om </a:t>
            </a:r>
            <a:r>
              <a:rPr lang="en-US" err="1"/>
              <a:t>implementeringen</a:t>
            </a:r>
            <a:r>
              <a:rPr lang="en-US"/>
              <a:t> </a:t>
            </a:r>
            <a:r>
              <a:rPr lang="en-US" err="1"/>
              <a:t>af</a:t>
            </a:r>
            <a:r>
              <a:rPr lang="en-US"/>
              <a:t> </a:t>
            </a:r>
            <a:r>
              <a:rPr lang="en-US" err="1"/>
              <a:t>Grøn</a:t>
            </a:r>
            <a:r>
              <a:rPr lang="en-US"/>
              <a:t> </a:t>
            </a:r>
            <a:r>
              <a:rPr lang="en-US" err="1"/>
              <a:t>Trepart</a:t>
            </a:r>
            <a:r>
              <a:rPr lang="en-US"/>
              <a:t> </a:t>
            </a:r>
            <a:r>
              <a:rPr lang="en-US" err="1"/>
              <a:t>trak</a:t>
            </a:r>
            <a:r>
              <a:rPr lang="en-US"/>
              <a:t> </a:t>
            </a:r>
            <a:r>
              <a:rPr lang="en-US" err="1"/>
              <a:t>ud</a:t>
            </a:r>
            <a:r>
              <a:rPr lang="en-US"/>
              <a:t>. Det var </a:t>
            </a:r>
            <a:r>
              <a:rPr lang="en-US" err="1"/>
              <a:t>unødvendigt</a:t>
            </a:r>
            <a:r>
              <a:rPr lang="en-US"/>
              <a:t> og </a:t>
            </a:r>
            <a:r>
              <a:rPr lang="en-US" err="1"/>
              <a:t>ærgerligt</a:t>
            </a:r>
            <a:r>
              <a:rPr lang="en-US"/>
              <a:t>. Men det er </a:t>
            </a:r>
            <a:r>
              <a:rPr lang="en-US" err="1"/>
              <a:t>en</a:t>
            </a:r>
            <a:r>
              <a:rPr lang="en-US"/>
              <a:t> </a:t>
            </a:r>
            <a:r>
              <a:rPr lang="en-US" err="1"/>
              <a:t>forsinkelse</a:t>
            </a:r>
            <a:r>
              <a:rPr lang="en-US"/>
              <a:t>, </a:t>
            </a:r>
            <a:r>
              <a:rPr lang="en-US" err="1"/>
              <a:t>som</a:t>
            </a:r>
            <a:r>
              <a:rPr lang="en-US"/>
              <a:t> </a:t>
            </a:r>
            <a:r>
              <a:rPr lang="en-US" err="1"/>
              <a:t>selv</a:t>
            </a:r>
            <a:r>
              <a:rPr lang="en-US"/>
              <a:t> de </a:t>
            </a:r>
            <a:r>
              <a:rPr lang="en-US" err="1"/>
              <a:t>mest</a:t>
            </a:r>
            <a:r>
              <a:rPr lang="en-US"/>
              <a:t> </a:t>
            </a:r>
            <a:r>
              <a:rPr lang="en-US" err="1"/>
              <a:t>kritiske</a:t>
            </a:r>
            <a:r>
              <a:rPr lang="en-US"/>
              <a:t> </a:t>
            </a:r>
            <a:r>
              <a:rPr lang="en-US" err="1"/>
              <a:t>røster</a:t>
            </a:r>
            <a:r>
              <a:rPr lang="en-US"/>
              <a:t> </a:t>
            </a:r>
            <a:r>
              <a:rPr lang="en-US" err="1"/>
              <a:t>ikke</a:t>
            </a:r>
            <a:r>
              <a:rPr lang="en-US"/>
              <a:t> </a:t>
            </a:r>
            <a:r>
              <a:rPr lang="en-US" err="1"/>
              <a:t>vil</a:t>
            </a:r>
            <a:r>
              <a:rPr lang="en-US"/>
              <a:t> </a:t>
            </a:r>
            <a:r>
              <a:rPr lang="en-US" err="1"/>
              <a:t>kunne</a:t>
            </a:r>
            <a:r>
              <a:rPr lang="en-US"/>
              <a:t> </a:t>
            </a:r>
            <a:r>
              <a:rPr lang="en-US" err="1"/>
              <a:t>kritisere</a:t>
            </a:r>
            <a:r>
              <a:rPr lang="en-US"/>
              <a:t> </a:t>
            </a:r>
            <a:r>
              <a:rPr lang="en-US" err="1"/>
              <a:t>landbruget</a:t>
            </a:r>
            <a:r>
              <a:rPr lang="en-US"/>
              <a:t> for.</a:t>
            </a:r>
          </a:p>
        </p:txBody>
      </p:sp>
      <p:sp>
        <p:nvSpPr>
          <p:cNvPr id="4" name="Pladsholder til slidenummer 3">
            <a:extLst>
              <a:ext uri="{FF2B5EF4-FFF2-40B4-BE49-F238E27FC236}">
                <a16:creationId xmlns:a16="http://schemas.microsoft.com/office/drawing/2014/main" id="{E73F81C6-FB4F-15F4-44AA-B73785B66A7B}"/>
              </a:ext>
            </a:extLst>
          </p:cNvPr>
          <p:cNvSpPr>
            <a:spLocks noGrp="1"/>
          </p:cNvSpPr>
          <p:nvPr>
            <p:ph type="sldNum" sz="quarter" idx="5"/>
          </p:nvPr>
        </p:nvSpPr>
        <p:spPr/>
        <p:txBody>
          <a:bodyPr/>
          <a:lstStyle/>
          <a:p>
            <a:fld id="{05D5F16F-3962-45D6-BF98-037B3FCF95BC}" type="slidenum">
              <a:rPr lang="da-DK" smtClean="0"/>
              <a:t>4</a:t>
            </a:fld>
            <a:endParaRPr lang="da-DK"/>
          </a:p>
        </p:txBody>
      </p:sp>
    </p:spTree>
    <p:extLst>
      <p:ext uri="{BB962C8B-B14F-4D97-AF65-F5344CB8AC3E}">
        <p14:creationId xmlns:p14="http://schemas.microsoft.com/office/powerpoint/2010/main" val="101490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A368B-46B9-E18E-4949-FD9D2C6D3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4F3DE0-677A-C602-B6AD-8403D1485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64CE10-8CFC-B52A-C0B2-640E4F6061C5}"/>
              </a:ext>
            </a:extLst>
          </p:cNvPr>
          <p:cNvSpPr>
            <a:spLocks noGrp="1"/>
          </p:cNvSpPr>
          <p:nvPr>
            <p:ph type="body" idx="1"/>
          </p:nvPr>
        </p:nvSpPr>
        <p:spPr/>
        <p:txBody>
          <a:bodyPr/>
          <a:lstStyle/>
          <a:p>
            <a:pPr marL="171450" indent="-171450">
              <a:lnSpc>
                <a:spcPct val="115000"/>
              </a:lnSpc>
              <a:spcAft>
                <a:spcPts val="800"/>
              </a:spcAft>
              <a:buFont typeface="Arial" panose="020B0604020202020204" pitchFamily="34" charset="0"/>
              <a:buChar char="•"/>
            </a:pPr>
            <a:r>
              <a:rPr lang="da-DK" sz="1200" kern="100">
                <a:effectLst/>
                <a:latin typeface="Aptos" panose="020B0004020202020204" pitchFamily="34" charset="0"/>
                <a:ea typeface="Aptos" panose="020B0004020202020204" pitchFamily="34" charset="0"/>
                <a:cs typeface="Times New Roman" panose="02020603050405020304" pitchFamily="18" charset="0"/>
              </a:rPr>
              <a:t>De fleste af jer kunne sikkert sagtens gå op til </a:t>
            </a:r>
            <a:r>
              <a:rPr lang="da-DK" sz="1200" kern="100" err="1">
                <a:effectLst/>
                <a:latin typeface="Aptos" panose="020B0004020202020204" pitchFamily="34" charset="0"/>
                <a:ea typeface="Aptos" panose="020B0004020202020204" pitchFamily="34" charset="0"/>
                <a:cs typeface="Times New Roman" panose="02020603050405020304" pitchFamily="18" charset="0"/>
              </a:rPr>
              <a:t>historieksamen</a:t>
            </a:r>
            <a:r>
              <a:rPr lang="da-DK" sz="1200" kern="100">
                <a:effectLst/>
                <a:latin typeface="Aptos" panose="020B0004020202020204" pitchFamily="34" charset="0"/>
                <a:ea typeface="Aptos" panose="020B0004020202020204" pitchFamily="34" charset="0"/>
                <a:cs typeface="Times New Roman" panose="02020603050405020304" pitchFamily="18" charset="0"/>
              </a:rPr>
              <a:t> i, hvordan trepartsaftlen opstod.</a:t>
            </a:r>
          </a:p>
          <a:p>
            <a:pPr marL="0" indent="0">
              <a:lnSpc>
                <a:spcPct val="115000"/>
              </a:lnSpc>
              <a:spcAft>
                <a:spcPts val="800"/>
              </a:spcAft>
              <a:buFont typeface="Arial" panose="020B0604020202020204" pitchFamily="34" charset="0"/>
              <a:buNone/>
            </a:pPr>
            <a:endParaRPr lang="da-DK" sz="1200" kern="100">
              <a:effectLst/>
              <a:latin typeface="Aptos" panose="020B0004020202020204" pitchFamily="34" charset="0"/>
              <a:ea typeface="Aptos" panose="020B0004020202020204" pitchFamily="34" charset="0"/>
              <a:cs typeface="Times New Roman" panose="02020603050405020304" pitchFamily="18" charset="0"/>
            </a:endParaRPr>
          </a:p>
          <a:p>
            <a:pPr marL="171450" indent="-171450">
              <a:lnSpc>
                <a:spcPct val="115000"/>
              </a:lnSpc>
              <a:spcAft>
                <a:spcPts val="800"/>
              </a:spcAft>
              <a:buFont typeface="Arial" panose="020B0604020202020204" pitchFamily="34" charset="0"/>
              <a:buChar char="•"/>
            </a:pPr>
            <a:r>
              <a:rPr lang="da-DK" sz="1200" kern="100">
                <a:effectLst/>
                <a:latin typeface="Aptos" panose="020B0004020202020204" pitchFamily="34" charset="0"/>
                <a:cs typeface="Times New Roman" panose="02020603050405020304" pitchFamily="18" charset="0"/>
              </a:rPr>
              <a:t>I får alligevel en lille kort gennemgang af de vilkår vi stod med, op til det tidspunkt hvor vi satte os ved forhandlingsbordet.</a:t>
            </a:r>
            <a:endParaRPr lang="en-US"/>
          </a:p>
          <a:p>
            <a:pPr marL="0" indent="0">
              <a:buFont typeface="Arial"/>
              <a:buNone/>
            </a:pP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9DF8BCCA-DE99-EB9C-0675-EC2CF06C7F87}"/>
              </a:ext>
            </a:extLst>
          </p:cNvPr>
          <p:cNvSpPr>
            <a:spLocks noGrp="1"/>
          </p:cNvSpPr>
          <p:nvPr>
            <p:ph type="sldNum" sz="quarter" idx="5"/>
          </p:nvPr>
        </p:nvSpPr>
        <p:spPr/>
        <p:txBody>
          <a:bodyPr/>
          <a:lstStyle/>
          <a:p>
            <a:fld id="{05D5F16F-3962-45D6-BF98-037B3FCF95BC}" type="slidenum">
              <a:rPr lang="da-DK" smtClean="0"/>
              <a:t>5</a:t>
            </a:fld>
            <a:endParaRPr lang="da-DK"/>
          </a:p>
        </p:txBody>
      </p:sp>
    </p:spTree>
    <p:extLst>
      <p:ext uri="{BB962C8B-B14F-4D97-AF65-F5344CB8AC3E}">
        <p14:creationId xmlns:p14="http://schemas.microsoft.com/office/powerpoint/2010/main" val="405734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CAA5-7EC9-93E5-CE69-2384AFEF702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F318E34-299C-7613-9084-8AB0C7CE53B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313EB5B-056E-0C42-21C0-E5F7693B2F42}"/>
              </a:ext>
            </a:extLst>
          </p:cNvPr>
          <p:cNvSpPr>
            <a:spLocks noGrp="1"/>
          </p:cNvSpPr>
          <p:nvPr>
            <p:ph type="body" idx="1"/>
          </p:nvPr>
        </p:nvSpPr>
        <p:spPr/>
        <p:txBody>
          <a:bodyPr/>
          <a:lstStyle/>
          <a:p>
            <a:pPr marL="171450" indent="-171450">
              <a:buFont typeface="Arial" panose="020B0604020202020204" pitchFamily="34" charset="0"/>
              <a:buChar char="•"/>
            </a:pPr>
            <a:r>
              <a:rPr lang="da-DK"/>
              <a:t>For det første en bunden opgave</a:t>
            </a:r>
          </a:p>
          <a:p>
            <a:pPr marL="0" indent="0">
              <a:buFont typeface="Arial" panose="020B0604020202020204" pitchFamily="34" charset="0"/>
              <a:buNone/>
            </a:pPr>
            <a:endParaRPr lang="da-DK"/>
          </a:p>
          <a:p>
            <a:pPr marL="171450" indent="-171450">
              <a:buFont typeface="Arial" panose="020B0604020202020204" pitchFamily="34" charset="0"/>
              <a:buChar char="•"/>
            </a:pPr>
            <a:r>
              <a:rPr lang="da-DK"/>
              <a:t>Resten kan du gennemgå i kort gennemgang af slides</a:t>
            </a:r>
          </a:p>
          <a:p>
            <a:pPr marL="0" indent="0">
              <a:buFont typeface="Arial" panose="020B0604020202020204" pitchFamily="34" charset="0"/>
              <a:buNone/>
            </a:pPr>
            <a:endParaRPr lang="da-DK"/>
          </a:p>
          <a:p>
            <a:pPr marL="171450" indent="-171450">
              <a:buFont typeface="Arial" panose="020B0604020202020204" pitchFamily="34" charset="0"/>
              <a:buChar char="•"/>
            </a:pPr>
            <a:r>
              <a:rPr lang="da-DK"/>
              <a:t>Regeringsgrundlaget, kun partier tilbage, der ønskede en afgift. Alle andre havde forladt Marienborg</a:t>
            </a:r>
          </a:p>
        </p:txBody>
      </p:sp>
      <p:sp>
        <p:nvSpPr>
          <p:cNvPr id="4" name="Pladsholder til slidenummer 3">
            <a:extLst>
              <a:ext uri="{FF2B5EF4-FFF2-40B4-BE49-F238E27FC236}">
                <a16:creationId xmlns:a16="http://schemas.microsoft.com/office/drawing/2014/main" id="{23896E70-0B15-FB78-1364-D8C7F345FEAB}"/>
              </a:ext>
            </a:extLst>
          </p:cNvPr>
          <p:cNvSpPr>
            <a:spLocks noGrp="1"/>
          </p:cNvSpPr>
          <p:nvPr>
            <p:ph type="sldNum" sz="quarter" idx="5"/>
          </p:nvPr>
        </p:nvSpPr>
        <p:spPr/>
        <p:txBody>
          <a:bodyPr/>
          <a:lstStyle/>
          <a:p>
            <a:fld id="{05D5F16F-3962-45D6-BF98-037B3FCF95BC}" type="slidenum">
              <a:rPr lang="da-DK" smtClean="0"/>
              <a:t>6</a:t>
            </a:fld>
            <a:endParaRPr lang="da-DK"/>
          </a:p>
        </p:txBody>
      </p:sp>
    </p:spTree>
    <p:extLst>
      <p:ext uri="{BB962C8B-B14F-4D97-AF65-F5344CB8AC3E}">
        <p14:creationId xmlns:p14="http://schemas.microsoft.com/office/powerpoint/2010/main" val="162007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9549A-3E41-828F-B98C-9A872D3D859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AF924D5-DBE5-AF50-543E-9DAA7611CC0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323E72C-AD02-4B82-D076-3911846FA6C6}"/>
              </a:ext>
            </a:extLst>
          </p:cNvPr>
          <p:cNvSpPr>
            <a:spLocks noGrp="1"/>
          </p:cNvSpPr>
          <p:nvPr>
            <p:ph type="body" idx="1"/>
          </p:nvPr>
        </p:nvSpPr>
        <p:spPr/>
        <p:txBody>
          <a:bodyPr/>
          <a:lstStyle/>
          <a:p>
            <a:pPr marL="171450" indent="-171450">
              <a:buFont typeface="Arial" panose="020B0604020202020204" pitchFamily="34" charset="0"/>
              <a:buChar char="•"/>
            </a:pPr>
            <a:r>
              <a:rPr lang="da-DK"/>
              <a:t>Aftalen blev præsenteret ved et pressemøde i Økonomiministeriet om aftenen d. 24. juni. Her fik alle trepartens deltagere ordet på skift. </a:t>
            </a:r>
          </a:p>
          <a:p>
            <a:pPr marL="0" indent="0">
              <a:buFont typeface="Arial" panose="020B0604020202020204" pitchFamily="34" charset="0"/>
              <a:buNone/>
            </a:pPr>
            <a:endParaRPr lang="da-DK"/>
          </a:p>
          <a:p>
            <a:pPr marL="171450" indent="-171450">
              <a:buFont typeface="Arial" panose="020B0604020202020204" pitchFamily="34" charset="0"/>
              <a:buChar char="•"/>
            </a:pPr>
            <a:r>
              <a:rPr lang="da-DK"/>
              <a:t>Historisk og omfattende aftale </a:t>
            </a:r>
          </a:p>
          <a:p>
            <a:pPr marL="0" indent="0">
              <a:buFont typeface="Arial" panose="020B0604020202020204" pitchFamily="34" charset="0"/>
              <a:buNone/>
            </a:pPr>
            <a:endParaRPr lang="da-DK"/>
          </a:p>
          <a:p>
            <a:pPr marL="171450" indent="-171450">
              <a:buFont typeface="Arial" panose="020B0604020202020204" pitchFamily="34" charset="0"/>
              <a:buChar char="•"/>
            </a:pPr>
            <a:r>
              <a:rPr lang="da-DK"/>
              <a:t>Et bæredygtigt og konkurrencedygtigt landbrug</a:t>
            </a:r>
            <a:r>
              <a:rPr lang="da-DK">
                <a:sym typeface="Wingdings" pitchFamily="2" charset="2"/>
              </a:rPr>
              <a:t> </a:t>
            </a:r>
          </a:p>
          <a:p>
            <a:pPr marL="0" indent="0">
              <a:buFont typeface="Arial" panose="020B0604020202020204" pitchFamily="34" charset="0"/>
              <a:buNone/>
            </a:pPr>
            <a:endParaRPr lang="da-DK">
              <a:sym typeface="Wingdings" pitchFamily="2" charset="2"/>
            </a:endParaRPr>
          </a:p>
          <a:p>
            <a:pPr marL="171450" indent="-171450">
              <a:buFont typeface="Arial" panose="020B0604020202020204" pitchFamily="34" charset="0"/>
              <a:buChar char="•"/>
            </a:pPr>
            <a:r>
              <a:rPr lang="da-DK">
                <a:sym typeface="Wingdings" pitchFamily="2" charset="2"/>
              </a:rPr>
              <a:t>2025 fokus  De lokale treparter</a:t>
            </a:r>
          </a:p>
          <a:p>
            <a:pPr marL="0" indent="0">
              <a:buFont typeface="Arial" panose="020B0604020202020204" pitchFamily="34" charset="0"/>
              <a:buNone/>
            </a:pPr>
            <a:endParaRPr lang="da-DK">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a:t>Vigtigst af alt, har erhvervet nu klarhed over de rammevilkår, der gælder mange år frem. Det har i den grad været en mangelvare og en hindring for langsigtede investeringer. Så det er afgørende med stabilitet omkring disse. </a:t>
            </a:r>
          </a:p>
          <a:p>
            <a:pPr marL="0" indent="0">
              <a:buFont typeface="Arial" panose="020B0604020202020204" pitchFamily="34" charset="0"/>
              <a:buNone/>
            </a:pPr>
            <a:endParaRPr lang="da-DK">
              <a:sym typeface="Wingdings" pitchFamily="2" charset="2"/>
            </a:endParaRPr>
          </a:p>
          <a:p>
            <a:endParaRPr lang="da-DK"/>
          </a:p>
        </p:txBody>
      </p:sp>
      <p:sp>
        <p:nvSpPr>
          <p:cNvPr id="4" name="Pladsholder til slidenummer 3">
            <a:extLst>
              <a:ext uri="{FF2B5EF4-FFF2-40B4-BE49-F238E27FC236}">
                <a16:creationId xmlns:a16="http://schemas.microsoft.com/office/drawing/2014/main" id="{04752737-323D-DE12-A223-C61A5B957744}"/>
              </a:ext>
            </a:extLst>
          </p:cNvPr>
          <p:cNvSpPr>
            <a:spLocks noGrp="1"/>
          </p:cNvSpPr>
          <p:nvPr>
            <p:ph type="sldNum" sz="quarter" idx="5"/>
          </p:nvPr>
        </p:nvSpPr>
        <p:spPr/>
        <p:txBody>
          <a:bodyPr/>
          <a:lstStyle/>
          <a:p>
            <a:fld id="{05D5F16F-3962-45D6-BF98-037B3FCF95BC}" type="slidenum">
              <a:rPr lang="da-DK" smtClean="0"/>
              <a:t>7</a:t>
            </a:fld>
            <a:endParaRPr lang="da-DK"/>
          </a:p>
        </p:txBody>
      </p:sp>
    </p:spTree>
    <p:extLst>
      <p:ext uri="{BB962C8B-B14F-4D97-AF65-F5344CB8AC3E}">
        <p14:creationId xmlns:p14="http://schemas.microsoft.com/office/powerpoint/2010/main" val="3591065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9F683-2FE0-DAE9-AE29-C119ACE25D7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786EC06-C2FD-681E-3EDE-76EB7EC630B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2360CBA-C925-529A-C5A8-E54A1073BB14}"/>
              </a:ext>
            </a:extLst>
          </p:cNvPr>
          <p:cNvSpPr>
            <a:spLocks noGrp="1"/>
          </p:cNvSpPr>
          <p:nvPr>
            <p:ph type="body" idx="1"/>
          </p:nvPr>
        </p:nvSpPr>
        <p:spPr/>
        <p:txBody>
          <a:bodyPr/>
          <a:lstStyle/>
          <a:p>
            <a:pPr marL="285750" indent="-285750">
              <a:lnSpc>
                <a:spcPct val="115000"/>
              </a:lnSpc>
              <a:spcAft>
                <a:spcPts val="800"/>
              </a:spcAft>
              <a:buFont typeface="Arial" panose="020B0604020202020204" pitchFamily="34" charset="0"/>
              <a:buChar char="•"/>
            </a:pPr>
            <a:r>
              <a:rPr lang="da-DK" sz="1800" kern="100">
                <a:effectLst/>
                <a:latin typeface="Aptos" panose="020B0004020202020204" pitchFamily="34" charset="0"/>
                <a:ea typeface="Aptos" panose="020B0004020202020204" pitchFamily="34" charset="0"/>
                <a:cs typeface="Times New Roman" panose="02020603050405020304" pitchFamily="18" charset="0"/>
              </a:rPr>
              <a:t>”Hele tanken i treparten er jo, at vi skal passe godt på den jord vi har”</a:t>
            </a:r>
          </a:p>
          <a:p>
            <a:pPr marL="0" indent="0">
              <a:lnSpc>
                <a:spcPct val="115000"/>
              </a:lnSpc>
              <a:spcAft>
                <a:spcPts val="800"/>
              </a:spcAft>
              <a:buFont typeface="Arial" panose="020B0604020202020204" pitchFamily="34" charset="0"/>
              <a:buNone/>
            </a:pPr>
            <a:endParaRPr lang="da-DK"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da-DK" sz="1800" kern="100">
                <a:effectLst/>
                <a:latin typeface="Aptos" panose="020B0004020202020204" pitchFamily="34" charset="0"/>
                <a:ea typeface="Aptos" panose="020B0004020202020204" pitchFamily="34" charset="0"/>
                <a:cs typeface="Times New Roman" panose="02020603050405020304" pitchFamily="18" charset="0"/>
              </a:rPr>
              <a:t>Multifunktionalitet – vi skal ikke udtage, men omlægge</a:t>
            </a:r>
          </a:p>
          <a:p>
            <a:pPr marL="285750" indent="-285750">
              <a:lnSpc>
                <a:spcPct val="115000"/>
              </a:lnSpc>
              <a:spcAft>
                <a:spcPts val="800"/>
              </a:spcAft>
              <a:buFont typeface="Arial" panose="020B0604020202020204" pitchFamily="34" charset="0"/>
              <a:buChar char="•"/>
            </a:pPr>
            <a:endParaRPr lang="da-DK" sz="1800" kern="100">
              <a:effectLst/>
              <a:latin typeface="Aptos" panose="020B0004020202020204" pitchFamily="34" charset="0"/>
              <a:ea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da-DK" sz="2800" b="0" i="0">
                <a:solidFill>
                  <a:srgbClr val="080809"/>
                </a:solidFill>
                <a:effectLst/>
                <a:latin typeface="Segoe UI Historic" panose="020B0502040204020203" pitchFamily="34" charset="0"/>
              </a:rPr>
              <a:t>OG APPROPOS DALGAS:</a:t>
            </a:r>
          </a:p>
          <a:p>
            <a:pPr>
              <a:lnSpc>
                <a:spcPct val="115000"/>
              </a:lnSpc>
              <a:spcAft>
                <a:spcPts val="800"/>
              </a:spcAft>
            </a:pPr>
            <a:r>
              <a:rPr lang="da-DK" sz="2800">
                <a:solidFill>
                  <a:srgbClr val="080809"/>
                </a:solidFill>
                <a:latin typeface="Segoe UI Historic"/>
                <a:ea typeface="Segoe UI Historic"/>
                <a:cs typeface="Segoe UI Historic"/>
              </a:rPr>
              <a:t>  </a:t>
            </a:r>
            <a:r>
              <a:rPr lang="da-DK" sz="2800" b="0" i="0">
                <a:solidFill>
                  <a:srgbClr val="080809"/>
                </a:solidFill>
                <a:effectLst/>
                <a:latin typeface="Segoe UI Historic"/>
                <a:ea typeface="Segoe UI Historic"/>
                <a:cs typeface="Segoe UI Historic"/>
              </a:rPr>
              <a:t>Fra midten af forrige århundrede, blev fokus på at sikre forsyningen af danske fødevarer, intensiveret. Man kunne søge om tilskudsordninger og grundforbedringslån for</a:t>
            </a:r>
            <a:r>
              <a:rPr lang="da-DK" sz="1800" b="0" i="0" kern="100">
                <a:solidFill>
                  <a:srgbClr val="000000"/>
                </a:solidFill>
                <a:effectLst/>
                <a:latin typeface="Segoe UI Historic"/>
                <a:ea typeface="Segoe UI Historic"/>
                <a:cs typeface="Segoe UI Historic"/>
              </a:rPr>
              <a:t> </a:t>
            </a:r>
            <a:r>
              <a:rPr lang="da-DK" sz="2800" b="0" i="0">
                <a:solidFill>
                  <a:srgbClr val="080809"/>
                </a:solidFill>
                <a:effectLst/>
                <a:latin typeface="Segoe UI Historic"/>
                <a:ea typeface="Segoe UI Historic"/>
                <a:cs typeface="Segoe UI Historic"/>
              </a:rPr>
              <a:t>at kunne dyrke fødevarer på dårlig og lavtliggende jord.</a:t>
            </a:r>
            <a:endParaRPr lang="da-DK" sz="1800" b="0" i="0" kern="100">
              <a:solidFill>
                <a:schemeClr val="tx1"/>
              </a:solidFill>
              <a:effectLst/>
              <a:latin typeface="Segoe UI Historic"/>
              <a:ea typeface="Segoe UI Historic"/>
              <a:cs typeface="Segoe UI Historic"/>
            </a:endParaRPr>
          </a:p>
          <a:p>
            <a:pPr>
              <a:lnSpc>
                <a:spcPct val="115000"/>
              </a:lnSpc>
              <a:spcAft>
                <a:spcPts val="800"/>
              </a:spcAft>
            </a:pPr>
            <a:endParaRPr lang="da-DK" sz="1800" b="0" i="0" kern="100">
              <a:solidFill>
                <a:schemeClr val="tx1"/>
              </a:solidFill>
              <a:effectLst/>
              <a:latin typeface="Aptos" panose="020B000402020202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da-DK" b="0" i="0">
                <a:solidFill>
                  <a:srgbClr val="080809"/>
                </a:solidFill>
                <a:effectLst/>
                <a:latin typeface="Segoe UI Historic" panose="020B0502040204020203" pitchFamily="34" charset="0"/>
              </a:rPr>
              <a:t>Projekterne blev hjulpet på vej af </a:t>
            </a:r>
            <a:r>
              <a:rPr lang="da-DK" b="0" i="0" err="1">
                <a:solidFill>
                  <a:srgbClr val="080809"/>
                </a:solidFill>
                <a:effectLst/>
                <a:latin typeface="Segoe UI Historic" panose="020B0502040204020203" pitchFamily="34" charset="0"/>
              </a:rPr>
              <a:t>Hedeselskabet</a:t>
            </a:r>
            <a:r>
              <a:rPr lang="da-DK" b="0" i="0">
                <a:solidFill>
                  <a:srgbClr val="080809"/>
                </a:solidFill>
                <a:effectLst/>
                <a:latin typeface="Segoe UI Historic" panose="020B0502040204020203" pitchFamily="34" charset="0"/>
              </a:rPr>
              <a:t>, der hjalp med rådgivning og projektering af drænsystemerne, og der var blandt andet krav om, at de rør, man lagde i sin jord, skulle være danskproducerede </a:t>
            </a:r>
            <a:r>
              <a:rPr lang="da-DK" b="0" i="0" err="1">
                <a:solidFill>
                  <a:srgbClr val="080809"/>
                </a:solidFill>
                <a:effectLst/>
                <a:latin typeface="Segoe UI Historic" panose="020B0502040204020203" pitchFamily="34" charset="0"/>
              </a:rPr>
              <a:t>lerrør</a:t>
            </a:r>
            <a:r>
              <a:rPr lang="da-DK" b="0" i="0">
                <a:solidFill>
                  <a:srgbClr val="080809"/>
                </a:solidFill>
                <a:effectLst/>
                <a:latin typeface="Segoe UI Historic" panose="020B0502040204020203" pitchFamily="34" charset="0"/>
              </a:rPr>
              <a:t>, så man samtidig støttede danske virksomheder og arbejdskraft. </a:t>
            </a:r>
          </a:p>
          <a:p>
            <a:pPr marL="285750" indent="-285750">
              <a:lnSpc>
                <a:spcPct val="115000"/>
              </a:lnSpc>
              <a:spcAft>
                <a:spcPts val="800"/>
              </a:spcAft>
              <a:buFont typeface="Arial" panose="020B0604020202020204" pitchFamily="34" charset="0"/>
              <a:buChar char="•"/>
            </a:pPr>
            <a:endParaRPr lang="da-DK" b="0" i="0">
              <a:solidFill>
                <a:srgbClr val="080809"/>
              </a:solidFill>
              <a:effectLst/>
              <a:latin typeface="Segoe UI Historic" panose="020B0502040204020203" pitchFamily="34" charset="0"/>
            </a:endParaRPr>
          </a:p>
          <a:p>
            <a:pPr marL="285750" indent="-285750">
              <a:lnSpc>
                <a:spcPct val="115000"/>
              </a:lnSpc>
              <a:spcAft>
                <a:spcPts val="800"/>
              </a:spcAft>
              <a:buFont typeface="Arial" panose="020B0604020202020204" pitchFamily="34" charset="0"/>
              <a:buChar char="•"/>
            </a:pPr>
            <a:r>
              <a:rPr lang="da-DK" b="0" i="0">
                <a:solidFill>
                  <a:srgbClr val="080809"/>
                </a:solidFill>
                <a:effectLst/>
                <a:latin typeface="Segoe UI Historic" panose="020B0502040204020203" pitchFamily="34" charset="0"/>
              </a:rPr>
              <a:t>I dag stå vi så </a:t>
            </a:r>
            <a:r>
              <a:rPr lang="da-DK" b="0" i="0">
                <a:solidFill>
                  <a:srgbClr val="080809"/>
                </a:solidFill>
                <a:effectLst/>
                <a:latin typeface="inherit"/>
              </a:rPr>
              <a:t>overfor en ny opgave. De krav, som samfundet stiller til landmændene, har ændret sig, og den jord, som man engang drænede for at dyrke flere fødevarer (på både opfordring og med tilskud fra staten), skal nu omlægges for at skabe mere natur.</a:t>
            </a:r>
          </a:p>
          <a:p>
            <a:pPr marL="0" indent="0">
              <a:lnSpc>
                <a:spcPct val="115000"/>
              </a:lnSpc>
              <a:spcAft>
                <a:spcPts val="800"/>
              </a:spcAft>
              <a:buFont typeface="Arial" panose="020B0604020202020204" pitchFamily="34" charset="0"/>
              <a:buNone/>
            </a:pPr>
            <a:endParaRPr lang="da-DK" b="0" i="0">
              <a:solidFill>
                <a:srgbClr val="080809"/>
              </a:solidFill>
              <a:effectLst/>
              <a:latin typeface="inherit"/>
            </a:endParaRPr>
          </a:p>
          <a:p>
            <a:pPr marL="285750" indent="-285750">
              <a:lnSpc>
                <a:spcPct val="115000"/>
              </a:lnSpc>
              <a:spcAft>
                <a:spcPts val="800"/>
              </a:spcAft>
              <a:buFont typeface="Arial" panose="020B0604020202020204" pitchFamily="34" charset="0"/>
              <a:buChar char="•"/>
            </a:pPr>
            <a:r>
              <a:rPr lang="da-DK" b="0" i="0">
                <a:solidFill>
                  <a:srgbClr val="080809"/>
                </a:solidFill>
                <a:effectLst/>
                <a:latin typeface="Segoe UI Historic" panose="020B0502040204020203" pitchFamily="34" charset="0"/>
              </a:rPr>
              <a:t>Treparten er et godt eksempel på, hvordan landbruget altid har udviklet sig og tilpasset sig de krav og opgaver, som samfundet stiller. Hvad end det handler om fødevareproduktion eller genopretning af naturen.</a:t>
            </a:r>
          </a:p>
          <a:p>
            <a:pPr marL="285750" indent="-285750">
              <a:lnSpc>
                <a:spcPct val="115000"/>
              </a:lnSpc>
              <a:spcAft>
                <a:spcPts val="800"/>
              </a:spcAft>
              <a:buFont typeface="Arial" panose="020B0604020202020204" pitchFamily="34" charset="0"/>
              <a:buChar char="•"/>
            </a:pPr>
            <a:endParaRPr lang="da-DK" b="0" i="0">
              <a:solidFill>
                <a:srgbClr val="080809"/>
              </a:solidFill>
              <a:effectLst/>
              <a:latin typeface="Segoe UI Historic" panose="020B0502040204020203" pitchFamily="34" charset="0"/>
            </a:endParaRPr>
          </a:p>
          <a:p>
            <a:pPr marL="285750" indent="-285750">
              <a:lnSpc>
                <a:spcPct val="115000"/>
              </a:lnSpc>
              <a:spcAft>
                <a:spcPts val="800"/>
              </a:spcAft>
              <a:buFont typeface="Arial" panose="020B0604020202020204" pitchFamily="34" charset="0"/>
              <a:buChar char="•"/>
            </a:pPr>
            <a:r>
              <a:rPr lang="da-DK" b="0" i="0">
                <a:solidFill>
                  <a:srgbClr val="080809"/>
                </a:solidFill>
                <a:effectLst/>
                <a:latin typeface="Segoe UI Historic"/>
                <a:ea typeface="Segoe UI Historic"/>
                <a:cs typeface="Segoe UI Historic"/>
              </a:rPr>
              <a:t>Og </a:t>
            </a:r>
            <a:r>
              <a:rPr lang="da-DK">
                <a:solidFill>
                  <a:srgbClr val="080809"/>
                </a:solidFill>
                <a:latin typeface="Segoe UI Historic"/>
                <a:ea typeface="Segoe UI Historic"/>
                <a:cs typeface="Segoe UI Historic"/>
              </a:rPr>
              <a:t>lige her, ligger</a:t>
            </a:r>
            <a:r>
              <a:rPr lang="da-DK" b="0" i="0">
                <a:solidFill>
                  <a:srgbClr val="080809"/>
                </a:solidFill>
                <a:effectLst/>
                <a:latin typeface="Segoe UI Historic"/>
                <a:ea typeface="Segoe UI Historic"/>
                <a:cs typeface="Segoe UI Historic"/>
              </a:rPr>
              <a:t> der måske også en slet skjult pointe i, hvorfor det </a:t>
            </a:r>
            <a:r>
              <a:rPr lang="da-DK">
                <a:solidFill>
                  <a:srgbClr val="080809"/>
                </a:solidFill>
                <a:latin typeface="Segoe UI Historic"/>
                <a:ea typeface="Segoe UI Historic"/>
                <a:cs typeface="Segoe UI Historic"/>
              </a:rPr>
              <a:t>ikke </a:t>
            </a:r>
            <a:r>
              <a:rPr lang="da-DK" b="0" i="0">
                <a:solidFill>
                  <a:srgbClr val="080809"/>
                </a:solidFill>
                <a:effectLst/>
                <a:latin typeface="Segoe UI Historic"/>
                <a:ea typeface="Segoe UI Historic"/>
                <a:cs typeface="Segoe UI Historic"/>
              </a:rPr>
              <a:t>er rimeligt, at lodsejerne </a:t>
            </a:r>
            <a:r>
              <a:rPr lang="da-DK">
                <a:solidFill>
                  <a:srgbClr val="080809"/>
                </a:solidFill>
                <a:latin typeface="Segoe UI Historic"/>
                <a:ea typeface="Segoe UI Historic"/>
                <a:cs typeface="Segoe UI Historic"/>
              </a:rPr>
              <a:t>skal</a:t>
            </a:r>
            <a:r>
              <a:rPr lang="da-DK" b="0" i="0">
                <a:solidFill>
                  <a:srgbClr val="080809"/>
                </a:solidFill>
                <a:effectLst/>
                <a:latin typeface="Segoe UI Historic"/>
                <a:ea typeface="Segoe UI Historic"/>
                <a:cs typeface="Segoe UI Historic"/>
              </a:rPr>
              <a:t> hænge på regningen alene </a:t>
            </a:r>
            <a:r>
              <a:rPr lang="da-DK" b="0" i="0">
                <a:solidFill>
                  <a:srgbClr val="080809"/>
                </a:solidFill>
                <a:effectLst/>
                <a:latin typeface="Segoe UI Historic"/>
                <a:ea typeface="Segoe UI Historic"/>
                <a:cs typeface="Segoe UI Historic"/>
                <a:sym typeface="Wingdings" panose="05000000000000000000" pitchFamily="2" charset="2"/>
              </a:rPr>
              <a:t></a:t>
            </a:r>
            <a:endParaRPr lang="da-DK" b="0" i="0">
              <a:solidFill>
                <a:srgbClr val="080809"/>
              </a:solidFill>
              <a:effectLst/>
              <a:latin typeface="Segoe UI Historic"/>
              <a:ea typeface="Segoe UI Historic"/>
              <a:cs typeface="Segoe UI Historic"/>
            </a:endParaRPr>
          </a:p>
          <a:p>
            <a:pPr marL="285750" indent="-285750">
              <a:lnSpc>
                <a:spcPct val="115000"/>
              </a:lnSpc>
              <a:spcAft>
                <a:spcPts val="800"/>
              </a:spcAft>
              <a:buFont typeface="Arial" panose="020B0604020202020204" pitchFamily="34" charset="0"/>
              <a:buChar char="•"/>
            </a:pPr>
            <a:endParaRPr lang="da-DK"/>
          </a:p>
          <a:p>
            <a:pPr algn="l"/>
            <a:endParaRPr lang="da-DK"/>
          </a:p>
        </p:txBody>
      </p:sp>
      <p:sp>
        <p:nvSpPr>
          <p:cNvPr id="4" name="Pladsholder til slidenummer 3">
            <a:extLst>
              <a:ext uri="{FF2B5EF4-FFF2-40B4-BE49-F238E27FC236}">
                <a16:creationId xmlns:a16="http://schemas.microsoft.com/office/drawing/2014/main" id="{59E2C54B-7887-3097-D92D-609027A4C1E9}"/>
              </a:ext>
            </a:extLst>
          </p:cNvPr>
          <p:cNvSpPr>
            <a:spLocks noGrp="1"/>
          </p:cNvSpPr>
          <p:nvPr>
            <p:ph type="sldNum" sz="quarter" idx="5"/>
          </p:nvPr>
        </p:nvSpPr>
        <p:spPr/>
        <p:txBody>
          <a:bodyPr/>
          <a:lstStyle/>
          <a:p>
            <a:fld id="{05D5F16F-3962-45D6-BF98-037B3FCF95BC}" type="slidenum">
              <a:rPr lang="da-DK" smtClean="0"/>
              <a:t>8</a:t>
            </a:fld>
            <a:endParaRPr lang="da-DK"/>
          </a:p>
        </p:txBody>
      </p:sp>
    </p:spTree>
    <p:extLst>
      <p:ext uri="{BB962C8B-B14F-4D97-AF65-F5344CB8AC3E}">
        <p14:creationId xmlns:p14="http://schemas.microsoft.com/office/powerpoint/2010/main" val="2941936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FD968-95AE-BA43-CD18-109BE5A7BE5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086E63E-F458-78F0-DCC1-04602D1EBE6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EAA5DED-04D9-1854-7535-2A6914BB5AE9}"/>
              </a:ext>
            </a:extLst>
          </p:cNvPr>
          <p:cNvSpPr>
            <a:spLocks noGrp="1"/>
          </p:cNvSpPr>
          <p:nvPr>
            <p:ph type="body" idx="1"/>
          </p:nvPr>
        </p:nvSpPr>
        <p:spPr/>
        <p:txBody>
          <a:bodyPr/>
          <a:lstStyle/>
          <a:p>
            <a:pPr marL="171450" indent="-171450">
              <a:buFont typeface="Arial"/>
              <a:buChar char="•"/>
            </a:pPr>
            <a:r>
              <a:rPr lang="da-DK">
                <a:ea typeface="Calibri"/>
                <a:cs typeface="Calibri"/>
              </a:rPr>
              <a:t>Vi har fået lavet en værktøjskasse </a:t>
            </a:r>
          </a:p>
          <a:p>
            <a:pPr marL="0" indent="0">
              <a:buFont typeface="Arial"/>
              <a:buNone/>
            </a:pPr>
            <a:endParaRPr lang="da-DK">
              <a:ea typeface="Calibri"/>
              <a:cs typeface="Calibri"/>
            </a:endParaRPr>
          </a:p>
          <a:p>
            <a:pPr marL="171450" indent="-171450">
              <a:buFont typeface="Arial"/>
              <a:buChar char="•"/>
            </a:pPr>
            <a:r>
              <a:rPr lang="da-DK">
                <a:ea typeface="Calibri"/>
                <a:cs typeface="Calibri"/>
              </a:rPr>
              <a:t>Virkemidler til at udgå afgift er afgørende - MEN også realistiske !!</a:t>
            </a:r>
          </a:p>
          <a:p>
            <a:pPr marL="0" indent="0">
              <a:buFont typeface="Arial"/>
              <a:buNone/>
            </a:pPr>
            <a:endParaRPr lang="da-DK">
              <a:ea typeface="Calibri"/>
              <a:cs typeface="Calibri"/>
            </a:endParaRPr>
          </a:p>
          <a:p>
            <a:pPr marL="171450" indent="-171450">
              <a:buFont typeface="Arial"/>
              <a:buChar char="•"/>
            </a:pPr>
            <a:r>
              <a:rPr lang="da-DK">
                <a:ea typeface="Calibri"/>
                <a:cs typeface="Calibri"/>
              </a:rPr>
              <a:t>Innovationskraft i følgeerhvervene </a:t>
            </a:r>
          </a:p>
          <a:p>
            <a:pPr marL="0" indent="0">
              <a:buFont typeface="Arial"/>
              <a:buNone/>
            </a:pPr>
            <a:endParaRPr lang="da-DK">
              <a:ea typeface="Calibri"/>
              <a:cs typeface="Calibri"/>
            </a:endParaRPr>
          </a:p>
          <a:p>
            <a:pPr marL="171450" indent="-171450">
              <a:buFont typeface="Arial"/>
              <a:buChar char="•"/>
            </a:pPr>
            <a:r>
              <a:rPr lang="da-DK">
                <a:ea typeface="Calibri"/>
                <a:cs typeface="Calibri"/>
              </a:rPr>
              <a:t>* IGEN omlægning af arealer i stedet for udtagning....</a:t>
            </a:r>
          </a:p>
          <a:p>
            <a:pPr algn="l"/>
            <a:endParaRPr lang="da-DK"/>
          </a:p>
          <a:p>
            <a:pPr algn="l"/>
            <a:endParaRPr lang="da-DK"/>
          </a:p>
        </p:txBody>
      </p:sp>
      <p:sp>
        <p:nvSpPr>
          <p:cNvPr id="4" name="Pladsholder til slidenummer 3">
            <a:extLst>
              <a:ext uri="{FF2B5EF4-FFF2-40B4-BE49-F238E27FC236}">
                <a16:creationId xmlns:a16="http://schemas.microsoft.com/office/drawing/2014/main" id="{AC58486E-051E-2F46-47E1-9AB4A2337965}"/>
              </a:ext>
            </a:extLst>
          </p:cNvPr>
          <p:cNvSpPr>
            <a:spLocks noGrp="1"/>
          </p:cNvSpPr>
          <p:nvPr>
            <p:ph type="sldNum" sz="quarter" idx="5"/>
          </p:nvPr>
        </p:nvSpPr>
        <p:spPr/>
        <p:txBody>
          <a:bodyPr/>
          <a:lstStyle/>
          <a:p>
            <a:fld id="{05D5F16F-3962-45D6-BF98-037B3FCF95BC}" type="slidenum">
              <a:rPr lang="da-DK" smtClean="0"/>
              <a:t>9</a:t>
            </a:fld>
            <a:endParaRPr lang="da-DK"/>
          </a:p>
        </p:txBody>
      </p:sp>
    </p:spTree>
    <p:extLst>
      <p:ext uri="{BB962C8B-B14F-4D97-AF65-F5344CB8AC3E}">
        <p14:creationId xmlns:p14="http://schemas.microsoft.com/office/powerpoint/2010/main" val="2689308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8.jpeg"/><Relationship Id="rId16"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A - Billede baggr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EA56E6B-7ACD-0D63-168C-B14A9E788725}"/>
              </a:ext>
            </a:extLst>
          </p:cNvPr>
          <p:cNvSpPr>
            <a:spLocks noGrp="1"/>
          </p:cNvSpPr>
          <p:nvPr>
            <p:ph type="pic" sz="quarter" idx="11" hasCustomPrompt="1"/>
          </p:nvPr>
        </p:nvSpPr>
        <p:spPr>
          <a:xfrm>
            <a:off x="0" y="0"/>
            <a:ext cx="12192000" cy="6858000"/>
          </a:xfrm>
          <a:solidFill>
            <a:schemeClr val="accent6"/>
          </a:solidFill>
        </p:spPr>
        <p:txBody>
          <a:bodyPr tIns="0" bIns="360000" anchor="ctr" anchorCtr="0"/>
          <a:lstStyle>
            <a:lvl1pPr marL="0" indent="0" algn="ctr">
              <a:buNone/>
              <a:defRPr/>
            </a:lvl1pPr>
          </a:lstStyle>
          <a:p>
            <a:r>
              <a:rPr lang="da-DK"/>
              <a:t>Indsæt billede</a:t>
            </a:r>
          </a:p>
        </p:txBody>
      </p:sp>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bg1"/>
                </a:solidFill>
              </a:defRPr>
            </a:lvl1pPr>
          </a:lstStyle>
          <a:p>
            <a:r>
              <a:rPr lang="da-DK" noProof="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bg1"/>
                </a:solidFill>
              </a:defRPr>
            </a:lvl1pPr>
            <a:lvl2pPr marL="288000" indent="0">
              <a:buNone/>
              <a:defRPr/>
            </a:lvl2pPr>
          </a:lstStyle>
          <a:p>
            <a:pPr lvl="0"/>
            <a:r>
              <a:rPr lang="da-DK" noProof="0"/>
              <a:t>Manchet i </a:t>
            </a:r>
            <a:r>
              <a:rPr lang="da-DK" noProof="0" err="1"/>
              <a:t>maks</a:t>
            </a:r>
            <a:r>
              <a:rPr lang="da-DK" noProof="0"/>
              <a:t> tre linjer </a:t>
            </a:r>
            <a:r>
              <a:rPr lang="da-DK" noProof="0" err="1"/>
              <a:t>nostrum</a:t>
            </a:r>
            <a:r>
              <a:rPr lang="da-DK" noProof="0"/>
              <a:t> </a:t>
            </a:r>
            <a:r>
              <a:rPr lang="da-DK" noProof="0" err="1"/>
              <a:t>que</a:t>
            </a:r>
            <a:r>
              <a:rPr lang="da-DK" noProof="0"/>
              <a:t> </a:t>
            </a:r>
            <a:r>
              <a:rPr lang="da-DK" noProof="0" err="1"/>
              <a:t>veria</a:t>
            </a:r>
            <a:r>
              <a:rPr lang="da-DK" noProof="0"/>
              <a:t> </a:t>
            </a:r>
            <a:r>
              <a:rPr lang="da-DK" noProof="0" err="1"/>
              <a:t>velessus</a:t>
            </a:r>
            <a:r>
              <a:rPr lang="da-DK" noProof="0"/>
              <a:t> assimil </a:t>
            </a:r>
            <a:r>
              <a:rPr lang="da-DK" noProof="0" err="1"/>
              <a:t>imeni</a:t>
            </a:r>
            <a:r>
              <a:rPr lang="da-DK" noProof="0"/>
              <a:t> </a:t>
            </a:r>
            <a:r>
              <a:rPr lang="da-DK" noProof="0" err="1"/>
              <a:t>ilibus</a:t>
            </a:r>
            <a:r>
              <a:rPr lang="da-DK" noProof="0"/>
              <a:t> as </a:t>
            </a:r>
            <a:r>
              <a:rPr lang="da-DK" noProof="0" err="1"/>
              <a:t>ressum</a:t>
            </a:r>
            <a:r>
              <a:rPr lang="da-DK" noProof="0"/>
              <a:t> </a:t>
            </a:r>
            <a:r>
              <a:rPr lang="da-DK" noProof="0" err="1"/>
              <a:t>que</a:t>
            </a:r>
            <a:r>
              <a:rPr lang="da-DK" noProof="0"/>
              <a:t> </a:t>
            </a:r>
            <a:r>
              <a:rPr lang="da-DK" noProof="0" err="1"/>
              <a:t>repella</a:t>
            </a:r>
            <a:r>
              <a:rPr lang="da-DK" noProof="0"/>
              <a:t> </a:t>
            </a:r>
            <a:r>
              <a:rPr lang="da-DK" noProof="0" err="1"/>
              <a:t>borume</a:t>
            </a:r>
            <a:r>
              <a:rPr lang="da-DK" noProof="0"/>
              <a:t> </a:t>
            </a:r>
            <a:r>
              <a:rPr lang="da-DK" noProof="0" err="1"/>
              <a:t>exceperum</a:t>
            </a:r>
            <a:r>
              <a:rPr lang="da-DK" noProof="0"/>
              <a:t> </a:t>
            </a:r>
            <a:r>
              <a:rPr lang="da-DK" noProof="0" err="1"/>
              <a:t>quenim</a:t>
            </a:r>
            <a:r>
              <a:rPr lang="da-DK" noProof="0"/>
              <a:t> </a:t>
            </a:r>
            <a:r>
              <a:rPr lang="da-DK" noProof="0" err="1"/>
              <a:t>us</a:t>
            </a:r>
            <a:r>
              <a:rPr lang="da-DK" noProof="0"/>
              <a:t> </a:t>
            </a:r>
            <a:r>
              <a:rPr lang="da-DK" noProof="0" err="1"/>
              <a:t>dolupta</a:t>
            </a:r>
            <a:r>
              <a:rPr lang="da-DK" noProof="0"/>
              <a:t> </a:t>
            </a:r>
            <a:r>
              <a:rPr lang="da-DK" noProof="0" err="1"/>
              <a:t>tquam</a:t>
            </a:r>
            <a:r>
              <a:rPr lang="da-DK" noProof="0"/>
              <a:t> </a:t>
            </a:r>
            <a:r>
              <a:rPr lang="da-DK" noProof="0" err="1"/>
              <a:t>nate</a:t>
            </a:r>
            <a:r>
              <a:rPr lang="da-DK" noProof="0"/>
              <a:t> </a:t>
            </a:r>
            <a:r>
              <a:rPr lang="da-DK" noProof="0" err="1"/>
              <a:t>niminciis</a:t>
            </a:r>
            <a:r>
              <a:rPr lang="da-DK" noProof="0"/>
              <a:t> </a:t>
            </a:r>
            <a:r>
              <a:rPr lang="da-DK" noProof="0" err="1"/>
              <a:t>accaeserum</a:t>
            </a:r>
            <a:r>
              <a:rPr lang="da-DK" noProof="0"/>
              <a:t>.</a:t>
            </a:r>
          </a:p>
        </p:txBody>
      </p:sp>
      <p:sp>
        <p:nvSpPr>
          <p:cNvPr id="8" name="Text Placeholder 4">
            <a:extLst>
              <a:ext uri="{FF2B5EF4-FFF2-40B4-BE49-F238E27FC236}">
                <a16:creationId xmlns:a16="http://schemas.microsoft.com/office/drawing/2014/main" id="{6D68EBEE-BF6B-93D5-33D4-0D245305139D}"/>
              </a:ext>
            </a:extLst>
          </p:cNvPr>
          <p:cNvSpPr>
            <a:spLocks noGrp="1" noRot="1" noMove="1" noResize="1" noEditPoints="1" noAdjustHandles="1" noChangeArrowheads="1" noChangeShapeType="1"/>
          </p:cNvSpPr>
          <p:nvPr>
            <p:ph type="body" sz="quarter" idx="12"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
        <p:nvSpPr>
          <p:cNvPr id="4" name="Text Placeholder 3">
            <a:extLst>
              <a:ext uri="{FF2B5EF4-FFF2-40B4-BE49-F238E27FC236}">
                <a16:creationId xmlns:a16="http://schemas.microsoft.com/office/drawing/2014/main" id="{64905D3D-CD7A-A08C-3B46-04ADB6465D0E}"/>
              </a:ext>
            </a:extLst>
          </p:cNvPr>
          <p:cNvSpPr>
            <a:spLocks noGrp="1"/>
          </p:cNvSpPr>
          <p:nvPr>
            <p:ph type="body" sz="quarter" idx="13" hasCustomPrompt="1"/>
          </p:nvPr>
        </p:nvSpPr>
        <p:spPr>
          <a:xfrm>
            <a:off x="497512" y="5971689"/>
            <a:ext cx="2023472" cy="363187"/>
          </a:xfrm>
          <a:blipFill>
            <a:blip r:embed="rId4">
              <a:extLst>
                <a:ext uri="{96DAC541-7B7A-43D3-8B79-37D633B846F1}">
                  <asvg:svgBlip xmlns:asvg="http://schemas.microsoft.com/office/drawing/2016/SVG/main" r:embed="rId5"/>
                </a:ext>
              </a:extLst>
            </a:blip>
            <a:stretch>
              <a:fillRect/>
            </a:stretch>
          </a:blipFill>
        </p:spPr>
        <p:txBody>
          <a:bodyPr/>
          <a:lstStyle>
            <a:lvl1pPr marL="0" indent="0">
              <a:lnSpc>
                <a:spcPct val="95000"/>
              </a:lnSpc>
              <a:spcAft>
                <a:spcPts val="0"/>
              </a:spcAft>
              <a:buNone/>
              <a:defRPr sz="400"/>
            </a:lvl1pPr>
          </a:lstStyle>
          <a:p>
            <a:pPr lvl="0"/>
            <a:r>
              <a:rPr lang="en-US"/>
              <a:t>   </a:t>
            </a:r>
            <a:endParaRPr lang="en-GB"/>
          </a:p>
        </p:txBody>
      </p:sp>
    </p:spTree>
    <p:extLst>
      <p:ext uri="{BB962C8B-B14F-4D97-AF65-F5344CB8AC3E}">
        <p14:creationId xmlns:p14="http://schemas.microsoft.com/office/powerpoint/2010/main" val="3579358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1 kolon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a:t>
            </a:r>
            <a:r>
              <a:rPr lang="da-DK" noProof="0" err="1"/>
              <a:t>lorem</a:t>
            </a:r>
            <a:r>
              <a:rPr lang="da-DK" noProof="0"/>
              <a:t> </a:t>
            </a:r>
            <a:r>
              <a:rPr lang="da-DK" noProof="0" err="1"/>
              <a:t>ipsum</a:t>
            </a:r>
            <a:r>
              <a:rPr lang="da-DK" noProof="0"/>
              <a:t> </a:t>
            </a:r>
            <a:r>
              <a:rPr lang="da-DK" noProof="0" err="1"/>
              <a:t>dolor</a:t>
            </a:r>
            <a:r>
              <a:rPr lang="da-DK" noProof="0"/>
              <a:t> </a:t>
            </a:r>
            <a:r>
              <a:rPr lang="da-DK" noProof="0" err="1"/>
              <a:t>lip</a:t>
            </a:r>
            <a:endParaRPr lang="da-DK" noProof="0"/>
          </a:p>
        </p:txBody>
      </p:sp>
      <p:sp>
        <p:nvSpPr>
          <p:cNvPr id="4" name="Content Placeholder 3">
            <a:extLst>
              <a:ext uri="{FF2B5EF4-FFF2-40B4-BE49-F238E27FC236}">
                <a16:creationId xmlns:a16="http://schemas.microsoft.com/office/drawing/2014/main" id="{4B3CA0B1-3EE6-5FA2-BAE4-46395D2BB13E}"/>
              </a:ext>
            </a:extLst>
          </p:cNvPr>
          <p:cNvSpPr>
            <a:spLocks noGrp="1"/>
          </p:cNvSpPr>
          <p:nvPr>
            <p:ph sz="quarter" idx="11" hasCustomPrompt="1"/>
          </p:nvPr>
        </p:nvSpPr>
        <p:spPr>
          <a:xfrm>
            <a:off x="571499" y="2276475"/>
            <a:ext cx="11049001" cy="3502025"/>
          </a:xfrm>
        </p:spPr>
        <p:txBody>
          <a:bodyPr/>
          <a:lstStyle/>
          <a:p>
            <a:pPr lvl="0"/>
            <a:r>
              <a:rPr lang="da-DK" noProof="0"/>
              <a:t>Indsæt tekst her – klik forøg eller formindsk listeniveau for at skifte imellem </a:t>
            </a:r>
            <a:r>
              <a:rPr lang="da-DK" noProof="0" err="1"/>
              <a:t>tekstniveauer</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3" name="Pladsholder til dato 2">
            <a:extLst>
              <a:ext uri="{FF2B5EF4-FFF2-40B4-BE49-F238E27FC236}">
                <a16:creationId xmlns:a16="http://schemas.microsoft.com/office/drawing/2014/main" id="{14737A20-054A-0870-CA5A-33FC8CC91B38}"/>
              </a:ext>
            </a:extLst>
          </p:cNvPr>
          <p:cNvSpPr>
            <a:spLocks noGrp="1"/>
          </p:cNvSpPr>
          <p:nvPr>
            <p:ph type="dt" sz="half" idx="12"/>
          </p:nvPr>
        </p:nvSpPr>
        <p:spPr/>
        <p:txBody>
          <a:bodyPr/>
          <a:lstStyle/>
          <a:p>
            <a:fld id="{1255FD78-C43A-4BFC-A125-599C5504E2CB}" type="datetime2">
              <a:rPr lang="da-DK" smtClean="0"/>
              <a:t>14. marts 2025</a:t>
            </a:fld>
            <a:endParaRPr lang="da-DK"/>
          </a:p>
        </p:txBody>
      </p:sp>
      <p:sp>
        <p:nvSpPr>
          <p:cNvPr id="5" name="Pladsholder til sidefod 4">
            <a:extLst>
              <a:ext uri="{FF2B5EF4-FFF2-40B4-BE49-F238E27FC236}">
                <a16:creationId xmlns:a16="http://schemas.microsoft.com/office/drawing/2014/main" id="{D7E66B1E-543F-4350-A5BF-7B3494EE52D8}"/>
              </a:ext>
            </a:extLst>
          </p:cNvPr>
          <p:cNvSpPr>
            <a:spLocks noGrp="1"/>
          </p:cNvSpPr>
          <p:nvPr>
            <p:ph type="ftr" sz="quarter" idx="13"/>
          </p:nvPr>
        </p:nvSpPr>
        <p:spPr/>
        <p:txBody>
          <a:bodyPr/>
          <a:lstStyle/>
          <a:p>
            <a:endParaRPr lang="da-DK"/>
          </a:p>
        </p:txBody>
      </p:sp>
      <p:sp>
        <p:nvSpPr>
          <p:cNvPr id="6" name="Pladsholder til slidenummer 5">
            <a:extLst>
              <a:ext uri="{FF2B5EF4-FFF2-40B4-BE49-F238E27FC236}">
                <a16:creationId xmlns:a16="http://schemas.microsoft.com/office/drawing/2014/main" id="{7117E9DF-090D-819D-4A8E-DBED0E10ED45}"/>
              </a:ext>
            </a:extLst>
          </p:cNvPr>
          <p:cNvSpPr>
            <a:spLocks noGrp="1"/>
          </p:cNvSpPr>
          <p:nvPr>
            <p:ph type="sldNum" sz="quarter" idx="14"/>
          </p:nvPr>
        </p:nvSpPr>
        <p:spPr/>
        <p:txBody>
          <a:bodyPr/>
          <a:lstStyle/>
          <a:p>
            <a:r>
              <a:rPr lang="da-DK"/>
              <a:t>Side </a:t>
            </a:r>
            <a:fld id="{855F907D-1812-4146-A530-318126756F5D}" type="slidenum">
              <a:rPr lang="da-DK" smtClean="0"/>
              <a:pPr/>
              <a:t>‹#›</a:t>
            </a:fld>
            <a:endParaRPr lang="da-DK"/>
          </a:p>
        </p:txBody>
      </p:sp>
    </p:spTree>
    <p:extLst>
      <p:ext uri="{BB962C8B-B14F-4D97-AF65-F5344CB8AC3E}">
        <p14:creationId xmlns:p14="http://schemas.microsoft.com/office/powerpoint/2010/main" val="161568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 2 kol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3" name="Content Placeholder 3">
            <a:extLst>
              <a:ext uri="{FF2B5EF4-FFF2-40B4-BE49-F238E27FC236}">
                <a16:creationId xmlns:a16="http://schemas.microsoft.com/office/drawing/2014/main" id="{C3B7354E-3612-C2C1-BB1C-121A4AE8C9D3}"/>
              </a:ext>
            </a:extLst>
          </p:cNvPr>
          <p:cNvSpPr>
            <a:spLocks noGrp="1"/>
          </p:cNvSpPr>
          <p:nvPr>
            <p:ph sz="quarter" idx="11" hasCustomPrompt="1"/>
          </p:nvPr>
        </p:nvSpPr>
        <p:spPr>
          <a:xfrm>
            <a:off x="571500" y="2276475"/>
            <a:ext cx="5384800"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
        <p:nvSpPr>
          <p:cNvPr id="5" name="Content Placeholder 4">
            <a:extLst>
              <a:ext uri="{FF2B5EF4-FFF2-40B4-BE49-F238E27FC236}">
                <a16:creationId xmlns:a16="http://schemas.microsoft.com/office/drawing/2014/main" id="{B0A7BAD6-150F-CF44-F9FC-77909FD14E73}"/>
              </a:ext>
            </a:extLst>
          </p:cNvPr>
          <p:cNvSpPr>
            <a:spLocks noGrp="1"/>
          </p:cNvSpPr>
          <p:nvPr>
            <p:ph sz="quarter" idx="12" hasCustomPrompt="1"/>
          </p:nvPr>
        </p:nvSpPr>
        <p:spPr>
          <a:xfrm>
            <a:off x="6235700" y="2276475"/>
            <a:ext cx="5384800"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756997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3 kol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3" name="Content Placeholder 3">
            <a:extLst>
              <a:ext uri="{FF2B5EF4-FFF2-40B4-BE49-F238E27FC236}">
                <a16:creationId xmlns:a16="http://schemas.microsoft.com/office/drawing/2014/main" id="{16459230-2EC8-1E0B-C5C5-F6F5F732C2D6}"/>
              </a:ext>
            </a:extLst>
          </p:cNvPr>
          <p:cNvSpPr>
            <a:spLocks noGrp="1"/>
          </p:cNvSpPr>
          <p:nvPr>
            <p:ph sz="quarter" idx="11" hasCustomPrompt="1"/>
          </p:nvPr>
        </p:nvSpPr>
        <p:spPr>
          <a:xfrm>
            <a:off x="571500" y="2276475"/>
            <a:ext cx="3495675"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
        <p:nvSpPr>
          <p:cNvPr id="5" name="Content Placeholder 4">
            <a:extLst>
              <a:ext uri="{FF2B5EF4-FFF2-40B4-BE49-F238E27FC236}">
                <a16:creationId xmlns:a16="http://schemas.microsoft.com/office/drawing/2014/main" id="{47FA8CC8-351D-A883-30BA-246C02FE8A34}"/>
              </a:ext>
            </a:extLst>
          </p:cNvPr>
          <p:cNvSpPr>
            <a:spLocks noGrp="1"/>
          </p:cNvSpPr>
          <p:nvPr>
            <p:ph sz="quarter" idx="12" hasCustomPrompt="1"/>
          </p:nvPr>
        </p:nvSpPr>
        <p:spPr>
          <a:xfrm>
            <a:off x="4346575" y="2276475"/>
            <a:ext cx="3497263"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
        <p:nvSpPr>
          <p:cNvPr id="8" name="Content Placeholder 7">
            <a:extLst>
              <a:ext uri="{FF2B5EF4-FFF2-40B4-BE49-F238E27FC236}">
                <a16:creationId xmlns:a16="http://schemas.microsoft.com/office/drawing/2014/main" id="{BDC2F437-FA7A-3595-43FF-9567BFF79B1A}"/>
              </a:ext>
            </a:extLst>
          </p:cNvPr>
          <p:cNvSpPr>
            <a:spLocks noGrp="1"/>
          </p:cNvSpPr>
          <p:nvPr>
            <p:ph sz="quarter" idx="13" hasCustomPrompt="1"/>
          </p:nvPr>
        </p:nvSpPr>
        <p:spPr>
          <a:xfrm>
            <a:off x="8123238" y="2276475"/>
            <a:ext cx="3497262"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663521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kst 1/2 - Billede 1/2">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BBF6DA-26BF-D15C-DAD8-F944BEBD8EB6}"/>
              </a:ext>
            </a:extLst>
          </p:cNvPr>
          <p:cNvSpPr/>
          <p:nvPr userDrawn="1"/>
        </p:nvSpPr>
        <p:spPr>
          <a:xfrm>
            <a:off x="0" y="0"/>
            <a:ext cx="6235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icture Placeholder 10">
            <a:extLst>
              <a:ext uri="{FF2B5EF4-FFF2-40B4-BE49-F238E27FC236}">
                <a16:creationId xmlns:a16="http://schemas.microsoft.com/office/drawing/2014/main" id="{3D428550-8EB3-3D9B-3ADB-A7C76318C53C}"/>
              </a:ext>
            </a:extLst>
          </p:cNvPr>
          <p:cNvSpPr>
            <a:spLocks noGrp="1"/>
          </p:cNvSpPr>
          <p:nvPr>
            <p:ph type="pic" sz="quarter" idx="12" hasCustomPrompt="1"/>
          </p:nvPr>
        </p:nvSpPr>
        <p:spPr>
          <a:xfrm>
            <a:off x="6235700" y="0"/>
            <a:ext cx="5956300" cy="6858000"/>
          </a:xfrm>
          <a:noFill/>
        </p:spPr>
        <p:txBody>
          <a:bodyPr bIns="576000" anchor="ctr" anchorCtr="0"/>
          <a:lstStyle>
            <a:lvl1pPr marL="0" indent="0" algn="ctr">
              <a:buNone/>
              <a:defRPr>
                <a:solidFill>
                  <a:schemeClr val="tx1"/>
                </a:solidFill>
              </a:defRPr>
            </a:lvl1pPr>
          </a:lstStyle>
          <a:p>
            <a:r>
              <a:rPr lang="da-DK"/>
              <a:t>Indsæt billede</a:t>
            </a:r>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5384800" cy="1046440"/>
          </a:xfrm>
        </p:spPr>
        <p:txBody>
          <a:bodyPr/>
          <a:lstStyle>
            <a:lvl1pPr>
              <a:defRPr/>
            </a:lvl1pPr>
          </a:lstStyle>
          <a:p>
            <a:r>
              <a:rPr lang="da-DK" noProof="0"/>
              <a:t>Overskrift i en til      to linjer med billede</a:t>
            </a:r>
          </a:p>
        </p:txBody>
      </p:sp>
      <p:sp>
        <p:nvSpPr>
          <p:cNvPr id="3" name="Content Placeholder 3">
            <a:extLst>
              <a:ext uri="{FF2B5EF4-FFF2-40B4-BE49-F238E27FC236}">
                <a16:creationId xmlns:a16="http://schemas.microsoft.com/office/drawing/2014/main" id="{E4C5F4C0-5FA8-089B-EEB3-C56C5B035159}"/>
              </a:ext>
            </a:extLst>
          </p:cNvPr>
          <p:cNvSpPr>
            <a:spLocks noGrp="1"/>
          </p:cNvSpPr>
          <p:nvPr>
            <p:ph sz="quarter" idx="13" hasCustomPrompt="1"/>
          </p:nvPr>
        </p:nvSpPr>
        <p:spPr>
          <a:xfrm>
            <a:off x="571500" y="2276475"/>
            <a:ext cx="5384800"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
        <p:nvSpPr>
          <p:cNvPr id="6" name="Text Placeholder 4">
            <a:extLst>
              <a:ext uri="{FF2B5EF4-FFF2-40B4-BE49-F238E27FC236}">
                <a16:creationId xmlns:a16="http://schemas.microsoft.com/office/drawing/2014/main" id="{850573D3-3E90-122C-114F-E41BFE1C84C7}"/>
              </a:ext>
            </a:extLst>
          </p:cNvPr>
          <p:cNvSpPr>
            <a:spLocks noGrp="1" noRot="1" noMove="1" noResize="1" noEditPoints="1" noAdjustHandles="1" noChangeArrowheads="1" noChangeShapeType="1"/>
          </p:cNvSpPr>
          <p:nvPr>
            <p:ph type="body" sz="quarter" idx="11"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4094140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kst 1/2 - Indhold 1/2 Farve">
    <p:bg>
      <p:bgPr>
        <a:solidFill>
          <a:schemeClr val="accent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C87488-358D-5B5B-58D6-CB16248F444A}"/>
              </a:ext>
            </a:extLst>
          </p:cNvPr>
          <p:cNvSpPr/>
          <p:nvPr userDrawn="1"/>
        </p:nvSpPr>
        <p:spPr>
          <a:xfrm>
            <a:off x="0" y="0"/>
            <a:ext cx="62357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F7397C8D-9753-89A0-4BEF-604AF812F233}"/>
              </a:ext>
            </a:extLst>
          </p:cNvPr>
          <p:cNvSpPr/>
          <p:nvPr userDrawn="1"/>
        </p:nvSpPr>
        <p:spPr>
          <a:xfrm>
            <a:off x="6235700" y="0"/>
            <a:ext cx="59563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Content Placeholder 7">
            <a:extLst>
              <a:ext uri="{FF2B5EF4-FFF2-40B4-BE49-F238E27FC236}">
                <a16:creationId xmlns:a16="http://schemas.microsoft.com/office/drawing/2014/main" id="{2E142C2B-7F87-97B0-8E08-BEED3C05DF55}"/>
              </a:ext>
            </a:extLst>
          </p:cNvPr>
          <p:cNvSpPr>
            <a:spLocks noGrp="1"/>
          </p:cNvSpPr>
          <p:nvPr>
            <p:ph sz="quarter" idx="11" hasCustomPrompt="1"/>
          </p:nvPr>
        </p:nvSpPr>
        <p:spPr>
          <a:xfrm>
            <a:off x="6772275" y="1125538"/>
            <a:ext cx="4848225" cy="4652962"/>
          </a:xfrm>
        </p:spPr>
        <p:txBody>
          <a:bodyPr bIns="1260000" anchor="ctr" anchorCtr="0"/>
          <a:lstStyle>
            <a:lvl1pPr marL="0" indent="0" algn="ctr">
              <a:buNone/>
              <a:defRPr/>
            </a:lvl1pPr>
          </a:lstStyle>
          <a:p>
            <a:pPr lvl="0"/>
            <a:r>
              <a:rPr lang="en-US" err="1"/>
              <a:t>Indsæt</a:t>
            </a:r>
            <a:r>
              <a:rPr lang="en-US"/>
              <a:t> </a:t>
            </a:r>
            <a:r>
              <a:rPr lang="en-US" err="1"/>
              <a:t>indhold</a:t>
            </a:r>
            <a:r>
              <a:rPr lang="en-US"/>
              <a:t> her</a:t>
            </a: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5384800" cy="1046440"/>
          </a:xfrm>
        </p:spPr>
        <p:txBody>
          <a:bodyPr/>
          <a:lstStyle>
            <a:lvl1pPr>
              <a:defRPr/>
            </a:lvl1pPr>
          </a:lstStyle>
          <a:p>
            <a:r>
              <a:rPr lang="da-DK" noProof="0"/>
              <a:t>Overskrift i en til      to linjer med billede</a:t>
            </a:r>
          </a:p>
        </p:txBody>
      </p:sp>
      <p:sp>
        <p:nvSpPr>
          <p:cNvPr id="10" name="Text Placeholder 9">
            <a:extLst>
              <a:ext uri="{FF2B5EF4-FFF2-40B4-BE49-F238E27FC236}">
                <a16:creationId xmlns:a16="http://schemas.microsoft.com/office/drawing/2014/main" id="{35757119-3609-ECD3-512C-BB419E88E6BC}"/>
              </a:ext>
            </a:extLst>
          </p:cNvPr>
          <p:cNvSpPr>
            <a:spLocks noGrp="1"/>
          </p:cNvSpPr>
          <p:nvPr>
            <p:ph type="body" sz="quarter" idx="12" hasCustomPrompt="1"/>
          </p:nvPr>
        </p:nvSpPr>
        <p:spPr>
          <a:xfrm>
            <a:off x="10491791" y="1328744"/>
            <a:ext cx="1128708" cy="523220"/>
          </a:xfrm>
        </p:spPr>
        <p:txBody>
          <a:bodyPr>
            <a:noAutofit/>
          </a:bodyPr>
          <a:lstStyle>
            <a:lvl1pPr marL="0" indent="0">
              <a:lnSpc>
                <a:spcPct val="85000"/>
              </a:lnSpc>
              <a:spcAft>
                <a:spcPts val="0"/>
              </a:spcAft>
              <a:buNone/>
              <a:defRPr sz="4000">
                <a:solidFill>
                  <a:schemeClr val="tx2"/>
                </a:solidFill>
                <a:latin typeface="+mj-lt"/>
              </a:defRPr>
            </a:lvl1pPr>
            <a:lvl6pPr>
              <a:defRPr/>
            </a:lvl6pPr>
          </a:lstStyle>
          <a:p>
            <a:pPr lvl="0"/>
            <a:r>
              <a:rPr lang="en-US"/>
              <a:t>xx%</a:t>
            </a:r>
            <a:endParaRPr lang="da-DK"/>
          </a:p>
        </p:txBody>
      </p:sp>
      <p:sp>
        <p:nvSpPr>
          <p:cNvPr id="12" name="Text Placeholder 9">
            <a:extLst>
              <a:ext uri="{FF2B5EF4-FFF2-40B4-BE49-F238E27FC236}">
                <a16:creationId xmlns:a16="http://schemas.microsoft.com/office/drawing/2014/main" id="{6A996AC7-06DB-29FF-0EC5-CE60C95BA991}"/>
              </a:ext>
            </a:extLst>
          </p:cNvPr>
          <p:cNvSpPr>
            <a:spLocks noGrp="1"/>
          </p:cNvSpPr>
          <p:nvPr>
            <p:ph type="body" sz="quarter" idx="13" hasCustomPrompt="1"/>
          </p:nvPr>
        </p:nvSpPr>
        <p:spPr>
          <a:xfrm>
            <a:off x="10491791" y="1868494"/>
            <a:ext cx="1128708" cy="523220"/>
          </a:xfrm>
        </p:spPr>
        <p:txBody>
          <a:bodyPr>
            <a:noAutofit/>
          </a:bodyPr>
          <a:lstStyle>
            <a:lvl1pPr marL="0" indent="0">
              <a:lnSpc>
                <a:spcPct val="95000"/>
              </a:lnSpc>
              <a:spcAft>
                <a:spcPts val="0"/>
              </a:spcAft>
              <a:buNone/>
              <a:defRPr sz="1200">
                <a:solidFill>
                  <a:schemeClr val="tx2"/>
                </a:solidFill>
              </a:defRPr>
            </a:lvl1pPr>
            <a:lvl6pPr>
              <a:defRPr/>
            </a:lvl6pPr>
          </a:lstStyle>
          <a:p>
            <a:pPr lvl="0"/>
            <a:r>
              <a:rPr lang="en-US" err="1"/>
              <a:t>Indsæt</a:t>
            </a:r>
            <a:r>
              <a:rPr lang="en-US"/>
              <a:t> </a:t>
            </a:r>
            <a:r>
              <a:rPr lang="en-US" err="1"/>
              <a:t>tekst</a:t>
            </a:r>
            <a:r>
              <a:rPr lang="en-US"/>
              <a:t> her</a:t>
            </a:r>
            <a:endParaRPr lang="da-DK"/>
          </a:p>
        </p:txBody>
      </p:sp>
      <p:sp>
        <p:nvSpPr>
          <p:cNvPr id="6" name="Content Placeholder 3">
            <a:extLst>
              <a:ext uri="{FF2B5EF4-FFF2-40B4-BE49-F238E27FC236}">
                <a16:creationId xmlns:a16="http://schemas.microsoft.com/office/drawing/2014/main" id="{DCFD11CF-7A5C-9525-5ED1-3493C86EBCCB}"/>
              </a:ext>
            </a:extLst>
          </p:cNvPr>
          <p:cNvSpPr>
            <a:spLocks noGrp="1"/>
          </p:cNvSpPr>
          <p:nvPr>
            <p:ph sz="quarter" idx="14" hasCustomPrompt="1"/>
          </p:nvPr>
        </p:nvSpPr>
        <p:spPr>
          <a:xfrm>
            <a:off x="571500" y="2276475"/>
            <a:ext cx="5384800"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grpSp>
        <p:nvGrpSpPr>
          <p:cNvPr id="5" name="Group 4">
            <a:extLst>
              <a:ext uri="{FF2B5EF4-FFF2-40B4-BE49-F238E27FC236}">
                <a16:creationId xmlns:a16="http://schemas.microsoft.com/office/drawing/2014/main" id="{C3709BFD-5456-F0F1-56FB-8F95F7F189D4}"/>
              </a:ext>
            </a:extLst>
          </p:cNvPr>
          <p:cNvGrpSpPr/>
          <p:nvPr userDrawn="1"/>
        </p:nvGrpSpPr>
        <p:grpSpPr>
          <a:xfrm>
            <a:off x="10857361" y="5991228"/>
            <a:ext cx="762848" cy="433398"/>
            <a:chOff x="10857361" y="5991228"/>
            <a:chExt cx="762848" cy="433398"/>
          </a:xfrm>
        </p:grpSpPr>
        <p:sp>
          <p:nvSpPr>
            <p:cNvPr id="7" name="Freeform: Shape 6">
              <a:extLst>
                <a:ext uri="{FF2B5EF4-FFF2-40B4-BE49-F238E27FC236}">
                  <a16:creationId xmlns:a16="http://schemas.microsoft.com/office/drawing/2014/main" id="{F2252D3A-3688-B5EB-4D56-894C05967CBA}"/>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C1AB170C-D21A-1E58-6157-0ED5A81CDFC2}"/>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572787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 x Indhold + Tekst - Farve">
    <p:bg>
      <p:bgPr>
        <a:solidFill>
          <a:schemeClr val="accent6"/>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A57EBC-EE60-6F4E-B531-75668AF67353}"/>
              </a:ext>
            </a:extLst>
          </p:cNvPr>
          <p:cNvSpPr/>
          <p:nvPr userDrawn="1"/>
        </p:nvSpPr>
        <p:spPr>
          <a:xfrm>
            <a:off x="0" y="0"/>
            <a:ext cx="6095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6096000" y="0"/>
            <a:ext cx="6096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823137"/>
            <a:ext cx="4950316" cy="1043875"/>
          </a:xfrm>
        </p:spPr>
        <p:txBody>
          <a:bodyPr>
            <a:noAutofit/>
          </a:bodyPr>
          <a:lstStyle>
            <a:lvl1pPr>
              <a:defRPr/>
            </a:lvl1pPr>
          </a:lstStyle>
          <a:p>
            <a:pPr lvl="0"/>
            <a:r>
              <a:rPr lang="da-DK" noProof="0"/>
              <a:t>Indsæt tekst her – klik forøg eller formindsk listeniveau for at skifte imellem </a:t>
            </a:r>
            <a:r>
              <a:rPr lang="da-DK" noProof="0" err="1"/>
              <a:t>tekstniveauer</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4" name="Text Placeholder 6">
            <a:extLst>
              <a:ext uri="{FF2B5EF4-FFF2-40B4-BE49-F238E27FC236}">
                <a16:creationId xmlns:a16="http://schemas.microsoft.com/office/drawing/2014/main" id="{9152D2A9-9C5C-788A-5ECC-AFF45617B74E}"/>
              </a:ext>
            </a:extLst>
          </p:cNvPr>
          <p:cNvSpPr>
            <a:spLocks noGrp="1"/>
          </p:cNvSpPr>
          <p:nvPr>
            <p:ph type="body" sz="quarter" idx="14" hasCustomPrompt="1"/>
          </p:nvPr>
        </p:nvSpPr>
        <p:spPr>
          <a:xfrm>
            <a:off x="6670185" y="4823137"/>
            <a:ext cx="4950316" cy="1043875"/>
          </a:xfrm>
        </p:spPr>
        <p:txBody>
          <a:bodyPr>
            <a:noAutofit/>
          </a:bodyPr>
          <a:lstStyle>
            <a:lvl1pPr>
              <a:defRPr/>
            </a:lvl1pPr>
          </a:lstStyle>
          <a:p>
            <a:pPr lvl="0"/>
            <a:r>
              <a:rPr lang="da-DK" noProof="0"/>
              <a:t>Indsæt tekst her – klik forøg eller formindsk listeniveau for at skifte imellem </a:t>
            </a:r>
            <a:r>
              <a:rPr lang="da-DK" noProof="0" err="1"/>
              <a:t>tekstniveauer</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0" name="Content Placeholder 9">
            <a:extLst>
              <a:ext uri="{FF2B5EF4-FFF2-40B4-BE49-F238E27FC236}">
                <a16:creationId xmlns:a16="http://schemas.microsoft.com/office/drawing/2014/main" id="{A94CAA09-6A38-D9BD-CBE1-9D35E2DCF743}"/>
              </a:ext>
            </a:extLst>
          </p:cNvPr>
          <p:cNvSpPr>
            <a:spLocks noGrp="1"/>
          </p:cNvSpPr>
          <p:nvPr>
            <p:ph sz="quarter" idx="15" hasCustomPrompt="1"/>
          </p:nvPr>
        </p:nvSpPr>
        <p:spPr>
          <a:xfrm>
            <a:off x="571500" y="1754746"/>
            <a:ext cx="4950317" cy="2723882"/>
          </a:xfrm>
        </p:spPr>
        <p:txBody>
          <a:bodyPr bIns="1152000" anchor="ctr" anchorCtr="0"/>
          <a:lstStyle>
            <a:lvl1pPr marL="0" indent="0" algn="ctr">
              <a:buNone/>
              <a:defRPr/>
            </a:lvl1pPr>
            <a:lvl2pPr marL="288000" indent="0">
              <a:buNone/>
              <a:defRPr/>
            </a:lvl2pPr>
          </a:lstStyle>
          <a:p>
            <a:pPr lvl="0"/>
            <a:r>
              <a:rPr lang="en-US" err="1"/>
              <a:t>Indsæt</a:t>
            </a:r>
            <a:r>
              <a:rPr lang="en-US"/>
              <a:t> </a:t>
            </a:r>
            <a:r>
              <a:rPr lang="en-US" err="1"/>
              <a:t>indhold</a:t>
            </a:r>
            <a:endParaRPr lang="en-US"/>
          </a:p>
        </p:txBody>
      </p:sp>
      <p:sp>
        <p:nvSpPr>
          <p:cNvPr id="12" name="Content Placeholder 9">
            <a:extLst>
              <a:ext uri="{FF2B5EF4-FFF2-40B4-BE49-F238E27FC236}">
                <a16:creationId xmlns:a16="http://schemas.microsoft.com/office/drawing/2014/main" id="{9B18901D-2A1F-5419-6F99-9E0F744D2DB1}"/>
              </a:ext>
            </a:extLst>
          </p:cNvPr>
          <p:cNvSpPr>
            <a:spLocks noGrp="1"/>
          </p:cNvSpPr>
          <p:nvPr>
            <p:ph sz="quarter" idx="16" hasCustomPrompt="1"/>
          </p:nvPr>
        </p:nvSpPr>
        <p:spPr>
          <a:xfrm>
            <a:off x="6668841" y="1754746"/>
            <a:ext cx="4950317" cy="2723882"/>
          </a:xfrm>
        </p:spPr>
        <p:txBody>
          <a:bodyPr bIns="1152000" anchor="ctr" anchorCtr="0"/>
          <a:lstStyle>
            <a:lvl1pPr marL="0" indent="0" algn="ctr">
              <a:buNone/>
              <a:defRPr/>
            </a:lvl1pPr>
            <a:lvl2pPr marL="288000" indent="0">
              <a:buNone/>
              <a:defRPr/>
            </a:lvl2pPr>
          </a:lstStyle>
          <a:p>
            <a:pPr lvl="0"/>
            <a:r>
              <a:rPr lang="en-US" err="1"/>
              <a:t>Indsæt</a:t>
            </a:r>
            <a:r>
              <a:rPr lang="en-US"/>
              <a:t> </a:t>
            </a:r>
            <a:r>
              <a:rPr lang="en-US" err="1"/>
              <a:t>indhold</a:t>
            </a:r>
            <a:endParaRPr lang="en-US"/>
          </a:p>
        </p:txBody>
      </p:sp>
      <p:grpSp>
        <p:nvGrpSpPr>
          <p:cNvPr id="3" name="Group 2">
            <a:extLst>
              <a:ext uri="{FF2B5EF4-FFF2-40B4-BE49-F238E27FC236}">
                <a16:creationId xmlns:a16="http://schemas.microsoft.com/office/drawing/2014/main" id="{59A2D0E5-0BB9-A8C1-422C-5520F7BA2CFF}"/>
              </a:ext>
            </a:extLst>
          </p:cNvPr>
          <p:cNvGrpSpPr/>
          <p:nvPr userDrawn="1"/>
        </p:nvGrpSpPr>
        <p:grpSpPr>
          <a:xfrm>
            <a:off x="10857361" y="5991228"/>
            <a:ext cx="762848" cy="433398"/>
            <a:chOff x="10857361" y="5991228"/>
            <a:chExt cx="762848" cy="433398"/>
          </a:xfrm>
        </p:grpSpPr>
        <p:sp>
          <p:nvSpPr>
            <p:cNvPr id="6" name="Freeform: Shape 5">
              <a:extLst>
                <a:ext uri="{FF2B5EF4-FFF2-40B4-BE49-F238E27FC236}">
                  <a16:creationId xmlns:a16="http://schemas.microsoft.com/office/drawing/2014/main" id="{165C368C-262D-AADE-DE55-5849FB1B67F0}"/>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EFAA5679-7593-E0D0-3C38-0A646D0FF5C9}"/>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481235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x Indhold + Tekst - Grå">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5C94B9-94F3-BBEB-F0BD-0AD713EF2376}"/>
              </a:ext>
            </a:extLst>
          </p:cNvPr>
          <p:cNvSpPr/>
          <p:nvPr userDrawn="1"/>
        </p:nvSpPr>
        <p:spPr>
          <a:xfrm>
            <a:off x="8123239" y="0"/>
            <a:ext cx="406876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4067175" y="0"/>
            <a:ext cx="405606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320147"/>
            <a:ext cx="2912121" cy="1043875"/>
          </a:xfrm>
        </p:spPr>
        <p:txBody>
          <a:bodyPr>
            <a:noAutofit/>
          </a:bodyPr>
          <a:lstStyle>
            <a:lvl1pPr>
              <a:defRPr/>
            </a:lvl1pPr>
          </a:lstStyle>
          <a:p>
            <a:pPr lvl="0"/>
            <a:r>
              <a:rPr lang="da-DK" noProof="0"/>
              <a:t>Indsæt tekst her – klik forøg eller formindsk listeniveau for at skifte imellem </a:t>
            </a:r>
            <a:r>
              <a:rPr lang="da-DK" noProof="0" err="1"/>
              <a:t>tekstniveauer</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0" name="Text Placeholder 6">
            <a:extLst>
              <a:ext uri="{FF2B5EF4-FFF2-40B4-BE49-F238E27FC236}">
                <a16:creationId xmlns:a16="http://schemas.microsoft.com/office/drawing/2014/main" id="{1B02B7F6-6399-2BF4-12D7-A105E51F5D96}"/>
              </a:ext>
            </a:extLst>
          </p:cNvPr>
          <p:cNvSpPr>
            <a:spLocks noGrp="1"/>
          </p:cNvSpPr>
          <p:nvPr>
            <p:ph type="body" sz="quarter" idx="14" hasCustomPrompt="1"/>
          </p:nvPr>
        </p:nvSpPr>
        <p:spPr>
          <a:xfrm>
            <a:off x="4639939" y="4320147"/>
            <a:ext cx="2912121" cy="1043875"/>
          </a:xfrm>
        </p:spPr>
        <p:txBody>
          <a:bodyPr>
            <a:noAutofit/>
          </a:bodyPr>
          <a:lstStyle>
            <a:lvl1pPr>
              <a:defRPr/>
            </a:lvl1pPr>
          </a:lstStyle>
          <a:p>
            <a:pPr lvl="0"/>
            <a:r>
              <a:rPr lang="da-DK" noProof="0"/>
              <a:t>Indsæt tekst her – klik forøg eller formindsk listeniveau for at skifte imellem </a:t>
            </a:r>
            <a:r>
              <a:rPr lang="da-DK" noProof="0" err="1"/>
              <a:t>tekstniveauer</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3" name="Text Placeholder 6">
            <a:extLst>
              <a:ext uri="{FF2B5EF4-FFF2-40B4-BE49-F238E27FC236}">
                <a16:creationId xmlns:a16="http://schemas.microsoft.com/office/drawing/2014/main" id="{FDB4ABCB-9BE3-10BD-6884-61BA4261303E}"/>
              </a:ext>
            </a:extLst>
          </p:cNvPr>
          <p:cNvSpPr>
            <a:spLocks noGrp="1"/>
          </p:cNvSpPr>
          <p:nvPr>
            <p:ph type="body" sz="quarter" idx="16" hasCustomPrompt="1"/>
          </p:nvPr>
        </p:nvSpPr>
        <p:spPr>
          <a:xfrm>
            <a:off x="8708379" y="4320147"/>
            <a:ext cx="2912121" cy="1043875"/>
          </a:xfrm>
        </p:spPr>
        <p:txBody>
          <a:bodyPr>
            <a:noAutofit/>
          </a:bodyPr>
          <a:lstStyle>
            <a:lvl1pPr>
              <a:defRPr/>
            </a:lvl1pPr>
          </a:lstStyle>
          <a:p>
            <a:pPr lvl="0"/>
            <a:r>
              <a:rPr lang="da-DK" noProof="0"/>
              <a:t>Indsæt tekst her – klik forøg eller formindsk listeniveau for at skifte imellem </a:t>
            </a:r>
            <a:r>
              <a:rPr lang="da-DK" noProof="0" err="1"/>
              <a:t>tekstniveauer</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Content Placeholder 14">
            <a:extLst>
              <a:ext uri="{FF2B5EF4-FFF2-40B4-BE49-F238E27FC236}">
                <a16:creationId xmlns:a16="http://schemas.microsoft.com/office/drawing/2014/main" id="{0BBD8A76-32BB-816D-301A-8C1D36226AC1}"/>
              </a:ext>
            </a:extLst>
          </p:cNvPr>
          <p:cNvSpPr>
            <a:spLocks noGrp="1"/>
          </p:cNvSpPr>
          <p:nvPr>
            <p:ph sz="quarter" idx="17" hasCustomPrompt="1"/>
          </p:nvPr>
        </p:nvSpPr>
        <p:spPr>
          <a:xfrm>
            <a:off x="571500" y="1754746"/>
            <a:ext cx="2912121" cy="2214397"/>
          </a:xfrm>
        </p:spPr>
        <p:txBody>
          <a:bodyPr bIns="1116000" anchor="ctr" anchorCtr="0"/>
          <a:lstStyle>
            <a:lvl1pPr marL="0" indent="0" algn="ctr">
              <a:buNone/>
              <a:defRPr/>
            </a:lvl1pPr>
          </a:lstStyle>
          <a:p>
            <a:pPr lvl="0"/>
            <a:r>
              <a:rPr lang="en-US" err="1"/>
              <a:t>Indsæt</a:t>
            </a:r>
            <a:r>
              <a:rPr lang="en-US"/>
              <a:t> </a:t>
            </a:r>
            <a:r>
              <a:rPr lang="en-US" err="1"/>
              <a:t>indhold</a:t>
            </a:r>
            <a:endParaRPr lang="da-DK"/>
          </a:p>
        </p:txBody>
      </p:sp>
      <p:sp>
        <p:nvSpPr>
          <p:cNvPr id="16" name="Content Placeholder 14">
            <a:extLst>
              <a:ext uri="{FF2B5EF4-FFF2-40B4-BE49-F238E27FC236}">
                <a16:creationId xmlns:a16="http://schemas.microsoft.com/office/drawing/2014/main" id="{C67424DA-37FD-DD41-38E0-E72ECB7E94BC}"/>
              </a:ext>
            </a:extLst>
          </p:cNvPr>
          <p:cNvSpPr>
            <a:spLocks noGrp="1"/>
          </p:cNvSpPr>
          <p:nvPr>
            <p:ph sz="quarter" idx="18" hasCustomPrompt="1"/>
          </p:nvPr>
        </p:nvSpPr>
        <p:spPr>
          <a:xfrm>
            <a:off x="4639146" y="1754746"/>
            <a:ext cx="2912121" cy="2214397"/>
          </a:xfrm>
        </p:spPr>
        <p:txBody>
          <a:bodyPr bIns="1116000" anchor="ctr" anchorCtr="0"/>
          <a:lstStyle>
            <a:lvl1pPr marL="0" indent="0" algn="ctr">
              <a:buNone/>
              <a:defRPr/>
            </a:lvl1pPr>
          </a:lstStyle>
          <a:p>
            <a:pPr lvl="0"/>
            <a:r>
              <a:rPr lang="en-US" err="1"/>
              <a:t>Indsæt</a:t>
            </a:r>
            <a:r>
              <a:rPr lang="en-US"/>
              <a:t> </a:t>
            </a:r>
            <a:r>
              <a:rPr lang="en-US" err="1"/>
              <a:t>indhold</a:t>
            </a:r>
            <a:endParaRPr lang="da-DK"/>
          </a:p>
        </p:txBody>
      </p:sp>
      <p:sp>
        <p:nvSpPr>
          <p:cNvPr id="17" name="Content Placeholder 14">
            <a:extLst>
              <a:ext uri="{FF2B5EF4-FFF2-40B4-BE49-F238E27FC236}">
                <a16:creationId xmlns:a16="http://schemas.microsoft.com/office/drawing/2014/main" id="{318BC00B-950D-D262-2D92-6AA1528E8F62}"/>
              </a:ext>
            </a:extLst>
          </p:cNvPr>
          <p:cNvSpPr>
            <a:spLocks noGrp="1"/>
          </p:cNvSpPr>
          <p:nvPr>
            <p:ph sz="quarter" idx="19" hasCustomPrompt="1"/>
          </p:nvPr>
        </p:nvSpPr>
        <p:spPr>
          <a:xfrm>
            <a:off x="8694418" y="1754746"/>
            <a:ext cx="2912121" cy="2214397"/>
          </a:xfrm>
        </p:spPr>
        <p:txBody>
          <a:bodyPr bIns="1116000" anchor="ctr" anchorCtr="0"/>
          <a:lstStyle>
            <a:lvl1pPr marL="0" indent="0" algn="ctr">
              <a:buNone/>
              <a:defRPr/>
            </a:lvl1pPr>
          </a:lstStyle>
          <a:p>
            <a:pPr lvl="0"/>
            <a:r>
              <a:rPr lang="en-US" err="1"/>
              <a:t>Indsæt</a:t>
            </a:r>
            <a:r>
              <a:rPr lang="en-US"/>
              <a:t> </a:t>
            </a:r>
            <a:r>
              <a:rPr lang="en-US" err="1"/>
              <a:t>indhold</a:t>
            </a:r>
            <a:endParaRPr lang="da-DK"/>
          </a:p>
        </p:txBody>
      </p:sp>
      <p:grpSp>
        <p:nvGrpSpPr>
          <p:cNvPr id="3" name="Group 2">
            <a:extLst>
              <a:ext uri="{FF2B5EF4-FFF2-40B4-BE49-F238E27FC236}">
                <a16:creationId xmlns:a16="http://schemas.microsoft.com/office/drawing/2014/main" id="{C39EFC05-EFA8-D066-78AB-22F21CF57C1F}"/>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A5D07218-9AAC-36EF-E5DE-1D9360C0BCFE}"/>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9C037C35-F63E-67F4-BA64-85FDE37221CE}"/>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1064143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 x Indhold + Tekst - Grø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B5C94B9-94F3-BBEB-F0BD-0AD713EF2376}"/>
              </a:ext>
            </a:extLst>
          </p:cNvPr>
          <p:cNvSpPr/>
          <p:nvPr userDrawn="1"/>
        </p:nvSpPr>
        <p:spPr>
          <a:xfrm>
            <a:off x="8123239" y="0"/>
            <a:ext cx="4068762" cy="6858000"/>
          </a:xfrm>
          <a:prstGeom prst="rect">
            <a:avLst/>
          </a:prstGeom>
          <a:solidFill>
            <a:srgbClr val="669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B59E036-9A2C-F22F-CE59-9F7F95505309}"/>
              </a:ext>
            </a:extLst>
          </p:cNvPr>
          <p:cNvSpPr/>
          <p:nvPr userDrawn="1"/>
        </p:nvSpPr>
        <p:spPr>
          <a:xfrm>
            <a:off x="4067175" y="0"/>
            <a:ext cx="4056064" cy="6858000"/>
          </a:xfrm>
          <a:prstGeom prst="rect">
            <a:avLst/>
          </a:prstGeom>
          <a:solidFill>
            <a:srgbClr val="B3C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11049000" cy="523220"/>
          </a:xfrm>
        </p:spPr>
        <p:txBody>
          <a:bodyPr>
            <a:noAutofit/>
          </a:bodyPr>
          <a:lstStyle>
            <a:lvl1pPr>
              <a:defRPr/>
            </a:lvl1pPr>
          </a:lstStyle>
          <a:p>
            <a:r>
              <a:rPr lang="da-DK" noProof="0"/>
              <a:t>Kort overskrift i en linje . . . !</a:t>
            </a:r>
          </a:p>
        </p:txBody>
      </p:sp>
      <p:sp>
        <p:nvSpPr>
          <p:cNvPr id="7" name="Text Placeholder 6">
            <a:extLst>
              <a:ext uri="{FF2B5EF4-FFF2-40B4-BE49-F238E27FC236}">
                <a16:creationId xmlns:a16="http://schemas.microsoft.com/office/drawing/2014/main" id="{C459787C-EEB6-72BA-A1FD-873E55C4AFFD}"/>
              </a:ext>
            </a:extLst>
          </p:cNvPr>
          <p:cNvSpPr>
            <a:spLocks noGrp="1"/>
          </p:cNvSpPr>
          <p:nvPr>
            <p:ph type="body" sz="quarter" idx="10" hasCustomPrompt="1"/>
          </p:nvPr>
        </p:nvSpPr>
        <p:spPr>
          <a:xfrm>
            <a:off x="571500" y="4320147"/>
            <a:ext cx="2912121" cy="1043875"/>
          </a:xfrm>
        </p:spPr>
        <p:txBody>
          <a:bodyPr>
            <a:noAutofit/>
          </a:bodyPr>
          <a:lstStyle>
            <a:lvl1pPr>
              <a:defRPr/>
            </a:lvl1pPr>
          </a:lstStyle>
          <a:p>
            <a:pPr lvl="0"/>
            <a:r>
              <a:rPr lang="da-DK" noProof="0"/>
              <a:t>Indsæt tekst her – klik forøg eller formindsk listeniveau for at skifte imellem </a:t>
            </a:r>
            <a:r>
              <a:rPr lang="da-DK" noProof="0" err="1"/>
              <a:t>tekstniveauer</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0" name="Text Placeholder 6">
            <a:extLst>
              <a:ext uri="{FF2B5EF4-FFF2-40B4-BE49-F238E27FC236}">
                <a16:creationId xmlns:a16="http://schemas.microsoft.com/office/drawing/2014/main" id="{1B02B7F6-6399-2BF4-12D7-A105E51F5D96}"/>
              </a:ext>
            </a:extLst>
          </p:cNvPr>
          <p:cNvSpPr>
            <a:spLocks noGrp="1"/>
          </p:cNvSpPr>
          <p:nvPr>
            <p:ph type="body" sz="quarter" idx="14" hasCustomPrompt="1"/>
          </p:nvPr>
        </p:nvSpPr>
        <p:spPr>
          <a:xfrm>
            <a:off x="4639939" y="4320147"/>
            <a:ext cx="2912121" cy="1043875"/>
          </a:xfrm>
        </p:spPr>
        <p:txBody>
          <a:bodyPr>
            <a:noAutofit/>
          </a:bodyPr>
          <a:lstStyle>
            <a:lvl1pPr>
              <a:defRPr/>
            </a:lvl1pPr>
          </a:lstStyle>
          <a:p>
            <a:pPr lvl="0"/>
            <a:r>
              <a:rPr lang="da-DK" noProof="0"/>
              <a:t>Indsæt tekst her – klik forøg eller formindsk listeniveau for at skifte imellem </a:t>
            </a:r>
            <a:r>
              <a:rPr lang="da-DK" noProof="0" err="1"/>
              <a:t>tekstniveauer</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3" name="Text Placeholder 6">
            <a:extLst>
              <a:ext uri="{FF2B5EF4-FFF2-40B4-BE49-F238E27FC236}">
                <a16:creationId xmlns:a16="http://schemas.microsoft.com/office/drawing/2014/main" id="{FDB4ABCB-9BE3-10BD-6884-61BA4261303E}"/>
              </a:ext>
            </a:extLst>
          </p:cNvPr>
          <p:cNvSpPr>
            <a:spLocks noGrp="1"/>
          </p:cNvSpPr>
          <p:nvPr>
            <p:ph type="body" sz="quarter" idx="16" hasCustomPrompt="1"/>
          </p:nvPr>
        </p:nvSpPr>
        <p:spPr>
          <a:xfrm>
            <a:off x="8708379" y="4320147"/>
            <a:ext cx="2912121" cy="1043875"/>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noProof="0"/>
              <a:t>Indsæt tekst her – klik forøg eller formindsk listeniveau for at skifte imellem </a:t>
            </a:r>
            <a:r>
              <a:rPr lang="da-DK" noProof="0" err="1"/>
              <a:t>tekstniveauer</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15" name="Content Placeholder 14">
            <a:extLst>
              <a:ext uri="{FF2B5EF4-FFF2-40B4-BE49-F238E27FC236}">
                <a16:creationId xmlns:a16="http://schemas.microsoft.com/office/drawing/2014/main" id="{0BBD8A76-32BB-816D-301A-8C1D36226AC1}"/>
              </a:ext>
            </a:extLst>
          </p:cNvPr>
          <p:cNvSpPr>
            <a:spLocks noGrp="1"/>
          </p:cNvSpPr>
          <p:nvPr>
            <p:ph sz="quarter" idx="17" hasCustomPrompt="1"/>
          </p:nvPr>
        </p:nvSpPr>
        <p:spPr>
          <a:xfrm>
            <a:off x="571500" y="1754746"/>
            <a:ext cx="2912121" cy="2214397"/>
          </a:xfrm>
        </p:spPr>
        <p:txBody>
          <a:bodyPr bIns="1116000" anchor="ctr" anchorCtr="0"/>
          <a:lstStyle>
            <a:lvl1pPr marL="0" indent="0" algn="ctr">
              <a:buNone/>
              <a:defRPr/>
            </a:lvl1pPr>
          </a:lstStyle>
          <a:p>
            <a:pPr lvl="0"/>
            <a:r>
              <a:rPr lang="en-US" err="1"/>
              <a:t>Indsæt</a:t>
            </a:r>
            <a:r>
              <a:rPr lang="en-US"/>
              <a:t> </a:t>
            </a:r>
            <a:r>
              <a:rPr lang="en-US" err="1"/>
              <a:t>indhold</a:t>
            </a:r>
            <a:endParaRPr lang="da-DK"/>
          </a:p>
        </p:txBody>
      </p:sp>
      <p:sp>
        <p:nvSpPr>
          <p:cNvPr id="16" name="Content Placeholder 14">
            <a:extLst>
              <a:ext uri="{FF2B5EF4-FFF2-40B4-BE49-F238E27FC236}">
                <a16:creationId xmlns:a16="http://schemas.microsoft.com/office/drawing/2014/main" id="{C67424DA-37FD-DD41-38E0-E72ECB7E94BC}"/>
              </a:ext>
            </a:extLst>
          </p:cNvPr>
          <p:cNvSpPr>
            <a:spLocks noGrp="1"/>
          </p:cNvSpPr>
          <p:nvPr>
            <p:ph sz="quarter" idx="18" hasCustomPrompt="1"/>
          </p:nvPr>
        </p:nvSpPr>
        <p:spPr>
          <a:xfrm>
            <a:off x="4639146" y="1754746"/>
            <a:ext cx="2912121" cy="2214397"/>
          </a:xfrm>
        </p:spPr>
        <p:txBody>
          <a:bodyPr bIns="1116000" anchor="ctr" anchorCtr="0"/>
          <a:lstStyle>
            <a:lvl1pPr marL="0" indent="0" algn="ctr">
              <a:buNone/>
              <a:defRPr/>
            </a:lvl1pPr>
          </a:lstStyle>
          <a:p>
            <a:pPr lvl="0"/>
            <a:r>
              <a:rPr lang="en-US" err="1"/>
              <a:t>Indsæt</a:t>
            </a:r>
            <a:r>
              <a:rPr lang="en-US"/>
              <a:t> </a:t>
            </a:r>
            <a:r>
              <a:rPr lang="en-US" err="1"/>
              <a:t>indhold</a:t>
            </a:r>
            <a:endParaRPr lang="da-DK"/>
          </a:p>
        </p:txBody>
      </p:sp>
      <p:sp>
        <p:nvSpPr>
          <p:cNvPr id="17" name="Content Placeholder 14">
            <a:extLst>
              <a:ext uri="{FF2B5EF4-FFF2-40B4-BE49-F238E27FC236}">
                <a16:creationId xmlns:a16="http://schemas.microsoft.com/office/drawing/2014/main" id="{318BC00B-950D-D262-2D92-6AA1528E8F62}"/>
              </a:ext>
            </a:extLst>
          </p:cNvPr>
          <p:cNvSpPr>
            <a:spLocks noGrp="1"/>
          </p:cNvSpPr>
          <p:nvPr>
            <p:ph sz="quarter" idx="19" hasCustomPrompt="1"/>
          </p:nvPr>
        </p:nvSpPr>
        <p:spPr>
          <a:xfrm>
            <a:off x="8694418" y="1754746"/>
            <a:ext cx="2912121" cy="2214397"/>
          </a:xfrm>
        </p:spPr>
        <p:txBody>
          <a:bodyPr bIns="1116000" anchor="ctr" anchorCtr="0"/>
          <a:lstStyle>
            <a:lvl1pPr marL="0" indent="0" algn="ctr">
              <a:buNone/>
              <a:defRPr/>
            </a:lvl1pPr>
          </a:lstStyle>
          <a:p>
            <a:pPr lvl="0"/>
            <a:r>
              <a:rPr lang="en-US" err="1"/>
              <a:t>Indsæt</a:t>
            </a:r>
            <a:r>
              <a:rPr lang="en-US"/>
              <a:t> </a:t>
            </a:r>
            <a:r>
              <a:rPr lang="en-US" err="1"/>
              <a:t>indhold</a:t>
            </a:r>
            <a:endParaRPr lang="da-DK"/>
          </a:p>
        </p:txBody>
      </p:sp>
      <p:grpSp>
        <p:nvGrpSpPr>
          <p:cNvPr id="3" name="Group 2">
            <a:extLst>
              <a:ext uri="{FF2B5EF4-FFF2-40B4-BE49-F238E27FC236}">
                <a16:creationId xmlns:a16="http://schemas.microsoft.com/office/drawing/2014/main" id="{C39EFC05-EFA8-D066-78AB-22F21CF57C1F}"/>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A5D07218-9AAC-36EF-E5DE-1D9360C0BCFE}"/>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9" name="Freeform: Shape 8">
              <a:extLst>
                <a:ext uri="{FF2B5EF4-FFF2-40B4-BE49-F238E27FC236}">
                  <a16:creationId xmlns:a16="http://schemas.microsoft.com/office/drawing/2014/main" id="{9C037C35-F63E-67F4-BA64-85FDE37221CE}"/>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3550130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 x Indhold - Collage">
    <p:bg>
      <p:bgPr>
        <a:solidFill>
          <a:schemeClr val="accent6"/>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err="1"/>
              <a:t>Indsæt</a:t>
            </a:r>
            <a:r>
              <a:rPr lang="en-US"/>
              <a:t> </a:t>
            </a:r>
            <a:r>
              <a:rPr lang="en-US" err="1"/>
              <a:t>indhold</a:t>
            </a:r>
            <a:endParaRPr lang="en-US"/>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err="1"/>
              <a:t>Indsæt</a:t>
            </a:r>
            <a:r>
              <a:rPr lang="en-US"/>
              <a:t> </a:t>
            </a:r>
            <a:r>
              <a:rPr lang="en-US" err="1"/>
              <a:t>indhold</a:t>
            </a:r>
            <a:endParaRPr lang="en-US"/>
          </a:p>
        </p:txBody>
      </p:sp>
      <p:sp>
        <p:nvSpPr>
          <p:cNvPr id="11" name="Content Placeholder 10">
            <a:extLst>
              <a:ext uri="{FF2B5EF4-FFF2-40B4-BE49-F238E27FC236}">
                <a16:creationId xmlns:a16="http://schemas.microsoft.com/office/drawing/2014/main" id="{A1CBF3D0-24B4-9DC2-BBC7-4AE56D3B1865}"/>
              </a:ext>
            </a:extLst>
          </p:cNvPr>
          <p:cNvSpPr>
            <a:spLocks noGrp="1"/>
          </p:cNvSpPr>
          <p:nvPr>
            <p:ph sz="quarter" idx="12" hasCustomPrompt="1"/>
          </p:nvPr>
        </p:nvSpPr>
        <p:spPr>
          <a:xfrm>
            <a:off x="6600217" y="441324"/>
            <a:ext cx="5020283" cy="3410829"/>
          </a:xfrm>
          <a:noFill/>
        </p:spPr>
        <p:txBody>
          <a:bodyPr bIns="972000" anchor="ctr" anchorCtr="0"/>
          <a:lstStyle>
            <a:lvl1pPr marL="0" indent="0" algn="ctr">
              <a:buNone/>
              <a:defRPr/>
            </a:lvl1pPr>
          </a:lstStyle>
          <a:p>
            <a:pPr lvl="0"/>
            <a:r>
              <a:rPr lang="en-US" err="1"/>
              <a:t>Indsæt</a:t>
            </a:r>
            <a:r>
              <a:rPr lang="en-US"/>
              <a:t> </a:t>
            </a:r>
            <a:r>
              <a:rPr lang="en-US" err="1"/>
              <a:t>indhold</a:t>
            </a:r>
            <a:endParaRPr lang="en-US"/>
          </a:p>
        </p:txBody>
      </p:sp>
      <p:sp>
        <p:nvSpPr>
          <p:cNvPr id="13" name="Text Placeholder 12">
            <a:extLst>
              <a:ext uri="{FF2B5EF4-FFF2-40B4-BE49-F238E27FC236}">
                <a16:creationId xmlns:a16="http://schemas.microsoft.com/office/drawing/2014/main" id="{11C50BE5-FC2F-B94C-ABC3-E23FC99486C0}"/>
              </a:ext>
            </a:extLst>
          </p:cNvPr>
          <p:cNvSpPr>
            <a:spLocks noGrp="1"/>
          </p:cNvSpPr>
          <p:nvPr>
            <p:ph type="body" sz="quarter" idx="13" hasCustomPrompt="1"/>
          </p:nvPr>
        </p:nvSpPr>
        <p:spPr>
          <a:xfrm>
            <a:off x="7286626" y="4037013"/>
            <a:ext cx="3686174" cy="564170"/>
          </a:xfrm>
        </p:spPr>
        <p:txBody>
          <a:bodyPr anchor="b" anchorCtr="0"/>
          <a:lstStyle>
            <a:lvl1pPr marL="0" indent="0" algn="ctr">
              <a:lnSpc>
                <a:spcPct val="95000"/>
              </a:lnSpc>
              <a:spcAft>
                <a:spcPts val="0"/>
              </a:spcAft>
              <a:buNone/>
              <a:defRPr sz="1800">
                <a:solidFill>
                  <a:schemeClr val="tx2"/>
                </a:solidFill>
                <a:latin typeface="+mj-lt"/>
              </a:defRPr>
            </a:lvl1pPr>
            <a:lvl2pPr marL="288000" indent="0">
              <a:buNone/>
              <a:defRPr/>
            </a:lvl2pPr>
          </a:lstStyle>
          <a:p>
            <a:pPr lvl="0"/>
            <a:r>
              <a:rPr lang="en-US" err="1"/>
              <a:t>Indsæt</a:t>
            </a:r>
            <a:r>
              <a:rPr lang="en-US"/>
              <a:t> </a:t>
            </a:r>
            <a:r>
              <a:rPr lang="en-US" err="1"/>
              <a:t>overskrift</a:t>
            </a:r>
            <a:endParaRPr lang="en-US"/>
          </a:p>
        </p:txBody>
      </p:sp>
      <p:sp>
        <p:nvSpPr>
          <p:cNvPr id="14" name="Text Placeholder 12">
            <a:extLst>
              <a:ext uri="{FF2B5EF4-FFF2-40B4-BE49-F238E27FC236}">
                <a16:creationId xmlns:a16="http://schemas.microsoft.com/office/drawing/2014/main" id="{E6B93523-CC0F-E8AC-F284-D6DA323BDD92}"/>
              </a:ext>
            </a:extLst>
          </p:cNvPr>
          <p:cNvSpPr>
            <a:spLocks noGrp="1"/>
          </p:cNvSpPr>
          <p:nvPr>
            <p:ph type="body" sz="quarter" idx="14" hasCustomPrompt="1"/>
          </p:nvPr>
        </p:nvSpPr>
        <p:spPr>
          <a:xfrm>
            <a:off x="7286626" y="4800635"/>
            <a:ext cx="3686174" cy="1035961"/>
          </a:xfrm>
        </p:spPr>
        <p:txBody>
          <a:bodyPr anchor="t" anchorCtr="0"/>
          <a:lstStyle>
            <a:lvl1pPr marL="0" indent="0" algn="ctr">
              <a:lnSpc>
                <a:spcPct val="95000"/>
              </a:lnSpc>
              <a:spcAft>
                <a:spcPts val="0"/>
              </a:spcAft>
              <a:buNone/>
              <a:defRPr sz="1400">
                <a:solidFill>
                  <a:schemeClr val="tx2"/>
                </a:solidFill>
                <a:latin typeface="+mn-lt"/>
              </a:defRPr>
            </a:lvl1pPr>
            <a:lvl2pPr marL="288000" indent="0">
              <a:buNone/>
              <a:defRPr/>
            </a:lvl2pPr>
          </a:lstStyle>
          <a:p>
            <a:pPr lvl="0"/>
            <a:r>
              <a:rPr lang="en-US" err="1"/>
              <a:t>Indsæt</a:t>
            </a:r>
            <a:r>
              <a:rPr lang="en-US"/>
              <a:t> </a:t>
            </a:r>
            <a:r>
              <a:rPr lang="en-US" err="1"/>
              <a:t>tekst</a:t>
            </a:r>
            <a:r>
              <a:rPr lang="en-US"/>
              <a:t> – max. </a:t>
            </a:r>
            <a:r>
              <a:rPr lang="en-US" err="1"/>
              <a:t>frm</a:t>
            </a:r>
            <a:r>
              <a:rPr lang="en-US"/>
              <a:t> </a:t>
            </a:r>
            <a:r>
              <a:rPr lang="en-US" err="1"/>
              <a:t>linjer</a:t>
            </a:r>
            <a:endParaRPr lang="en-US"/>
          </a:p>
        </p:txBody>
      </p:sp>
    </p:spTree>
    <p:extLst>
      <p:ext uri="{BB962C8B-B14F-4D97-AF65-F5344CB8AC3E}">
        <p14:creationId xmlns:p14="http://schemas.microsoft.com/office/powerpoint/2010/main" val="1953953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 x Indhold - Collage - ALT">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err="1"/>
              <a:t>Indsæt</a:t>
            </a:r>
            <a:r>
              <a:rPr lang="en-US"/>
              <a:t> </a:t>
            </a:r>
            <a:r>
              <a:rPr lang="en-US" err="1"/>
              <a:t>indhold</a:t>
            </a:r>
            <a:endParaRPr lang="en-US"/>
          </a:p>
        </p:txBody>
      </p:sp>
      <p:sp>
        <p:nvSpPr>
          <p:cNvPr id="4" name="Picture Placeholder 3">
            <a:extLst>
              <a:ext uri="{FF2B5EF4-FFF2-40B4-BE49-F238E27FC236}">
                <a16:creationId xmlns:a16="http://schemas.microsoft.com/office/drawing/2014/main" id="{F387FA62-EFB8-8B6E-F223-1C15673D19EE}"/>
              </a:ext>
            </a:extLst>
          </p:cNvPr>
          <p:cNvSpPr>
            <a:spLocks noGrp="1"/>
          </p:cNvSpPr>
          <p:nvPr>
            <p:ph type="pic" sz="quarter" idx="16" hasCustomPrompt="1"/>
          </p:nvPr>
        </p:nvSpPr>
        <p:spPr>
          <a:xfrm>
            <a:off x="6096000" y="0"/>
            <a:ext cx="6096000" cy="6858000"/>
          </a:xfrm>
          <a:solidFill>
            <a:schemeClr val="accent6"/>
          </a:solidFill>
        </p:spPr>
        <p:txBody>
          <a:bodyPr bIns="612000" anchor="ctr" anchorCtr="0"/>
          <a:lstStyle>
            <a:lvl1pPr marL="0" indent="0" algn="ctr">
              <a:buNone/>
              <a:defRPr/>
            </a:lvl1pPr>
          </a:lstStyle>
          <a:p>
            <a:r>
              <a:rPr lang="da-DK"/>
              <a:t>Indsæt billede</a:t>
            </a:r>
          </a:p>
        </p:txBody>
      </p:sp>
      <p:sp>
        <p:nvSpPr>
          <p:cNvPr id="3" name="Content Placeholder 6">
            <a:extLst>
              <a:ext uri="{FF2B5EF4-FFF2-40B4-BE49-F238E27FC236}">
                <a16:creationId xmlns:a16="http://schemas.microsoft.com/office/drawing/2014/main" id="{DFE470D8-07EA-8DF1-F220-FBA2F8977AED}"/>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err="1"/>
              <a:t>Indsæt</a:t>
            </a:r>
            <a:r>
              <a:rPr lang="en-US"/>
              <a:t> </a:t>
            </a:r>
            <a:r>
              <a:rPr lang="en-US" err="1"/>
              <a:t>indhold</a:t>
            </a:r>
            <a:endParaRPr lang="en-US"/>
          </a:p>
        </p:txBody>
      </p:sp>
    </p:spTree>
    <p:extLst>
      <p:ext uri="{BB962C8B-B14F-4D97-AF65-F5344CB8AC3E}">
        <p14:creationId xmlns:p14="http://schemas.microsoft.com/office/powerpoint/2010/main" val="190625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A - Mørkegrøn baggr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bg1"/>
                </a:solidFill>
              </a:defRPr>
            </a:lvl1pPr>
          </a:lstStyle>
          <a:p>
            <a:r>
              <a:rPr lang="da-DK" noProof="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bg1"/>
                </a:solidFill>
              </a:defRPr>
            </a:lvl1pPr>
            <a:lvl2pPr marL="288000" indent="0">
              <a:buNone/>
              <a:defRPr/>
            </a:lvl2pPr>
          </a:lstStyle>
          <a:p>
            <a:pPr lvl="0"/>
            <a:r>
              <a:rPr lang="da-DK" noProof="0"/>
              <a:t>Manchet i </a:t>
            </a:r>
            <a:r>
              <a:rPr lang="da-DK" noProof="0" err="1"/>
              <a:t>maks</a:t>
            </a:r>
            <a:r>
              <a:rPr lang="da-DK" noProof="0"/>
              <a:t> tre linjer </a:t>
            </a:r>
            <a:r>
              <a:rPr lang="da-DK" noProof="0" err="1"/>
              <a:t>nostrum</a:t>
            </a:r>
            <a:r>
              <a:rPr lang="da-DK" noProof="0"/>
              <a:t> </a:t>
            </a:r>
            <a:r>
              <a:rPr lang="da-DK" noProof="0" err="1"/>
              <a:t>que</a:t>
            </a:r>
            <a:r>
              <a:rPr lang="da-DK" noProof="0"/>
              <a:t> </a:t>
            </a:r>
            <a:r>
              <a:rPr lang="da-DK" noProof="0" err="1"/>
              <a:t>veria</a:t>
            </a:r>
            <a:r>
              <a:rPr lang="da-DK" noProof="0"/>
              <a:t> </a:t>
            </a:r>
            <a:r>
              <a:rPr lang="da-DK" noProof="0" err="1"/>
              <a:t>velessus</a:t>
            </a:r>
            <a:r>
              <a:rPr lang="da-DK" noProof="0"/>
              <a:t> assimil </a:t>
            </a:r>
            <a:r>
              <a:rPr lang="da-DK" noProof="0" err="1"/>
              <a:t>imeni</a:t>
            </a:r>
            <a:r>
              <a:rPr lang="da-DK" noProof="0"/>
              <a:t> </a:t>
            </a:r>
            <a:r>
              <a:rPr lang="da-DK" noProof="0" err="1"/>
              <a:t>ilibus</a:t>
            </a:r>
            <a:r>
              <a:rPr lang="da-DK" noProof="0"/>
              <a:t> as </a:t>
            </a:r>
            <a:r>
              <a:rPr lang="da-DK" noProof="0" err="1"/>
              <a:t>ressum</a:t>
            </a:r>
            <a:r>
              <a:rPr lang="da-DK" noProof="0"/>
              <a:t> </a:t>
            </a:r>
            <a:r>
              <a:rPr lang="da-DK" noProof="0" err="1"/>
              <a:t>que</a:t>
            </a:r>
            <a:r>
              <a:rPr lang="da-DK" noProof="0"/>
              <a:t> </a:t>
            </a:r>
            <a:r>
              <a:rPr lang="da-DK" noProof="0" err="1"/>
              <a:t>repella</a:t>
            </a:r>
            <a:r>
              <a:rPr lang="da-DK" noProof="0"/>
              <a:t> </a:t>
            </a:r>
            <a:r>
              <a:rPr lang="da-DK" noProof="0" err="1"/>
              <a:t>borume</a:t>
            </a:r>
            <a:r>
              <a:rPr lang="da-DK" noProof="0"/>
              <a:t> </a:t>
            </a:r>
            <a:r>
              <a:rPr lang="da-DK" noProof="0" err="1"/>
              <a:t>exceperum</a:t>
            </a:r>
            <a:r>
              <a:rPr lang="da-DK" noProof="0"/>
              <a:t> </a:t>
            </a:r>
            <a:r>
              <a:rPr lang="da-DK" noProof="0" err="1"/>
              <a:t>quenim</a:t>
            </a:r>
            <a:r>
              <a:rPr lang="da-DK" noProof="0"/>
              <a:t> </a:t>
            </a:r>
            <a:r>
              <a:rPr lang="da-DK" noProof="0" err="1"/>
              <a:t>us</a:t>
            </a:r>
            <a:r>
              <a:rPr lang="da-DK" noProof="0"/>
              <a:t> </a:t>
            </a:r>
            <a:r>
              <a:rPr lang="da-DK" noProof="0" err="1"/>
              <a:t>dolupta</a:t>
            </a:r>
            <a:r>
              <a:rPr lang="da-DK" noProof="0"/>
              <a:t> </a:t>
            </a:r>
            <a:r>
              <a:rPr lang="da-DK" noProof="0" err="1"/>
              <a:t>tquam</a:t>
            </a:r>
            <a:r>
              <a:rPr lang="da-DK" noProof="0"/>
              <a:t> </a:t>
            </a:r>
            <a:r>
              <a:rPr lang="da-DK" noProof="0" err="1"/>
              <a:t>nate</a:t>
            </a:r>
            <a:r>
              <a:rPr lang="da-DK" noProof="0"/>
              <a:t> </a:t>
            </a:r>
            <a:r>
              <a:rPr lang="da-DK" noProof="0" err="1"/>
              <a:t>niminciis</a:t>
            </a:r>
            <a:r>
              <a:rPr lang="da-DK" noProof="0"/>
              <a:t> </a:t>
            </a:r>
            <a:r>
              <a:rPr lang="da-DK" noProof="0" err="1"/>
              <a:t>accaeserum</a:t>
            </a:r>
            <a:r>
              <a:rPr lang="da-DK" noProof="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a:solidFill>
                  <a:schemeClr val="bg1"/>
                </a:solidFill>
                <a:latin typeface="LFPressSansOffc dBold" panose="00000700000000000000" pitchFamily="2" charset="0"/>
              </a:rPr>
              <a:t>Landbrug &amp; Fødevarer</a:t>
            </a:r>
          </a:p>
        </p:txBody>
      </p:sp>
      <p:grpSp>
        <p:nvGrpSpPr>
          <p:cNvPr id="3" name="Group 2">
            <a:extLst>
              <a:ext uri="{FF2B5EF4-FFF2-40B4-BE49-F238E27FC236}">
                <a16:creationId xmlns:a16="http://schemas.microsoft.com/office/drawing/2014/main" id="{EDCA02AE-7C17-DB22-D934-6BF02DD10EA2}"/>
              </a:ext>
            </a:extLst>
          </p:cNvPr>
          <p:cNvGrpSpPr/>
          <p:nvPr userDrawn="1"/>
        </p:nvGrpSpPr>
        <p:grpSpPr>
          <a:xfrm>
            <a:off x="10857361" y="5991228"/>
            <a:ext cx="762848" cy="433398"/>
            <a:chOff x="10857361" y="5991228"/>
            <a:chExt cx="762848" cy="433398"/>
          </a:xfrm>
        </p:grpSpPr>
        <p:sp>
          <p:nvSpPr>
            <p:cNvPr id="4" name="Freeform: Shape 3">
              <a:extLst>
                <a:ext uri="{FF2B5EF4-FFF2-40B4-BE49-F238E27FC236}">
                  <a16:creationId xmlns:a16="http://schemas.microsoft.com/office/drawing/2014/main" id="{8F027DF3-F1EC-32CC-0A1C-6CEB40AF6B10}"/>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5" name="Freeform: Shape 4">
              <a:extLst>
                <a:ext uri="{FF2B5EF4-FFF2-40B4-BE49-F238E27FC236}">
                  <a16:creationId xmlns:a16="http://schemas.microsoft.com/office/drawing/2014/main" id="{031CE576-56B1-E824-7CD3-CD59D4B6E131}"/>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2518472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 x Indhold - Coll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err="1"/>
              <a:t>Indsæt</a:t>
            </a:r>
            <a:r>
              <a:rPr lang="en-US"/>
              <a:t> </a:t>
            </a:r>
            <a:r>
              <a:rPr lang="en-US" err="1"/>
              <a:t>indhold</a:t>
            </a:r>
            <a:endParaRPr lang="en-US"/>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err="1"/>
              <a:t>Indsæt</a:t>
            </a:r>
            <a:r>
              <a:rPr lang="en-US"/>
              <a:t> </a:t>
            </a:r>
            <a:r>
              <a:rPr lang="en-US" err="1"/>
              <a:t>indhold</a:t>
            </a:r>
            <a:endParaRPr lang="en-US"/>
          </a:p>
        </p:txBody>
      </p:sp>
      <p:sp>
        <p:nvSpPr>
          <p:cNvPr id="3" name="Picture Placeholder 2">
            <a:extLst>
              <a:ext uri="{FF2B5EF4-FFF2-40B4-BE49-F238E27FC236}">
                <a16:creationId xmlns:a16="http://schemas.microsoft.com/office/drawing/2014/main" id="{CDC24960-80F9-E329-EF1E-C46D904F5BFB}"/>
              </a:ext>
            </a:extLst>
          </p:cNvPr>
          <p:cNvSpPr>
            <a:spLocks noGrp="1"/>
          </p:cNvSpPr>
          <p:nvPr>
            <p:ph type="pic" sz="quarter" idx="15" hasCustomPrompt="1"/>
          </p:nvPr>
        </p:nvSpPr>
        <p:spPr>
          <a:xfrm>
            <a:off x="6096001" y="0"/>
            <a:ext cx="6096000" cy="3429000"/>
          </a:xfrm>
          <a:solidFill>
            <a:schemeClr val="bg1">
              <a:lumMod val="95000"/>
            </a:schemeClr>
          </a:solidFill>
        </p:spPr>
        <p:txBody>
          <a:bodyPr bIns="576000" anchor="ctr" anchorCtr="0"/>
          <a:lstStyle>
            <a:lvl1pPr marL="0" indent="0" algn="ctr">
              <a:buNone/>
              <a:defRPr/>
            </a:lvl1pPr>
          </a:lstStyle>
          <a:p>
            <a:r>
              <a:rPr lang="en-US" err="1"/>
              <a:t>Indsæt</a:t>
            </a:r>
            <a:r>
              <a:rPr lang="en-US"/>
              <a:t> </a:t>
            </a:r>
            <a:r>
              <a:rPr lang="en-US" err="1"/>
              <a:t>billede</a:t>
            </a:r>
            <a:endParaRPr lang="da-DK"/>
          </a:p>
        </p:txBody>
      </p:sp>
      <p:sp>
        <p:nvSpPr>
          <p:cNvPr id="2" name="Content Placeholder 6">
            <a:extLst>
              <a:ext uri="{FF2B5EF4-FFF2-40B4-BE49-F238E27FC236}">
                <a16:creationId xmlns:a16="http://schemas.microsoft.com/office/drawing/2014/main" id="{054E7A02-D897-BCD3-B44C-77F4CB36BB48}"/>
              </a:ext>
            </a:extLst>
          </p:cNvPr>
          <p:cNvSpPr>
            <a:spLocks noGrp="1"/>
          </p:cNvSpPr>
          <p:nvPr>
            <p:ph sz="quarter" idx="16" hasCustomPrompt="1"/>
          </p:nvPr>
        </p:nvSpPr>
        <p:spPr>
          <a:xfrm>
            <a:off x="6662232" y="3861238"/>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err="1"/>
              <a:t>Indsæt</a:t>
            </a:r>
            <a:r>
              <a:rPr lang="en-US"/>
              <a:t> </a:t>
            </a:r>
            <a:r>
              <a:rPr lang="en-US" err="1"/>
              <a:t>indhold</a:t>
            </a:r>
            <a:endParaRPr lang="en-US"/>
          </a:p>
        </p:txBody>
      </p:sp>
    </p:spTree>
    <p:extLst>
      <p:ext uri="{BB962C8B-B14F-4D97-AF65-F5344CB8AC3E}">
        <p14:creationId xmlns:p14="http://schemas.microsoft.com/office/powerpoint/2010/main" val="2655838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 x Indhold - Colla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129C15-988A-86D4-8130-A4337C54AF87}"/>
              </a:ext>
            </a:extLst>
          </p:cNvPr>
          <p:cNvSpPr/>
          <p:nvPr userDrawn="1"/>
        </p:nvSpPr>
        <p:spPr>
          <a:xfrm>
            <a:off x="9158592" y="0"/>
            <a:ext cx="3033408"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ctangle 15">
            <a:extLst>
              <a:ext uri="{FF2B5EF4-FFF2-40B4-BE49-F238E27FC236}">
                <a16:creationId xmlns:a16="http://schemas.microsoft.com/office/drawing/2014/main" id="{8426D558-32A7-E390-B1A1-6250A781F19D}"/>
              </a:ext>
            </a:extLst>
          </p:cNvPr>
          <p:cNvSpPr/>
          <p:nvPr userDrawn="1"/>
        </p:nvSpPr>
        <p:spPr>
          <a:xfrm>
            <a:off x="0" y="342900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ctangle 14">
            <a:extLst>
              <a:ext uri="{FF2B5EF4-FFF2-40B4-BE49-F238E27FC236}">
                <a16:creationId xmlns:a16="http://schemas.microsoft.com/office/drawing/2014/main" id="{7ABE6E29-362C-F9A4-8868-C4DFC072CADA}"/>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Content Placeholder 6">
            <a:extLst>
              <a:ext uri="{FF2B5EF4-FFF2-40B4-BE49-F238E27FC236}">
                <a16:creationId xmlns:a16="http://schemas.microsoft.com/office/drawing/2014/main" id="{9EA9F677-00FF-52F0-050A-07B082154EAE}"/>
              </a:ext>
            </a:extLst>
          </p:cNvPr>
          <p:cNvSpPr>
            <a:spLocks noGrp="1"/>
          </p:cNvSpPr>
          <p:nvPr>
            <p:ph sz="quarter" idx="10" hasCustomPrompt="1"/>
          </p:nvPr>
        </p:nvSpPr>
        <p:spPr>
          <a:xfrm>
            <a:off x="571500" y="441324"/>
            <a:ext cx="4963538" cy="2564523"/>
          </a:xfrm>
        </p:spPr>
        <p:txBody>
          <a:bodyPr bIns="0" anchor="ctr" anchorCtr="0"/>
          <a:lstStyle>
            <a:lvl1pPr marL="0" indent="0" algn="ctr">
              <a:buNone/>
              <a:defRPr sz="1800">
                <a:solidFill>
                  <a:schemeClr val="tx2"/>
                </a:solidFill>
                <a:latin typeface="LFPressSerifOffc" panose="020B0604020202020204" charset="0"/>
              </a:defRPr>
            </a:lvl1pPr>
            <a:lvl2pPr marL="288000" indent="0">
              <a:buNone/>
              <a:defRPr/>
            </a:lvl2pPr>
          </a:lstStyle>
          <a:p>
            <a:pPr lvl="0"/>
            <a:r>
              <a:rPr lang="en-US" err="1"/>
              <a:t>Indsæt</a:t>
            </a:r>
            <a:r>
              <a:rPr lang="en-US"/>
              <a:t> </a:t>
            </a:r>
            <a:r>
              <a:rPr lang="en-US" err="1"/>
              <a:t>indhold</a:t>
            </a:r>
            <a:endParaRPr lang="en-US"/>
          </a:p>
        </p:txBody>
      </p:sp>
      <p:sp>
        <p:nvSpPr>
          <p:cNvPr id="9" name="Content Placeholder 8">
            <a:extLst>
              <a:ext uri="{FF2B5EF4-FFF2-40B4-BE49-F238E27FC236}">
                <a16:creationId xmlns:a16="http://schemas.microsoft.com/office/drawing/2014/main" id="{58B0D7DA-A290-8A26-D0EE-DFF49DB94319}"/>
              </a:ext>
            </a:extLst>
          </p:cNvPr>
          <p:cNvSpPr>
            <a:spLocks noGrp="1"/>
          </p:cNvSpPr>
          <p:nvPr>
            <p:ph sz="quarter" idx="11" hasCustomPrompt="1"/>
          </p:nvPr>
        </p:nvSpPr>
        <p:spPr>
          <a:xfrm>
            <a:off x="571500" y="3852153"/>
            <a:ext cx="4963538" cy="2564522"/>
          </a:xfrm>
          <a:noFill/>
        </p:spPr>
        <p:txBody>
          <a:bodyPr bIns="972000" anchor="ctr" anchorCtr="0"/>
          <a:lstStyle>
            <a:lvl1pPr marL="0" indent="0" algn="ctr">
              <a:buNone/>
              <a:defRPr/>
            </a:lvl1pPr>
            <a:lvl2pPr marL="288000" indent="0">
              <a:buNone/>
              <a:defRPr/>
            </a:lvl2pPr>
          </a:lstStyle>
          <a:p>
            <a:pPr lvl="0"/>
            <a:r>
              <a:rPr lang="en-US" err="1"/>
              <a:t>Indsæt</a:t>
            </a:r>
            <a:r>
              <a:rPr lang="en-US"/>
              <a:t> </a:t>
            </a:r>
            <a:r>
              <a:rPr lang="en-US" err="1"/>
              <a:t>indhold</a:t>
            </a:r>
            <a:endParaRPr lang="en-US"/>
          </a:p>
        </p:txBody>
      </p:sp>
      <p:sp>
        <p:nvSpPr>
          <p:cNvPr id="3" name="Picture Placeholder 2">
            <a:extLst>
              <a:ext uri="{FF2B5EF4-FFF2-40B4-BE49-F238E27FC236}">
                <a16:creationId xmlns:a16="http://schemas.microsoft.com/office/drawing/2014/main" id="{CDC24960-80F9-E329-EF1E-C46D904F5BFB}"/>
              </a:ext>
            </a:extLst>
          </p:cNvPr>
          <p:cNvSpPr>
            <a:spLocks noGrp="1"/>
          </p:cNvSpPr>
          <p:nvPr>
            <p:ph type="pic" sz="quarter" idx="15" hasCustomPrompt="1"/>
          </p:nvPr>
        </p:nvSpPr>
        <p:spPr>
          <a:xfrm>
            <a:off x="6096000" y="0"/>
            <a:ext cx="3062592" cy="3429000"/>
          </a:xfrm>
          <a:solidFill>
            <a:schemeClr val="bg1">
              <a:lumMod val="95000"/>
            </a:schemeClr>
          </a:solidFill>
        </p:spPr>
        <p:txBody>
          <a:bodyPr bIns="576000" anchor="ctr" anchorCtr="0"/>
          <a:lstStyle>
            <a:lvl1pPr marL="0" indent="0" algn="ctr">
              <a:buNone/>
              <a:defRPr/>
            </a:lvl1pPr>
          </a:lstStyle>
          <a:p>
            <a:r>
              <a:rPr lang="en-US" err="1"/>
              <a:t>Indsæt</a:t>
            </a:r>
            <a:r>
              <a:rPr lang="en-US"/>
              <a:t> </a:t>
            </a:r>
            <a:r>
              <a:rPr lang="en-US" err="1"/>
              <a:t>billede</a:t>
            </a:r>
            <a:endParaRPr lang="da-DK"/>
          </a:p>
        </p:txBody>
      </p:sp>
      <p:sp>
        <p:nvSpPr>
          <p:cNvPr id="6" name="Text Placeholder 5">
            <a:extLst>
              <a:ext uri="{FF2B5EF4-FFF2-40B4-BE49-F238E27FC236}">
                <a16:creationId xmlns:a16="http://schemas.microsoft.com/office/drawing/2014/main" id="{B58237CD-21A2-A8F3-657E-33D66C90D492}"/>
              </a:ext>
            </a:extLst>
          </p:cNvPr>
          <p:cNvSpPr>
            <a:spLocks noGrp="1"/>
          </p:cNvSpPr>
          <p:nvPr>
            <p:ph type="body" sz="quarter" idx="17" hasCustomPrompt="1"/>
          </p:nvPr>
        </p:nvSpPr>
        <p:spPr>
          <a:xfrm>
            <a:off x="10010775" y="1133342"/>
            <a:ext cx="1326812" cy="695530"/>
          </a:xfrm>
        </p:spPr>
        <p:txBody>
          <a:bodyPr/>
          <a:lstStyle>
            <a:lvl1pPr marL="0" indent="0" algn="ctr">
              <a:lnSpc>
                <a:spcPct val="95000"/>
              </a:lnSpc>
              <a:spcAft>
                <a:spcPts val="0"/>
              </a:spcAft>
              <a:buNone/>
              <a:defRPr sz="5200">
                <a:solidFill>
                  <a:schemeClr val="tx2"/>
                </a:solidFill>
                <a:latin typeface="+mj-lt"/>
              </a:defRPr>
            </a:lvl1pPr>
          </a:lstStyle>
          <a:p>
            <a:pPr lvl="0"/>
            <a:r>
              <a:rPr lang="en-US"/>
              <a:t>xx</a:t>
            </a:r>
            <a:endParaRPr lang="da-DK"/>
          </a:p>
        </p:txBody>
      </p:sp>
      <p:sp>
        <p:nvSpPr>
          <p:cNvPr id="10" name="Text Placeholder 9">
            <a:extLst>
              <a:ext uri="{FF2B5EF4-FFF2-40B4-BE49-F238E27FC236}">
                <a16:creationId xmlns:a16="http://schemas.microsoft.com/office/drawing/2014/main" id="{761D0494-9CA5-EA5A-76FF-4DD8CBBFF762}"/>
              </a:ext>
            </a:extLst>
          </p:cNvPr>
          <p:cNvSpPr>
            <a:spLocks noGrp="1"/>
          </p:cNvSpPr>
          <p:nvPr>
            <p:ph type="body" sz="quarter" idx="18" hasCustomPrompt="1"/>
          </p:nvPr>
        </p:nvSpPr>
        <p:spPr>
          <a:xfrm>
            <a:off x="10010775" y="1833905"/>
            <a:ext cx="1326812" cy="442570"/>
          </a:xfrm>
        </p:spPr>
        <p:txBody>
          <a:bodyPr/>
          <a:lstStyle>
            <a:lvl1pPr marL="0" indent="0" algn="ctr">
              <a:lnSpc>
                <a:spcPct val="95000"/>
              </a:lnSpc>
              <a:spcAft>
                <a:spcPts val="0"/>
              </a:spcAft>
              <a:buNone/>
              <a:defRPr sz="900">
                <a:solidFill>
                  <a:schemeClr val="tx2"/>
                </a:solidFill>
              </a:defRPr>
            </a:lvl1pPr>
          </a:lstStyle>
          <a:p>
            <a:pPr lvl="0"/>
            <a:r>
              <a:rPr lang="en-US" err="1"/>
              <a:t>Indsæt</a:t>
            </a:r>
            <a:r>
              <a:rPr lang="en-US"/>
              <a:t> </a:t>
            </a:r>
            <a:r>
              <a:rPr lang="en-US" err="1"/>
              <a:t>tekst</a:t>
            </a:r>
            <a:r>
              <a:rPr lang="en-US"/>
              <a:t> her</a:t>
            </a:r>
            <a:endParaRPr lang="da-DK"/>
          </a:p>
        </p:txBody>
      </p:sp>
      <p:sp>
        <p:nvSpPr>
          <p:cNvPr id="2" name="Content Placeholder 6">
            <a:extLst>
              <a:ext uri="{FF2B5EF4-FFF2-40B4-BE49-F238E27FC236}">
                <a16:creationId xmlns:a16="http://schemas.microsoft.com/office/drawing/2014/main" id="{3BDC0299-EF52-F5D7-69CB-C35EBB1EFBF3}"/>
              </a:ext>
            </a:extLst>
          </p:cNvPr>
          <p:cNvSpPr>
            <a:spLocks noGrp="1"/>
          </p:cNvSpPr>
          <p:nvPr>
            <p:ph sz="quarter" idx="16" hasCustomPrompt="1"/>
          </p:nvPr>
        </p:nvSpPr>
        <p:spPr>
          <a:xfrm>
            <a:off x="6662232" y="3861238"/>
            <a:ext cx="4963538" cy="2564523"/>
          </a:xfrm>
        </p:spPr>
        <p:txBody>
          <a:bodyPr bIns="0" anchor="ctr" anchorCtr="0"/>
          <a:lstStyle>
            <a:lvl1pPr marL="0" indent="0" algn="ctr">
              <a:lnSpc>
                <a:spcPct val="95000"/>
              </a:lnSpc>
              <a:spcAft>
                <a:spcPts val="0"/>
              </a:spcAft>
              <a:buNone/>
              <a:defRPr sz="1800">
                <a:solidFill>
                  <a:schemeClr val="tx2"/>
                </a:solidFill>
                <a:latin typeface="LFPressSerifOffc" panose="020B0604020202020204" charset="0"/>
              </a:defRPr>
            </a:lvl1pPr>
            <a:lvl2pPr marL="288000" indent="0">
              <a:buNone/>
              <a:defRPr/>
            </a:lvl2pPr>
          </a:lstStyle>
          <a:p>
            <a:pPr lvl="0"/>
            <a:r>
              <a:rPr lang="en-US" err="1"/>
              <a:t>Indsæt</a:t>
            </a:r>
            <a:r>
              <a:rPr lang="en-US"/>
              <a:t> </a:t>
            </a:r>
            <a:r>
              <a:rPr lang="en-US" err="1"/>
              <a:t>indhold</a:t>
            </a:r>
            <a:endParaRPr lang="en-US"/>
          </a:p>
        </p:txBody>
      </p:sp>
    </p:spTree>
    <p:extLst>
      <p:ext uri="{BB962C8B-B14F-4D97-AF65-F5344CB8AC3E}">
        <p14:creationId xmlns:p14="http://schemas.microsoft.com/office/powerpoint/2010/main" val="1372720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 + 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4" name="Content Placeholder 3">
            <a:extLst>
              <a:ext uri="{FF2B5EF4-FFF2-40B4-BE49-F238E27FC236}">
                <a16:creationId xmlns:a16="http://schemas.microsoft.com/office/drawing/2014/main" id="{4B3CA0B1-3EE6-5FA2-BAE4-46395D2BB13E}"/>
              </a:ext>
            </a:extLst>
          </p:cNvPr>
          <p:cNvSpPr>
            <a:spLocks noGrp="1"/>
          </p:cNvSpPr>
          <p:nvPr>
            <p:ph sz="quarter" idx="11" hasCustomPrompt="1"/>
          </p:nvPr>
        </p:nvSpPr>
        <p:spPr>
          <a:xfrm>
            <a:off x="571500" y="2276475"/>
            <a:ext cx="9159876"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6B7CC3C4-7D36-B819-497B-AB9BBCF4C02C}"/>
              </a:ext>
            </a:extLst>
          </p:cNvPr>
          <p:cNvSpPr>
            <a:spLocks noGrp="1"/>
          </p:cNvSpPr>
          <p:nvPr>
            <p:ph type="body" sz="quarter" idx="12" hasCustomPrompt="1"/>
          </p:nvPr>
        </p:nvSpPr>
        <p:spPr>
          <a:xfrm>
            <a:off x="10010775" y="2466224"/>
            <a:ext cx="1609725" cy="3312276"/>
          </a:xfrm>
        </p:spPr>
        <p:txBody>
          <a:bodyPr/>
          <a:lstStyle>
            <a:lvl1pPr marL="0" indent="0">
              <a:lnSpc>
                <a:spcPct val="95000"/>
              </a:lnSpc>
              <a:spcAft>
                <a:spcPts val="0"/>
              </a:spcAft>
              <a:buNone/>
              <a:defRPr sz="1200"/>
            </a:lvl1pPr>
          </a:lstStyle>
          <a:p>
            <a:pPr lvl="0"/>
            <a:r>
              <a:rPr lang="en-US" err="1"/>
              <a:t>Indsæt</a:t>
            </a:r>
            <a:r>
              <a:rPr lang="en-US"/>
              <a:t> </a:t>
            </a:r>
            <a:r>
              <a:rPr lang="en-US" err="1"/>
              <a:t>tekst</a:t>
            </a:r>
            <a:r>
              <a:rPr lang="en-US"/>
              <a:t> her</a:t>
            </a:r>
          </a:p>
        </p:txBody>
      </p:sp>
    </p:spTree>
    <p:extLst>
      <p:ext uri="{BB962C8B-B14F-4D97-AF65-F5344CB8AC3E}">
        <p14:creationId xmlns:p14="http://schemas.microsoft.com/office/powerpoint/2010/main" val="210965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llede baggrund">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2A57E5A-A3B1-FBDC-315D-044E27AAE78C}"/>
              </a:ext>
            </a:extLst>
          </p:cNvPr>
          <p:cNvSpPr>
            <a:spLocks noGrp="1"/>
          </p:cNvSpPr>
          <p:nvPr>
            <p:ph type="pic" sz="quarter" idx="12" hasCustomPrompt="1"/>
          </p:nvPr>
        </p:nvSpPr>
        <p:spPr>
          <a:xfrm>
            <a:off x="0" y="0"/>
            <a:ext cx="12192000" cy="6858000"/>
          </a:xfrm>
          <a:solidFill>
            <a:schemeClr val="accent6"/>
          </a:solidFill>
        </p:spPr>
        <p:txBody>
          <a:bodyPr bIns="504000" anchor="ctr" anchorCtr="0"/>
          <a:lstStyle>
            <a:lvl1pPr marL="0" indent="0" algn="ctr">
              <a:buNone/>
              <a:defRPr/>
            </a:lvl1pPr>
          </a:lstStyle>
          <a:p>
            <a:r>
              <a:rPr lang="da-DK"/>
              <a:t>Indsæt billede</a:t>
            </a:r>
          </a:p>
        </p:txBody>
      </p:sp>
      <p:sp>
        <p:nvSpPr>
          <p:cNvPr id="5" name="Text Placeholder 4">
            <a:extLst>
              <a:ext uri="{FF2B5EF4-FFF2-40B4-BE49-F238E27FC236}">
                <a16:creationId xmlns:a16="http://schemas.microsoft.com/office/drawing/2014/main" id="{937D4BCF-0E12-801F-C5B4-48E14EF5925C}"/>
              </a:ext>
            </a:extLst>
          </p:cNvPr>
          <p:cNvSpPr>
            <a:spLocks noGrp="1" noRot="1" noMove="1" noResize="1" noEditPoints="1" noAdjustHandles="1" noChangeArrowheads="1" noChangeShapeType="1"/>
          </p:cNvSpPr>
          <p:nvPr>
            <p:ph type="body" sz="quarter" idx="11"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2609453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k - Grøn baggrund">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E7FACC0-2983-1990-3941-F8536456E0B3}"/>
              </a:ext>
            </a:extLst>
          </p:cNvPr>
          <p:cNvSpPr txBox="1"/>
          <p:nvPr userDrawn="1"/>
        </p:nvSpPr>
        <p:spPr>
          <a:xfrm>
            <a:off x="571500" y="6231976"/>
            <a:ext cx="2069584" cy="230832"/>
          </a:xfrm>
          <a:prstGeom prst="rect">
            <a:avLst/>
          </a:prstGeom>
          <a:noFill/>
        </p:spPr>
        <p:txBody>
          <a:bodyPr wrap="square" lIns="0" tIns="0" rIns="0" bIns="0" rtlCol="0">
            <a:spAutoFit/>
          </a:bodyPr>
          <a:lstStyle/>
          <a:p>
            <a:r>
              <a:rPr lang="da-DK" sz="1500">
                <a:solidFill>
                  <a:schemeClr val="bg1"/>
                </a:solidFill>
                <a:latin typeface="LFPressSansOffc dBold" panose="00000700000000000000" pitchFamily="2" charset="0"/>
              </a:rPr>
              <a:t>Landbrug &amp; Fødevarer</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1081762"/>
            <a:ext cx="3495675" cy="1308050"/>
          </a:xfrm>
          <a:prstGeom prst="rect">
            <a:avLst/>
          </a:prstGeom>
          <a:noFill/>
        </p:spPr>
        <p:txBody>
          <a:bodyPr wrap="square" lIns="0" tIns="0" rIns="0" bIns="0" rtlCol="0">
            <a:spAutoFit/>
          </a:bodyPr>
          <a:lstStyle/>
          <a:p>
            <a:pPr>
              <a:lnSpc>
                <a:spcPct val="85000"/>
              </a:lnSpc>
            </a:pPr>
            <a:r>
              <a:rPr lang="da-DK" sz="10000" spc="0" baseline="0">
                <a:solidFill>
                  <a:schemeClr val="bg1"/>
                </a:solidFill>
                <a:latin typeface="+mj-lt"/>
              </a:rPr>
              <a:t>Tak.</a:t>
            </a:r>
          </a:p>
        </p:txBody>
      </p:sp>
      <p:sp>
        <p:nvSpPr>
          <p:cNvPr id="4" name="Text Placeholder 3">
            <a:extLst>
              <a:ext uri="{FF2B5EF4-FFF2-40B4-BE49-F238E27FC236}">
                <a16:creationId xmlns:a16="http://schemas.microsoft.com/office/drawing/2014/main" id="{7282F5D9-5288-8350-2C07-8B9EF7612764}"/>
              </a:ext>
            </a:extLst>
          </p:cNvPr>
          <p:cNvSpPr>
            <a:spLocks noGrp="1"/>
          </p:cNvSpPr>
          <p:nvPr>
            <p:ph type="body" sz="quarter" idx="10" hasCustomPrompt="1"/>
          </p:nvPr>
        </p:nvSpPr>
        <p:spPr>
          <a:xfrm>
            <a:off x="571500" y="5056743"/>
            <a:ext cx="2405164" cy="292388"/>
          </a:xfrm>
        </p:spPr>
        <p:txBody>
          <a:bodyPr anchor="t" anchorCtr="0">
            <a:noAutofit/>
          </a:bodyPr>
          <a:lstStyle>
            <a:lvl1pPr marL="0" indent="0">
              <a:lnSpc>
                <a:spcPct val="95000"/>
              </a:lnSpc>
              <a:spcAft>
                <a:spcPts val="0"/>
              </a:spcAft>
              <a:buNone/>
              <a:defRPr sz="1000" spc="50" baseline="0">
                <a:solidFill>
                  <a:schemeClr val="bg1"/>
                </a:solidFill>
              </a:defRPr>
            </a:lvl1pPr>
            <a:lvl2pPr marL="288000" indent="0">
              <a:buNone/>
              <a:defRPr/>
            </a:lvl2pPr>
          </a:lstStyle>
          <a:p>
            <a:pPr lvl="0"/>
            <a:r>
              <a:rPr lang="da-DK"/>
              <a:t>mail@lf.dk                                                      +45 21882324</a:t>
            </a:r>
            <a:endParaRPr lang="en-US"/>
          </a:p>
        </p:txBody>
      </p:sp>
      <p:sp>
        <p:nvSpPr>
          <p:cNvPr id="6" name="Text Placeholder 3">
            <a:extLst>
              <a:ext uri="{FF2B5EF4-FFF2-40B4-BE49-F238E27FC236}">
                <a16:creationId xmlns:a16="http://schemas.microsoft.com/office/drawing/2014/main" id="{9BE88354-808F-F4CA-FC68-1424644FE94D}"/>
              </a:ext>
            </a:extLst>
          </p:cNvPr>
          <p:cNvSpPr>
            <a:spLocks noGrp="1"/>
          </p:cNvSpPr>
          <p:nvPr>
            <p:ph type="body" sz="quarter" idx="11" hasCustomPrompt="1"/>
          </p:nvPr>
        </p:nvSpPr>
        <p:spPr>
          <a:xfrm>
            <a:off x="571500" y="4599543"/>
            <a:ext cx="2405164" cy="292388"/>
          </a:xfrm>
        </p:spPr>
        <p:txBody>
          <a:bodyPr anchor="t" anchorCtr="0">
            <a:noAutofit/>
          </a:bodyPr>
          <a:lstStyle>
            <a:lvl1pPr marL="0" indent="0">
              <a:lnSpc>
                <a:spcPct val="95000"/>
              </a:lnSpc>
              <a:spcAft>
                <a:spcPts val="0"/>
              </a:spcAft>
              <a:buNone/>
              <a:defRPr sz="1000" spc="50" baseline="0">
                <a:solidFill>
                  <a:schemeClr val="bg1"/>
                </a:solidFill>
              </a:defRPr>
            </a:lvl1pPr>
            <a:lvl2pPr marL="288000" indent="0">
              <a:buNone/>
              <a:defRPr/>
            </a:lvl2pPr>
          </a:lstStyle>
          <a:p>
            <a:pPr lvl="0"/>
            <a:r>
              <a:rPr lang="da-DK"/>
              <a:t>Navn Navnesen                                          Titel</a:t>
            </a:r>
            <a:endParaRPr lang="en-US"/>
          </a:p>
        </p:txBody>
      </p:sp>
      <p:grpSp>
        <p:nvGrpSpPr>
          <p:cNvPr id="2" name="Group 1">
            <a:extLst>
              <a:ext uri="{FF2B5EF4-FFF2-40B4-BE49-F238E27FC236}">
                <a16:creationId xmlns:a16="http://schemas.microsoft.com/office/drawing/2014/main" id="{BB9A4DB7-947C-A02E-3FB0-B4311C016CAD}"/>
              </a:ext>
            </a:extLst>
          </p:cNvPr>
          <p:cNvGrpSpPr/>
          <p:nvPr userDrawn="1"/>
        </p:nvGrpSpPr>
        <p:grpSpPr>
          <a:xfrm>
            <a:off x="10857361" y="5991228"/>
            <a:ext cx="762848" cy="433398"/>
            <a:chOff x="10857361" y="5991228"/>
            <a:chExt cx="762848" cy="433398"/>
          </a:xfrm>
        </p:grpSpPr>
        <p:sp>
          <p:nvSpPr>
            <p:cNvPr id="3" name="Freeform: Shape 2">
              <a:extLst>
                <a:ext uri="{FF2B5EF4-FFF2-40B4-BE49-F238E27FC236}">
                  <a16:creationId xmlns:a16="http://schemas.microsoft.com/office/drawing/2014/main" id="{A8C3914E-0137-F09B-B422-D70A426FA18D}"/>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7" name="Freeform: Shape 6">
              <a:extLst>
                <a:ext uri="{FF2B5EF4-FFF2-40B4-BE49-F238E27FC236}">
                  <a16:creationId xmlns:a16="http://schemas.microsoft.com/office/drawing/2014/main" id="{743871A3-0D2D-4A21-7D71-D41A818A60D5}"/>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
        <p:nvSpPr>
          <p:cNvPr id="10" name="Text Placeholder 9">
            <a:extLst>
              <a:ext uri="{FF2B5EF4-FFF2-40B4-BE49-F238E27FC236}">
                <a16:creationId xmlns:a16="http://schemas.microsoft.com/office/drawing/2014/main" id="{EF5F128D-0483-7A2D-21F6-BF86942E6E92}"/>
              </a:ext>
            </a:extLst>
          </p:cNvPr>
          <p:cNvSpPr>
            <a:spLocks noGrp="1"/>
          </p:cNvSpPr>
          <p:nvPr>
            <p:ph type="body" sz="quarter" idx="12" hasCustomPrompt="1"/>
          </p:nvPr>
        </p:nvSpPr>
        <p:spPr>
          <a:xfrm>
            <a:off x="571500" y="5661211"/>
            <a:ext cx="2405164" cy="181536"/>
          </a:xfrm>
        </p:spPr>
        <p:txBody>
          <a:bodyPr/>
          <a:lstStyle>
            <a:lvl1pPr marL="0" indent="0">
              <a:lnSpc>
                <a:spcPct val="95000"/>
              </a:lnSpc>
              <a:spcAft>
                <a:spcPts val="0"/>
              </a:spcAft>
              <a:buNone/>
              <a:defRPr sz="1000">
                <a:solidFill>
                  <a:schemeClr val="bg1"/>
                </a:solidFill>
              </a:defRPr>
            </a:lvl1pPr>
            <a:lvl2pPr marL="288000" indent="0">
              <a:buNone/>
              <a:defRPr sz="1000"/>
            </a:lvl2pPr>
            <a:lvl3pPr>
              <a:defRPr sz="1000"/>
            </a:lvl3pPr>
            <a:lvl4pPr>
              <a:defRPr sz="1000"/>
            </a:lvl4pPr>
            <a:lvl5pPr>
              <a:defRPr sz="1000"/>
            </a:lvl5pPr>
          </a:lstStyle>
          <a:p>
            <a:pPr lvl="0"/>
            <a:r>
              <a:rPr lang="en-US" err="1"/>
              <a:t>Url-adresse</a:t>
            </a:r>
            <a:endParaRPr lang="en-US"/>
          </a:p>
        </p:txBody>
      </p:sp>
    </p:spTree>
    <p:extLst>
      <p:ext uri="{BB962C8B-B14F-4D97-AF65-F5344CB8AC3E}">
        <p14:creationId xmlns:p14="http://schemas.microsoft.com/office/powerpoint/2010/main" val="565869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rugerguide  ">
    <p:spTree>
      <p:nvGrpSpPr>
        <p:cNvPr id="1" name=""/>
        <p:cNvGrpSpPr/>
        <p:nvPr/>
      </p:nvGrpSpPr>
      <p:grpSpPr>
        <a:xfrm>
          <a:off x="0" y="0"/>
          <a:ext cx="0" cy="0"/>
          <a:chOff x="0" y="0"/>
          <a:chExt cx="0" cy="0"/>
        </a:xfrm>
      </p:grpSpPr>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571500" y="1607606"/>
            <a:ext cx="2271952" cy="444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da-DK" sz="1400">
                <a:solidFill>
                  <a:srgbClr val="66BC84"/>
                </a:solidFill>
                <a:latin typeface="LFPressSansOffc dBold" panose="00000700000000000000" pitchFamily="2" charset="0"/>
                <a:cs typeface="Arial" panose="020B0604020202020204" pitchFamily="34" charset="0"/>
              </a:rPr>
              <a:t>Skrifttype</a:t>
            </a:r>
            <a:endParaRPr lang="da-DK" altLang="da-DK" sz="1400" b="0" noProof="1">
              <a:solidFill>
                <a:srgbClr val="66BC84"/>
              </a:solidFill>
              <a:latin typeface="LFPressSansOffc dBold" panose="00000700000000000000" pitchFamily="2"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Forøg Listeniveau </a:t>
            </a:r>
            <a:r>
              <a:rPr lang="da-DK" altLang="da-DK" sz="900" b="0" noProof="1">
                <a:solidFill>
                  <a:schemeClr val="tx1"/>
                </a:solidFill>
                <a:latin typeface="+mn-lt"/>
                <a:cs typeface="Arial" panose="020B0604020202020204" pitchFamily="34" charset="0"/>
              </a:rPr>
              <a:t>for at gå frem i tekst-niveauer. For at gå tilbage i tekst-niveauer, brug </a:t>
            </a:r>
            <a:r>
              <a:rPr lang="da-DK" altLang="da-DK" sz="900" b="1" noProof="1">
                <a:solidFill>
                  <a:schemeClr val="tx1"/>
                </a:solidFill>
                <a:latin typeface="+mn-lt"/>
                <a:cs typeface="Arial" panose="020B0604020202020204" pitchFamily="34" charset="0"/>
              </a:rPr>
              <a:t>Formindsk Listeniveau</a:t>
            </a: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a:t>
            </a:r>
            <a:r>
              <a:rPr lang="da-DK" altLang="da-DK" sz="900" b="1" noProof="1">
                <a:solidFill>
                  <a:schemeClr val="tx1"/>
                </a:solidFill>
                <a:latin typeface="+mn-lt"/>
                <a:cs typeface="Arial" panose="020B0604020202020204" pitchFamily="34" charset="0"/>
              </a:rPr>
              <a:t>Punktopstilling</a:t>
            </a:r>
            <a:r>
              <a:rPr lang="da-DK" altLang="da-DK" sz="900" b="0" noProof="1">
                <a:solidFill>
                  <a:schemeClr val="tx1"/>
                </a:solidFill>
                <a:latin typeface="+mn-lt"/>
                <a:cs typeface="Arial" panose="020B0604020202020204" pitchFamily="34" charset="0"/>
              </a:rPr>
              <a: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Punktopstilling</a:t>
            </a:r>
            <a:r>
              <a:rPr lang="da-DK" altLang="da-DK" sz="900" b="0" noProof="1">
                <a:solidFill>
                  <a:schemeClr val="tx1"/>
                </a:solidFill>
                <a:latin typeface="+mn-lt"/>
                <a:cs typeface="Arial" panose="020B0604020202020204" pitchFamily="34" charset="0"/>
              </a:rPr>
              <a:t> knappen for at sætte korrekt punkttegn på igen.</a:t>
            </a:r>
          </a:p>
          <a:p>
            <a:pPr marL="0" marR="0" lvl="0" indent="0" algn="l" defTabSz="914400" rtl="0" eaLnBrk="1" fontAlgn="auto" latinLnBrk="0" hangingPunct="1">
              <a:lnSpc>
                <a:spcPct val="11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Niveau 1-3 er til punktopstillinger.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4 er til mellemrubrikker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5 er til fremhævet tekst og citater</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6 er ens med slide titel overskrift</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endParaRPr lang="da-DK" altLang="da-DK" sz="1400" b="0"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1400" b="0" noProof="1">
                <a:solidFill>
                  <a:srgbClr val="66BC84"/>
                </a:solidFill>
                <a:latin typeface="LFPressSansOffc dBold" panose="00000700000000000000" pitchFamily="2" charset="0"/>
                <a:cs typeface="Arial" panose="020B0604020202020204" pitchFamily="34" charset="0"/>
              </a:rPr>
              <a:t>Farver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Farverne findes under Brugerdefinerede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farver. Hhv. Mørk grøn, Grå, Rød og Ekstra Grøn inkl. 60% og 30% tintede udgaver.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Ekstra Grøn bruges til mellemrubrikker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(Niveau 4) og fremhævede tekster (Niveau 5).</a:t>
            </a: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354926" y="1607606"/>
            <a:ext cx="3002126" cy="474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da-DK" sz="1400">
                <a:solidFill>
                  <a:srgbClr val="66BC84"/>
                </a:solidFill>
                <a:latin typeface="LFPressSansOffc dBold" panose="00000700000000000000" pitchFamily="2" charset="0"/>
                <a:cs typeface="Arial" panose="020B0604020202020204" pitchFamily="34" charset="0"/>
              </a:rPr>
              <a:t>Billeder</a:t>
            </a:r>
            <a:endParaRPr lang="da-DK" sz="1400" b="1"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På slides med billedpladsholder, klik på ikonet og vælg </a:t>
            </a:r>
            <a:r>
              <a:rPr lang="da-DK" altLang="da-DK" sz="900" b="1" noProof="1">
                <a:solidFill>
                  <a:schemeClr val="tx1"/>
                </a:solidFill>
                <a:latin typeface="+mn-lt"/>
                <a:cs typeface="Arial" panose="020B0604020202020204" pitchFamily="34" charset="0"/>
              </a:rPr>
              <a:t>Indsæt</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billedets fokus/størrelse</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sz="1400">
                <a:solidFill>
                  <a:srgbClr val="66BC84"/>
                </a:solidFill>
                <a:latin typeface="LFPressSansOffc dBold" panose="00000700000000000000" pitchFamily="2" charset="0"/>
                <a:cs typeface="Arial" panose="020B0604020202020204" pitchFamily="34" charset="0"/>
              </a:rPr>
              <a:t>Tabeller</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I fanen </a:t>
            </a:r>
            <a:r>
              <a:rPr lang="da-DK" altLang="da-DK" sz="900" b="1" noProof="1">
                <a:solidFill>
                  <a:schemeClr val="tx1"/>
                </a:solidFill>
                <a:latin typeface="+mn-lt"/>
                <a:cs typeface="Arial" panose="020B0604020202020204" pitchFamily="34" charset="0"/>
              </a:rPr>
              <a:t>Tabeldesign </a:t>
            </a:r>
            <a:r>
              <a:rPr lang="da-DK" altLang="da-DK" sz="900" b="0" noProof="1">
                <a:solidFill>
                  <a:schemeClr val="tx1"/>
                </a:solidFill>
                <a:latin typeface="+mn-lt"/>
                <a:cs typeface="Arial" panose="020B0604020202020204" pitchFamily="34" charset="0"/>
              </a:rPr>
              <a:t>vælg kun </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Kolonneoverskrift</a:t>
            </a:r>
            <a:r>
              <a:rPr lang="da-DK" altLang="da-DK" sz="900" b="0" noProof="1">
                <a:solidFill>
                  <a:schemeClr val="tx1"/>
                </a:solidFill>
                <a:latin typeface="+mn-lt"/>
                <a:cs typeface="Arial" panose="020B0604020202020204" pitchFamily="34" charset="0"/>
              </a:rPr>
              <a:t>  og Lyst layout 1.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Fravælg den øverst kant.</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Ved tekststørrelse på 12 pkt sæt marginer til 0 mm, centrer tekst vertikalt og </a:t>
            </a:r>
            <a:r>
              <a:rPr lang="da-DK" altLang="da-DK" sz="900" b="1" noProof="1">
                <a:solidFill>
                  <a:schemeClr val="tx1"/>
                </a:solidFill>
                <a:latin typeface="+mn-lt"/>
                <a:cs typeface="Arial" panose="020B0604020202020204" pitchFamily="34" charset="0"/>
              </a:rPr>
              <a:t>Tabelrækkehøjde</a:t>
            </a:r>
            <a:r>
              <a:rPr lang="da-DK" altLang="da-DK" sz="900" b="0" noProof="1">
                <a:solidFill>
                  <a:schemeClr val="tx1"/>
                </a:solidFill>
                <a:latin typeface="+mn-lt"/>
                <a:cs typeface="Arial" panose="020B0604020202020204" pitchFamily="34" charset="0"/>
              </a:rPr>
              <a:t> til 0,78 cm i fanen </a:t>
            </a:r>
            <a:r>
              <a:rPr lang="da-DK" altLang="da-DK" sz="900" b="1" noProof="1">
                <a:solidFill>
                  <a:schemeClr val="tx1"/>
                </a:solidFill>
                <a:latin typeface="+mn-lt"/>
                <a:cs typeface="Arial" panose="020B0604020202020204" pitchFamily="34" charset="0"/>
              </a:rPr>
              <a:t>Layout </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sz="1400" b="0" i="0" u="none" strike="noStrike" kern="1200" cap="none" spc="0" normalizeH="0" baseline="0" noProof="0">
                <a:ln>
                  <a:noFill/>
                </a:ln>
                <a:solidFill>
                  <a:srgbClr val="66BC84"/>
                </a:solidFill>
                <a:effectLst/>
                <a:uLnTx/>
                <a:uFillTx/>
                <a:latin typeface="LFPressSansOffc dBold" panose="00000700000000000000" pitchFamily="2" charset="0"/>
                <a:ea typeface="+mn-ea"/>
                <a:cs typeface="Arial" panose="020B0604020202020204" pitchFamily="34" charset="0"/>
              </a:rPr>
              <a:t>Grafer</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mn-lt"/>
                <a:ea typeface="+mn-ea"/>
                <a:cs typeface="Arial" panose="020B0604020202020204" pitchFamily="34" charset="0"/>
              </a:rPr>
              <a:t>Kurvedigrammer</a:t>
            </a: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 fyldes med Mønsterudfyldning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og Diagonale striber: Brede opadgående.</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1" i="0" u="none" strike="noStrike" kern="1200" cap="none" spc="0" normalizeH="0" baseline="0" noProof="1">
                <a:ln>
                  <a:noFill/>
                </a:ln>
                <a:solidFill>
                  <a:prstClr val="black"/>
                </a:solidFill>
                <a:effectLst/>
                <a:uLnTx/>
                <a:uFillTx/>
                <a:latin typeface="+mn-lt"/>
                <a:ea typeface="+mn-ea"/>
                <a:cs typeface="Arial" panose="020B0604020202020204" pitchFamily="34" charset="0"/>
              </a:rPr>
              <a:t>Søjlediagrammers</a:t>
            </a: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 første 6 datasæt indfarves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automatisk korrekt ud fra de sidste 6 Temafarver. </a:t>
            </a:r>
          </a:p>
          <a:p>
            <a:pPr marL="0" marR="0" lvl="0" indent="0" algn="l" defTabSz="914400" rtl="0" eaLnBrk="1" fontAlgn="auto" latinLnBrk="0" hangingPunct="1">
              <a:lnSpc>
                <a:spcPct val="110000"/>
              </a:lnSpc>
              <a:spcBef>
                <a:spcPts val="0"/>
              </a:spcBef>
              <a:spcAft>
                <a:spcPts val="600"/>
              </a:spcAft>
              <a:buClrTx/>
              <a:buSzTx/>
              <a:buFontTx/>
              <a:buNone/>
              <a:tabLst/>
              <a:defRPr/>
            </a:pP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Det 7. og frem skal indfarves manuelt.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Brug de røde farver, som defineret i </a:t>
            </a:r>
            <a:b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br>
            <a:r>
              <a:rPr kumimoji="0" lang="da-DK" altLang="da-DK" sz="900" b="0" i="0" u="none" strike="noStrike" kern="1200" cap="none" spc="0" normalizeH="0" baseline="0" noProof="1">
                <a:ln>
                  <a:noFill/>
                </a:ln>
                <a:solidFill>
                  <a:prstClr val="black"/>
                </a:solidFill>
                <a:effectLst/>
                <a:uLnTx/>
                <a:uFillTx/>
                <a:latin typeface="+mn-lt"/>
                <a:ea typeface="+mn-ea"/>
                <a:cs typeface="Arial" panose="020B0604020202020204" pitchFamily="34" charset="0"/>
              </a:rPr>
              <a:t>farvepaletten Brugerdefinerede farver.</a:t>
            </a: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123237" y="1607606"/>
            <a:ext cx="2829391" cy="459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n-US" sz="1400">
                <a:solidFill>
                  <a:srgbClr val="66BC84"/>
                </a:solidFill>
                <a:latin typeface="LFPressSansOffc dBold" panose="00000700000000000000" pitchFamily="2" charset="0"/>
                <a:cs typeface="Arial" panose="020B0604020202020204" pitchFamily="34" charset="0"/>
              </a:rPr>
              <a:t>Slides &amp; layouts</a:t>
            </a:r>
          </a:p>
          <a:p>
            <a:pPr marL="0" marR="0" lvl="0" indent="0" algn="l" defTabSz="914400" rtl="0" eaLnBrk="1" fontAlgn="auto" latinLnBrk="0" hangingPunct="1">
              <a:lnSpc>
                <a:spcPct val="110000"/>
              </a:lnSpc>
              <a:spcBef>
                <a:spcPts val="0"/>
              </a:spcBef>
              <a:spcAft>
                <a:spcPts val="600"/>
              </a:spcAft>
              <a:buClrTx/>
              <a:buSzTx/>
              <a:buFontTx/>
              <a:buNone/>
              <a:tabLst/>
              <a:defRPr/>
            </a:pPr>
            <a:r>
              <a:rPr lang="en-US" sz="900" err="1">
                <a:solidFill>
                  <a:schemeClr val="tx1"/>
                </a:solidFill>
                <a:latin typeface="+mn-lt"/>
                <a:cs typeface="Arial" panose="020B0604020202020204" pitchFamily="34" charset="0"/>
              </a:rPr>
              <a:t>Klik</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på</a:t>
            </a:r>
            <a:r>
              <a:rPr lang="en-US" sz="900">
                <a:solidFill>
                  <a:schemeClr val="tx1"/>
                </a:solidFill>
                <a:latin typeface="+mn-lt"/>
                <a:cs typeface="Arial" panose="020B0604020202020204" pitchFamily="34" charset="0"/>
              </a:rPr>
              <a:t> </a:t>
            </a:r>
            <a:r>
              <a:rPr lang="en-US" sz="900" b="1">
                <a:solidFill>
                  <a:schemeClr val="tx1"/>
                </a:solidFill>
                <a:latin typeface="+mn-lt"/>
                <a:cs typeface="Arial" panose="020B0604020202020204" pitchFamily="34" charset="0"/>
              </a:rPr>
              <a:t>Ny slide </a:t>
            </a:r>
            <a:r>
              <a:rPr lang="en-US" sz="900" b="0" err="1">
                <a:solidFill>
                  <a:schemeClr val="tx1"/>
                </a:solidFill>
                <a:latin typeface="+mn-lt"/>
                <a:cs typeface="Arial" panose="020B0604020202020204" pitchFamily="34" charset="0"/>
              </a:rPr>
              <a:t>i</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fanen</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Hjem</a:t>
            </a:r>
            <a:r>
              <a:rPr lang="en-US" sz="900">
                <a:solidFill>
                  <a:schemeClr val="tx1"/>
                </a:solidFill>
                <a:latin typeface="+mn-lt"/>
                <a:cs typeface="Arial" panose="020B0604020202020204" pitchFamily="34" charset="0"/>
              </a:rPr>
              <a:t> for at </a:t>
            </a:r>
            <a:r>
              <a:rPr lang="en-US" sz="900" err="1">
                <a:solidFill>
                  <a:schemeClr val="tx1"/>
                </a:solidFill>
                <a:latin typeface="+mn-lt"/>
                <a:cs typeface="Arial" panose="020B0604020202020204" pitchFamily="34" charset="0"/>
              </a:rPr>
              <a:t>indsætte</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en</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ny</a:t>
            </a:r>
            <a:r>
              <a:rPr lang="en-US" sz="900">
                <a:solidFill>
                  <a:schemeClr val="tx1"/>
                </a:solidFill>
                <a:latin typeface="+mn-lt"/>
                <a:cs typeface="Arial" panose="020B0604020202020204" pitchFamily="34" charset="0"/>
              </a:rPr>
              <a:t> slide.</a:t>
            </a:r>
          </a:p>
          <a:p>
            <a:pPr marL="0" marR="0" lvl="0" indent="0" algn="l" defTabSz="914400" rtl="0" eaLnBrk="1" fontAlgn="auto" latinLnBrk="0" hangingPunct="1">
              <a:lnSpc>
                <a:spcPct val="110000"/>
              </a:lnSpc>
              <a:spcBef>
                <a:spcPts val="0"/>
              </a:spcBef>
              <a:spcAft>
                <a:spcPts val="600"/>
              </a:spcAft>
              <a:buClrTx/>
              <a:buSzTx/>
              <a:buFontTx/>
              <a:buNone/>
              <a:tabLst/>
              <a:defRPr/>
            </a:pPr>
            <a:r>
              <a:rPr lang="en-US" sz="900">
                <a:solidFill>
                  <a:schemeClr val="tx1"/>
                </a:solidFill>
                <a:latin typeface="+mn-lt"/>
                <a:cs typeface="Arial" panose="020B0604020202020204" pitchFamily="34" charset="0"/>
              </a:rPr>
              <a:t>Skift layout</a:t>
            </a:r>
            <a:br>
              <a:rPr lang="en-US" sz="900">
                <a:solidFill>
                  <a:schemeClr val="tx1"/>
                </a:solidFill>
                <a:latin typeface="+mn-lt"/>
                <a:cs typeface="Arial" panose="020B0604020202020204" pitchFamily="34" charset="0"/>
              </a:rPr>
            </a:br>
            <a:r>
              <a:rPr lang="en-US" sz="900" err="1">
                <a:solidFill>
                  <a:schemeClr val="tx1"/>
                </a:solidFill>
                <a:latin typeface="+mn-lt"/>
                <a:cs typeface="Arial" panose="020B0604020202020204" pitchFamily="34" charset="0"/>
              </a:rPr>
              <a:t>Klik</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på</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pilen</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ved</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siden</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af</a:t>
            </a:r>
            <a:r>
              <a:rPr lang="en-US" sz="900">
                <a:solidFill>
                  <a:schemeClr val="tx1"/>
                </a:solidFill>
                <a:latin typeface="+mn-lt"/>
                <a:cs typeface="Arial" panose="020B0604020202020204" pitchFamily="34" charset="0"/>
              </a:rPr>
              <a:t> </a:t>
            </a:r>
            <a:r>
              <a:rPr lang="en-US" sz="900" b="1">
                <a:solidFill>
                  <a:schemeClr val="tx1"/>
                </a:solidFill>
                <a:latin typeface="+mn-lt"/>
                <a:cs typeface="Arial" panose="020B0604020202020204" pitchFamily="34" charset="0"/>
              </a:rPr>
              <a:t>Layout</a:t>
            </a:r>
            <a:r>
              <a:rPr lang="en-US" sz="900">
                <a:solidFill>
                  <a:schemeClr val="tx1"/>
                </a:solidFill>
                <a:latin typeface="+mn-lt"/>
                <a:cs typeface="Arial" panose="020B0604020202020204" pitchFamily="34" charset="0"/>
              </a:rPr>
              <a:t> for at se </a:t>
            </a:r>
            <a:r>
              <a:rPr lang="en-US" sz="900" err="1">
                <a:solidFill>
                  <a:schemeClr val="tx1"/>
                </a:solidFill>
                <a:latin typeface="+mn-lt"/>
                <a:cs typeface="Arial" panose="020B0604020202020204" pitchFamily="34" charset="0"/>
              </a:rPr>
              <a:t>en</a:t>
            </a:r>
            <a:r>
              <a:rPr lang="en-US" sz="900">
                <a:solidFill>
                  <a:schemeClr val="tx1"/>
                </a:solidFill>
                <a:latin typeface="+mn-lt"/>
                <a:cs typeface="Arial" panose="020B0604020202020204" pitchFamily="34" charset="0"/>
              </a:rPr>
              <a:t> menu over </a:t>
            </a:r>
            <a:br>
              <a:rPr lang="en-US" sz="900">
                <a:solidFill>
                  <a:schemeClr val="tx1"/>
                </a:solidFill>
                <a:latin typeface="+mn-lt"/>
                <a:cs typeface="Arial" panose="020B0604020202020204" pitchFamily="34" charset="0"/>
              </a:rPr>
            </a:br>
            <a:r>
              <a:rPr lang="en-US" sz="900">
                <a:solidFill>
                  <a:schemeClr val="tx1"/>
                </a:solidFill>
                <a:latin typeface="+mn-lt"/>
                <a:cs typeface="Arial" panose="020B0604020202020204" pitchFamily="34" charset="0"/>
              </a:rPr>
              <a:t>de </a:t>
            </a:r>
            <a:r>
              <a:rPr lang="en-US" sz="900" err="1">
                <a:solidFill>
                  <a:schemeClr val="tx1"/>
                </a:solidFill>
                <a:latin typeface="+mn-lt"/>
                <a:cs typeface="Arial" panose="020B0604020202020204" pitchFamily="34" charset="0"/>
              </a:rPr>
              <a:t>mulige</a:t>
            </a:r>
            <a:r>
              <a:rPr lang="en-US" sz="900">
                <a:solidFill>
                  <a:schemeClr val="tx1"/>
                </a:solidFill>
                <a:latin typeface="+mn-lt"/>
                <a:cs typeface="Arial" panose="020B0604020202020204" pitchFamily="34" charset="0"/>
              </a:rPr>
              <a:t> slide layouts.</a:t>
            </a:r>
          </a:p>
          <a:p>
            <a:pPr eaLnBrk="1" hangingPunct="1">
              <a:lnSpc>
                <a:spcPct val="110000"/>
              </a:lnSpc>
              <a:spcAft>
                <a:spcPts val="600"/>
              </a:spcAft>
              <a:defRPr/>
            </a:pPr>
            <a:r>
              <a:rPr lang="en-US" sz="900" err="1">
                <a:solidFill>
                  <a:schemeClr val="tx1"/>
                </a:solidFill>
                <a:latin typeface="+mn-lt"/>
                <a:cs typeface="Arial" panose="020B0604020202020204" pitchFamily="34" charset="0"/>
              </a:rPr>
              <a:t>Nulstil</a:t>
            </a:r>
            <a:r>
              <a:rPr lang="en-US" sz="900">
                <a:solidFill>
                  <a:schemeClr val="tx1"/>
                </a:solidFill>
                <a:latin typeface="+mn-lt"/>
                <a:cs typeface="Arial" panose="020B0604020202020204" pitchFamily="34" charset="0"/>
              </a:rPr>
              <a:t> slide</a:t>
            </a:r>
            <a:br>
              <a:rPr lang="en-US" sz="900">
                <a:solidFill>
                  <a:schemeClr val="tx1"/>
                </a:solidFill>
                <a:latin typeface="+mn-lt"/>
                <a:cs typeface="Arial" panose="020B0604020202020204" pitchFamily="34" charset="0"/>
              </a:rPr>
            </a:br>
            <a:r>
              <a:rPr lang="en-US" sz="900" err="1">
                <a:solidFill>
                  <a:schemeClr val="tx1"/>
                </a:solidFill>
                <a:latin typeface="+mn-lt"/>
                <a:cs typeface="Arial" panose="020B0604020202020204" pitchFamily="34" charset="0"/>
              </a:rPr>
              <a:t>Klik</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på</a:t>
            </a:r>
            <a:r>
              <a:rPr lang="en-US" sz="900">
                <a:solidFill>
                  <a:schemeClr val="tx1"/>
                </a:solidFill>
                <a:latin typeface="+mn-lt"/>
                <a:cs typeface="Arial" panose="020B0604020202020204" pitchFamily="34" charset="0"/>
              </a:rPr>
              <a:t> </a:t>
            </a:r>
            <a:r>
              <a:rPr lang="en-US" sz="900" b="1" err="1">
                <a:solidFill>
                  <a:schemeClr val="tx1"/>
                </a:solidFill>
                <a:latin typeface="+mn-lt"/>
                <a:cs typeface="Arial" panose="020B0604020202020204" pitchFamily="34" charset="0"/>
              </a:rPr>
              <a:t>Nulstil</a:t>
            </a:r>
            <a:r>
              <a:rPr lang="en-US" sz="900">
                <a:solidFill>
                  <a:schemeClr val="tx1"/>
                </a:solidFill>
                <a:latin typeface="+mn-lt"/>
                <a:cs typeface="Arial" panose="020B0604020202020204" pitchFamily="34" charset="0"/>
              </a:rPr>
              <a:t> for at </a:t>
            </a:r>
            <a:r>
              <a:rPr lang="en-US" sz="900" err="1">
                <a:solidFill>
                  <a:schemeClr val="tx1"/>
                </a:solidFill>
                <a:latin typeface="+mn-lt"/>
                <a:cs typeface="Arial" panose="020B0604020202020204" pitchFamily="34" charset="0"/>
              </a:rPr>
              <a:t>nulstille</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placeringer</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størrelser</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og</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formatering</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på</a:t>
            </a:r>
            <a:r>
              <a:rPr lang="en-US" sz="900">
                <a:solidFill>
                  <a:schemeClr val="tx1"/>
                </a:solidFill>
                <a:latin typeface="+mn-lt"/>
                <a:cs typeface="Arial" panose="020B0604020202020204" pitchFamily="34" charset="0"/>
              </a:rPr>
              <a:t> alle </a:t>
            </a:r>
            <a:r>
              <a:rPr lang="en-US" sz="900" err="1">
                <a:solidFill>
                  <a:schemeClr val="tx1"/>
                </a:solidFill>
                <a:latin typeface="+mn-lt"/>
                <a:cs typeface="Arial" panose="020B0604020202020204" pitchFamily="34" charset="0"/>
              </a:rPr>
              <a:t>pladsholdere</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til</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deres</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oprindelige</a:t>
            </a:r>
            <a:r>
              <a:rPr lang="en-US" sz="900">
                <a:solidFill>
                  <a:schemeClr val="tx1"/>
                </a:solidFill>
                <a:latin typeface="+mn-lt"/>
                <a:cs typeface="Arial" panose="020B0604020202020204" pitchFamily="34" charset="0"/>
              </a:rPr>
              <a:t> </a:t>
            </a:r>
            <a:r>
              <a:rPr lang="en-US" sz="900" err="1">
                <a:solidFill>
                  <a:schemeClr val="tx1"/>
                </a:solidFill>
                <a:latin typeface="+mn-lt"/>
                <a:cs typeface="Arial" panose="020B0604020202020204" pitchFamily="34" charset="0"/>
              </a:rPr>
              <a:t>indstilling</a:t>
            </a:r>
            <a:r>
              <a:rPr lang="en-US" sz="900">
                <a:solidFill>
                  <a:schemeClr val="tx1"/>
                </a:solidFill>
                <a:latin typeface="+mn-lt"/>
                <a:cs typeface="Arial" panose="020B0604020202020204" pitchFamily="34" charset="0"/>
              </a:rPr>
              <a:t>.</a:t>
            </a:r>
            <a:r>
              <a:rPr lang="da-DK" altLang="da-DK" sz="900" b="0" noProof="1">
                <a:solidFill>
                  <a:schemeClr val="tx1"/>
                </a:solidFill>
                <a:latin typeface="+mn-lt"/>
                <a:cs typeface="Arial" panose="020B0604020202020204" pitchFamily="34" charset="0"/>
              </a:rPr>
              <a:t> </a:t>
            </a: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sz="1400">
                <a:solidFill>
                  <a:srgbClr val="66BC84"/>
                </a:solidFill>
                <a:latin typeface="LFPressSansOffc dBold" panose="00000700000000000000" pitchFamily="2" charset="0"/>
                <a:cs typeface="Arial" panose="020B0604020202020204" pitchFamily="34" charset="0"/>
              </a:rPr>
              <a:t>Hjælpelinjer</a:t>
            </a:r>
            <a:endParaRPr lang="da-DK" sz="1400" b="1" noProof="1">
              <a:solidFill>
                <a:srgbClr val="66BC84"/>
              </a:solidFill>
              <a:latin typeface="LFPressSansOffc dBold" panose="00000700000000000000" pitchFamily="2" charset="0"/>
              <a:cs typeface="Arial" panose="020B0604020202020204" pitchFamily="34" charset="0"/>
            </a:endParaRP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10000"/>
              </a:lnSpc>
              <a:spcBef>
                <a:spcPts val="0"/>
              </a:spcBef>
              <a:spcAft>
                <a:spcPts val="600"/>
              </a:spcAft>
              <a:buClrTx/>
              <a:buSzTx/>
              <a:buFontTx/>
              <a:buNone/>
              <a:tabLst/>
              <a:defRPr/>
            </a:pPr>
            <a:endParaRPr lang="da-DK" altLang="da-DK" sz="900" b="0" noProof="1">
              <a:solidFill>
                <a:schemeClr val="tx1"/>
              </a:solidFill>
              <a:latin typeface="+mn-lt"/>
              <a:cs typeface="Arial" panose="020B0604020202020204" pitchFamily="34" charset="0"/>
            </a:endParaRPr>
          </a:p>
          <a:p>
            <a:pPr eaLnBrk="1" hangingPunct="1">
              <a:lnSpc>
                <a:spcPct val="110000"/>
              </a:lnSpc>
              <a:spcAft>
                <a:spcPts val="600"/>
              </a:spcAft>
              <a:defRPr/>
            </a:pPr>
            <a:r>
              <a:rPr lang="da-DK" altLang="da-DK" sz="1400" b="0" noProof="1">
                <a:solidFill>
                  <a:srgbClr val="66BC84"/>
                </a:solidFill>
                <a:latin typeface="LFPressSansOffc dBold" panose="00000700000000000000" pitchFamily="2" charset="0"/>
                <a:cs typeface="Arial" panose="020B0604020202020204" pitchFamily="34" charset="0"/>
              </a:rPr>
              <a:t>Copy/paste indhold</a:t>
            </a:r>
          </a:p>
          <a:p>
            <a:pPr eaLnBrk="1" hangingPunct="1">
              <a:lnSpc>
                <a:spcPct val="110000"/>
              </a:lnSpc>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lnSpc>
                <a:spcPct val="110000"/>
              </a:lnSpc>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A3F53F2-4FC4-4AC7-9435-428F1F09478D}" type="datetime3">
              <a:rPr lang="da-DK" smtClean="0"/>
              <a:t>14.03.2025</a:t>
            </a:fld>
            <a:endParaRPr lang="da-DK"/>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6858000"/>
            <a:ext cx="0" cy="0"/>
          </a:xfrm>
        </p:spPr>
        <p:txBody>
          <a:bodyPr/>
          <a:lstStyle>
            <a:lvl1pPr>
              <a:defRPr sz="100">
                <a:noFill/>
              </a:defRPr>
            </a:lvl1pPr>
          </a:lstStyle>
          <a:p>
            <a:r>
              <a:rPr lang="da-DK"/>
              <a:t>Præsentationstitel</a:t>
            </a:r>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a:t>
            </a:fld>
            <a:endParaRPr lang="da-DK"/>
          </a:p>
        </p:txBody>
      </p:sp>
      <p:sp>
        <p:nvSpPr>
          <p:cNvPr id="2" name="Title 1">
            <a:extLst>
              <a:ext uri="{FF2B5EF4-FFF2-40B4-BE49-F238E27FC236}">
                <a16:creationId xmlns:a16="http://schemas.microsoft.com/office/drawing/2014/main" id="{48DC5DBC-59F1-8C39-A91C-EEE54E1C5493}"/>
              </a:ext>
            </a:extLst>
          </p:cNvPr>
          <p:cNvSpPr txBox="1">
            <a:spLocks/>
          </p:cNvSpPr>
          <p:nvPr userDrawn="1"/>
        </p:nvSpPr>
        <p:spPr>
          <a:xfrm>
            <a:off x="571500" y="774129"/>
            <a:ext cx="11283305" cy="657872"/>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4400" kern="1200" spc="-50" baseline="0">
                <a:solidFill>
                  <a:schemeClr val="tx2"/>
                </a:solidFill>
                <a:latin typeface="+mj-lt"/>
                <a:ea typeface="+mj-ea"/>
                <a:cs typeface="+mj-cs"/>
              </a:defRPr>
            </a:lvl1pPr>
          </a:lstStyle>
          <a:p>
            <a:r>
              <a:rPr lang="da-DK" sz="4000" spc="-100" baseline="0">
                <a:solidFill>
                  <a:schemeClr val="tx2"/>
                </a:solidFill>
              </a:rPr>
              <a:t>TIPS &amp; TRICKS - din brugerguide</a:t>
            </a:r>
          </a:p>
        </p:txBody>
      </p:sp>
      <p:pic>
        <p:nvPicPr>
          <p:cNvPr id="21" name="Billede 20" descr="Et billede, der indeholder diagram&#10;&#10;Automatisk genereret beskrivelse">
            <a:extLst>
              <a:ext uri="{FF2B5EF4-FFF2-40B4-BE49-F238E27FC236}">
                <a16:creationId xmlns:a16="http://schemas.microsoft.com/office/drawing/2014/main" id="{1EDAF855-5B58-56B3-B926-00FB0E223B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85687" y="1782078"/>
            <a:ext cx="274320" cy="434340"/>
          </a:xfrm>
          <a:prstGeom prst="rect">
            <a:avLst/>
          </a:prstGeom>
        </p:spPr>
      </p:pic>
      <p:pic>
        <p:nvPicPr>
          <p:cNvPr id="22" name="Billede 21">
            <a:extLst>
              <a:ext uri="{FF2B5EF4-FFF2-40B4-BE49-F238E27FC236}">
                <a16:creationId xmlns:a16="http://schemas.microsoft.com/office/drawing/2014/main" id="{5D12A722-029A-BC96-1174-EE72BA2F51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79564" y="2347138"/>
            <a:ext cx="457200" cy="142875"/>
          </a:xfrm>
          <a:prstGeom prst="rect">
            <a:avLst/>
          </a:prstGeom>
        </p:spPr>
      </p:pic>
      <p:pic>
        <p:nvPicPr>
          <p:cNvPr id="24" name="Billede 23">
            <a:extLst>
              <a:ext uri="{FF2B5EF4-FFF2-40B4-BE49-F238E27FC236}">
                <a16:creationId xmlns:a16="http://schemas.microsoft.com/office/drawing/2014/main" id="{8942B966-6BB9-5D09-8F56-968CCDA497A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1093762" y="2694960"/>
            <a:ext cx="382905" cy="142875"/>
          </a:xfrm>
          <a:prstGeom prst="rect">
            <a:avLst/>
          </a:prstGeom>
        </p:spPr>
      </p:pic>
      <p:pic>
        <p:nvPicPr>
          <p:cNvPr id="31" name="Billede 30" descr="Et billede, der indeholder diagram&#10;&#10;Automatisk genereret beskrivelse">
            <a:extLst>
              <a:ext uri="{FF2B5EF4-FFF2-40B4-BE49-F238E27FC236}">
                <a16:creationId xmlns:a16="http://schemas.microsoft.com/office/drawing/2014/main" id="{3AEAB7CF-695C-2BDA-8621-ACEE94A1CC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66177" y="2460400"/>
            <a:ext cx="257175" cy="154305"/>
          </a:xfrm>
          <a:prstGeom prst="rect">
            <a:avLst/>
          </a:prstGeom>
        </p:spPr>
      </p:pic>
      <p:pic>
        <p:nvPicPr>
          <p:cNvPr id="34" name="Billede 33">
            <a:extLst>
              <a:ext uri="{FF2B5EF4-FFF2-40B4-BE49-F238E27FC236}">
                <a16:creationId xmlns:a16="http://schemas.microsoft.com/office/drawing/2014/main" id="{3B8CEEC2-BC76-7931-F003-3C624F2DDC4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76511" y="1922054"/>
            <a:ext cx="302895" cy="177165"/>
          </a:xfrm>
          <a:prstGeom prst="rect">
            <a:avLst/>
          </a:prstGeom>
        </p:spPr>
      </p:pic>
      <p:pic>
        <p:nvPicPr>
          <p:cNvPr id="38" name="Billede 37">
            <a:extLst>
              <a:ext uri="{FF2B5EF4-FFF2-40B4-BE49-F238E27FC236}">
                <a16:creationId xmlns:a16="http://schemas.microsoft.com/office/drawing/2014/main" id="{ED3EF9D5-2896-8E46-FCDB-76F169F1F2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98186" y="1879800"/>
            <a:ext cx="188595" cy="211455"/>
          </a:xfrm>
          <a:prstGeom prst="rect">
            <a:avLst/>
          </a:prstGeom>
        </p:spPr>
      </p:pic>
      <p:pic>
        <p:nvPicPr>
          <p:cNvPr id="40" name="Billede 39" descr="Et billede, der indeholder diagram&#10;&#10;Automatisk genereret beskrivelse">
            <a:extLst>
              <a:ext uri="{FF2B5EF4-FFF2-40B4-BE49-F238E27FC236}">
                <a16:creationId xmlns:a16="http://schemas.microsoft.com/office/drawing/2014/main" id="{0AA0ABF7-97FB-07D4-A315-CDB37EDB50D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62047" y="2208864"/>
            <a:ext cx="274320" cy="428625"/>
          </a:xfrm>
          <a:prstGeom prst="rect">
            <a:avLst/>
          </a:prstGeom>
        </p:spPr>
      </p:pic>
      <p:pic>
        <p:nvPicPr>
          <p:cNvPr id="42" name="Billede 41">
            <a:extLst>
              <a:ext uri="{FF2B5EF4-FFF2-40B4-BE49-F238E27FC236}">
                <a16:creationId xmlns:a16="http://schemas.microsoft.com/office/drawing/2014/main" id="{FB95B137-331B-450D-A8C3-C7336D30D1A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6511" y="2919075"/>
            <a:ext cx="622269" cy="754190"/>
          </a:xfrm>
          <a:prstGeom prst="rect">
            <a:avLst/>
          </a:prstGeom>
        </p:spPr>
      </p:pic>
      <p:pic>
        <p:nvPicPr>
          <p:cNvPr id="44" name="Billede 43" descr="Et billede, der indeholder tekst, avis, skærmbillede&#10;&#10;Automatisk genereret beskrivelse">
            <a:extLst>
              <a:ext uri="{FF2B5EF4-FFF2-40B4-BE49-F238E27FC236}">
                <a16:creationId xmlns:a16="http://schemas.microsoft.com/office/drawing/2014/main" id="{B4766643-DD3D-FD07-EE34-D8630D287FB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1500" y="3801895"/>
            <a:ext cx="2343150" cy="769335"/>
          </a:xfrm>
          <a:prstGeom prst="rect">
            <a:avLst/>
          </a:prstGeom>
        </p:spPr>
      </p:pic>
      <p:pic>
        <p:nvPicPr>
          <p:cNvPr id="46" name="Billede 45">
            <a:extLst>
              <a:ext uri="{FF2B5EF4-FFF2-40B4-BE49-F238E27FC236}">
                <a16:creationId xmlns:a16="http://schemas.microsoft.com/office/drawing/2014/main" id="{BFBF5147-EEAF-FD06-0FA8-0B64E32A3362}"/>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534"/>
          <a:stretch/>
        </p:blipFill>
        <p:spPr>
          <a:xfrm>
            <a:off x="4354926" y="6029789"/>
            <a:ext cx="962088" cy="242857"/>
          </a:xfrm>
          <a:prstGeom prst="rect">
            <a:avLst/>
          </a:prstGeom>
        </p:spPr>
      </p:pic>
      <p:pic>
        <p:nvPicPr>
          <p:cNvPr id="48" name="Billede 47" descr="Et billede, der indeholder diagram&#10;&#10;Automatisk genereret beskrivelse">
            <a:extLst>
              <a:ext uri="{FF2B5EF4-FFF2-40B4-BE49-F238E27FC236}">
                <a16:creationId xmlns:a16="http://schemas.microsoft.com/office/drawing/2014/main" id="{80F63F5E-9EB8-071E-8957-61FF2C09572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965837" y="5126790"/>
            <a:ext cx="982980" cy="462915"/>
          </a:xfrm>
          <a:prstGeom prst="rect">
            <a:avLst/>
          </a:prstGeom>
        </p:spPr>
      </p:pic>
      <p:pic>
        <p:nvPicPr>
          <p:cNvPr id="50" name="Billede 49" descr="Et billede, der indeholder tekst&#10;&#10;Automatisk genereret beskrivelse">
            <a:extLst>
              <a:ext uri="{FF2B5EF4-FFF2-40B4-BE49-F238E27FC236}">
                <a16:creationId xmlns:a16="http://schemas.microsoft.com/office/drawing/2014/main" id="{1A2F8FB1-627C-C199-2D0D-665E2FF868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314380" y="3338233"/>
            <a:ext cx="1479128" cy="324371"/>
          </a:xfrm>
          <a:prstGeom prst="rect">
            <a:avLst/>
          </a:prstGeom>
        </p:spPr>
      </p:pic>
      <p:pic>
        <p:nvPicPr>
          <p:cNvPr id="52" name="Billede 51" descr="Et billede, der indeholder diagram&#10;&#10;Automatisk genereret beskrivelse">
            <a:extLst>
              <a:ext uri="{FF2B5EF4-FFF2-40B4-BE49-F238E27FC236}">
                <a16:creationId xmlns:a16="http://schemas.microsoft.com/office/drawing/2014/main" id="{0E4DE1B4-B015-EB4E-ADF9-1CE34B2CC21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60378" y="5972554"/>
            <a:ext cx="932156" cy="357326"/>
          </a:xfrm>
          <a:prstGeom prst="rect">
            <a:avLst/>
          </a:prstGeom>
        </p:spPr>
      </p:pic>
      <p:sp>
        <p:nvSpPr>
          <p:cNvPr id="53" name="Rectangle 18">
            <a:extLst>
              <a:ext uri="{FF2B5EF4-FFF2-40B4-BE49-F238E27FC236}">
                <a16:creationId xmlns:a16="http://schemas.microsoft.com/office/drawing/2014/main" id="{DFAB16EB-0FA9-2E76-E990-3D918B37D1D0}"/>
              </a:ext>
            </a:extLst>
          </p:cNvPr>
          <p:cNvSpPr/>
          <p:nvPr userDrawn="1"/>
        </p:nvSpPr>
        <p:spPr>
          <a:xfrm>
            <a:off x="4731444" y="6124281"/>
            <a:ext cx="591553" cy="144555"/>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Billede 3" descr="Et billede, der indeholder diagram&#10;&#10;Automatisk genereret beskrivelse">
            <a:extLst>
              <a:ext uri="{FF2B5EF4-FFF2-40B4-BE49-F238E27FC236}">
                <a16:creationId xmlns:a16="http://schemas.microsoft.com/office/drawing/2014/main" id="{42C1D753-83A3-7F6A-2AD4-8B65622DD160}"/>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42277" t="14906" r="9540" b="51461"/>
          <a:stretch/>
        </p:blipFill>
        <p:spPr>
          <a:xfrm>
            <a:off x="6841008" y="4597774"/>
            <a:ext cx="952500" cy="377638"/>
          </a:xfrm>
          <a:prstGeom prst="rect">
            <a:avLst/>
          </a:prstGeom>
        </p:spPr>
      </p:pic>
      <p:pic>
        <p:nvPicPr>
          <p:cNvPr id="6" name="Billede 5" descr="Et billede, der indeholder diagram&#10;&#10;Automatisk genereret beskrivelse">
            <a:extLst>
              <a:ext uri="{FF2B5EF4-FFF2-40B4-BE49-F238E27FC236}">
                <a16:creationId xmlns:a16="http://schemas.microsoft.com/office/drawing/2014/main" id="{485B7E64-7CAE-F2D9-1403-B9203D25F62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089962" y="5007098"/>
            <a:ext cx="703546" cy="1334865"/>
          </a:xfrm>
          <a:prstGeom prst="rect">
            <a:avLst/>
          </a:prstGeom>
        </p:spPr>
      </p:pic>
    </p:spTree>
    <p:extLst>
      <p:ext uri="{BB962C8B-B14F-4D97-AF65-F5344CB8AC3E}">
        <p14:creationId xmlns:p14="http://schemas.microsoft.com/office/powerpoint/2010/main" val="2375376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2"/>
        </a:solidFill>
        <a:effectLst/>
      </p:bgPr>
    </p:bg>
    <p:spTree>
      <p:nvGrpSpPr>
        <p:cNvPr id="1" name=""/>
        <p:cNvGrpSpPr/>
        <p:nvPr/>
      </p:nvGrpSpPr>
      <p:grpSpPr>
        <a:xfrm>
          <a:off x="0" y="0"/>
          <a:ext cx="0" cy="0"/>
          <a:chOff x="0" y="0"/>
          <a:chExt cx="0" cy="0"/>
        </a:xfrm>
      </p:grpSpPr>
      <p:sp>
        <p:nvSpPr>
          <p:cNvPr id="5" name="Do not use"/>
          <p:cNvSpPr txBox="1"/>
          <p:nvPr userDrawn="1"/>
        </p:nvSpPr>
        <p:spPr bwMode="white">
          <a:xfrm>
            <a:off x="430213" y="40968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a:solidFill>
                  <a:schemeClr val="bg1"/>
                </a:solidFill>
                <a:latin typeface="+mn-lt"/>
              </a:rPr>
              <a:t>Hvis du ser andre </a:t>
            </a:r>
            <a:r>
              <a:rPr lang="da-DK" sz="4400" b="0" i="0" noProof="0">
                <a:solidFill>
                  <a:schemeClr val="bg1"/>
                </a:solidFill>
                <a:latin typeface="+mn-lt"/>
              </a:rPr>
              <a:t>layouts efter dette,</a:t>
            </a:r>
            <a:br>
              <a:rPr lang="da-DK" sz="4400" b="0" i="0" noProof="0">
                <a:solidFill>
                  <a:schemeClr val="bg1"/>
                </a:solidFill>
                <a:latin typeface="+mn-lt"/>
              </a:rPr>
            </a:br>
            <a:r>
              <a:rPr lang="da-DK" sz="4400" b="0" noProof="0">
                <a:solidFill>
                  <a:schemeClr val="bg1"/>
                </a:solidFill>
                <a:latin typeface="+mn-lt"/>
              </a:rPr>
              <a:t>brug dem ikke. Disse layouts </a:t>
            </a:r>
            <a:r>
              <a:rPr lang="da-DK" sz="4400" b="0" i="0" u="none" noProof="0">
                <a:solidFill>
                  <a:schemeClr val="bg1"/>
                </a:solidFill>
                <a:latin typeface="+mn-lt"/>
              </a:rPr>
              <a:t>tilhører ikke </a:t>
            </a:r>
            <a:br>
              <a:rPr lang="da-DK" sz="4400" b="0" i="0" u="none" noProof="0">
                <a:solidFill>
                  <a:schemeClr val="bg1"/>
                </a:solidFill>
                <a:latin typeface="+mn-lt"/>
              </a:rPr>
            </a:br>
            <a:r>
              <a:rPr lang="da-DK" sz="4400" b="0" i="0" u="none" noProof="0">
                <a:solidFill>
                  <a:schemeClr val="bg1"/>
                </a:solidFill>
                <a:latin typeface="+mn-lt"/>
              </a:rPr>
              <a:t>vores </a:t>
            </a:r>
            <a:r>
              <a:rPr lang="da-DK" sz="4400" b="0" i="0" u="none" noProof="1">
                <a:solidFill>
                  <a:schemeClr val="bg1"/>
                </a:solidFill>
                <a:latin typeface="+mn-lt"/>
              </a:rPr>
              <a:t>corporate </a:t>
            </a:r>
            <a:r>
              <a:rPr lang="da-DK" sz="4400" b="0" noProof="0">
                <a:solidFill>
                  <a:schemeClr val="bg1"/>
                </a:solidFill>
                <a:latin typeface="+mn-lt"/>
              </a:rPr>
              <a:t>skabelon.</a:t>
            </a:r>
            <a:br>
              <a:rPr lang="da-DK" sz="2800" b="0" noProof="0">
                <a:solidFill>
                  <a:schemeClr val="bg1"/>
                </a:solidFill>
                <a:latin typeface="+mn-lt"/>
              </a:rPr>
            </a:br>
            <a:br>
              <a:rPr lang="da-DK" sz="2800" b="0" noProof="0">
                <a:solidFill>
                  <a:schemeClr val="bg1"/>
                </a:solidFill>
                <a:latin typeface="+mn-lt"/>
              </a:rPr>
            </a:br>
            <a:endParaRPr lang="da-DK" sz="2800" b="0" noProof="0">
              <a:solidFill>
                <a:schemeClr val="bg1"/>
              </a:solidFill>
              <a:latin typeface="+mn-lt"/>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white">
          <a:xfrm rot="8100000">
            <a:off x="10348330" y="3261256"/>
            <a:ext cx="1036788" cy="1036788"/>
            <a:chOff x="6096000" y="4963130"/>
            <a:chExt cx="1456719" cy="1456719"/>
          </a:xfrm>
          <a:solidFill>
            <a:schemeClr val="bg2"/>
          </a:solidFill>
        </p:grpSpPr>
        <p:sp>
          <p:nvSpPr>
            <p:cNvPr id="3" name="Rectangle 2">
              <a:extLst>
                <a:ext uri="{FF2B5EF4-FFF2-40B4-BE49-F238E27FC236}">
                  <a16:creationId xmlns:a16="http://schemas.microsoft.com/office/drawing/2014/main" id="{C823227E-A862-4A7F-BC20-0D107430AB2C}"/>
                </a:ext>
              </a:extLst>
            </p:cNvPr>
            <p:cNvSpPr/>
            <p:nvPr userDrawn="1"/>
          </p:nvSpPr>
          <p:spPr bwMode="white">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white">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bwMode="white">
          <a:xfrm>
            <a:off x="635000" y="2809824"/>
            <a:ext cx="11633930" cy="1785104"/>
          </a:xfrm>
          <a:prstGeom prst="rect">
            <a:avLst/>
          </a:prstGeom>
        </p:spPr>
        <p:txBody>
          <a:bodyPr wrap="square">
            <a:spAutoFit/>
          </a:bodyPr>
          <a:lstStyle/>
          <a:p>
            <a:pPr algn="l"/>
            <a:r>
              <a:rPr lang="da-DK" sz="10800" b="1" i="0" u="none" noProof="0">
                <a:solidFill>
                  <a:schemeClr val="bg2"/>
                </a:solidFill>
                <a:latin typeface="+mn-lt"/>
              </a:rPr>
              <a:t>Brug dem ikke</a:t>
            </a:r>
          </a:p>
        </p:txBody>
      </p:sp>
      <p:sp>
        <p:nvSpPr>
          <p:cNvPr id="16" name="Do not use">
            <a:extLst>
              <a:ext uri="{FF2B5EF4-FFF2-40B4-BE49-F238E27FC236}">
                <a16:creationId xmlns:a16="http://schemas.microsoft.com/office/drawing/2014/main" id="{A8FA78FA-4D94-4717-B7C6-6F86378D6B01}"/>
              </a:ext>
            </a:extLst>
          </p:cNvPr>
          <p:cNvSpPr txBox="1"/>
          <p:nvPr userDrawn="1"/>
        </p:nvSpPr>
        <p:spPr bwMode="white">
          <a:xfrm>
            <a:off x="430214" y="5384167"/>
            <a:ext cx="11356974" cy="127727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latin typeface="+mn-lt"/>
              </a:rPr>
              <a:t>Pga. PowerPoints standard Kopier/Indsæt funktionalitet </a:t>
            </a:r>
            <a:br>
              <a:rPr lang="da-DK" sz="2000" b="0" noProof="0">
                <a:solidFill>
                  <a:schemeClr val="bg1"/>
                </a:solidFill>
                <a:latin typeface="+mn-lt"/>
              </a:rPr>
            </a:br>
            <a:r>
              <a:rPr lang="da-DK" sz="2000" b="0" noProof="0">
                <a:solidFill>
                  <a:schemeClr val="bg1"/>
                </a:solidFill>
                <a:latin typeface="+mn-lt"/>
              </a:rPr>
              <a:t>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a:solidFill>
                  <a:schemeClr val="bg1"/>
                </a:solidFill>
                <a:latin typeface="+mn-lt"/>
              </a:rPr>
              <a:t>OBS! Layouts efter dette kan indeholde potential fortrolig information.</a:t>
            </a:r>
            <a:br>
              <a:rPr lang="da-DK" sz="1800" b="0" noProof="0">
                <a:solidFill>
                  <a:schemeClr val="bg1"/>
                </a:solidFill>
                <a:latin typeface="+mn-lt"/>
              </a:rPr>
            </a:br>
            <a:endParaRPr lang="da-DK" sz="1800" b="0" noProof="0">
              <a:solidFill>
                <a:schemeClr val="bg1"/>
              </a:solidFill>
              <a:latin typeface="+mn-lt"/>
            </a:endParaRPr>
          </a:p>
        </p:txBody>
      </p:sp>
      <p:sp>
        <p:nvSpPr>
          <p:cNvPr id="13" name="Date Placeholder 6" hidden="1">
            <a:extLst>
              <a:ext uri="{FF2B5EF4-FFF2-40B4-BE49-F238E27FC236}">
                <a16:creationId xmlns:a16="http://schemas.microsoft.com/office/drawing/2014/main" id="{16F02AC0-8835-4687-9809-625BC7974E07}"/>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318EC90D-980B-416E-BF9A-85DEEA43DB65}" type="datetime3">
              <a:rPr lang="da-DK" smtClean="0"/>
              <a:t>14.03.2025</a:t>
            </a:fld>
            <a:endParaRPr lang="da-DK"/>
          </a:p>
        </p:txBody>
      </p:sp>
      <p:sp>
        <p:nvSpPr>
          <p:cNvPr id="14" name="Footer Placeholder 8" hidden="1">
            <a:extLst>
              <a:ext uri="{FF2B5EF4-FFF2-40B4-BE49-F238E27FC236}">
                <a16:creationId xmlns:a16="http://schemas.microsoft.com/office/drawing/2014/main" id="{06D6C9CE-4F2C-454C-BB55-801B8D39FB8A}"/>
              </a:ext>
            </a:extLst>
          </p:cNvPr>
          <p:cNvSpPr>
            <a:spLocks noGrp="1"/>
          </p:cNvSpPr>
          <p:nvPr>
            <p:ph type="ftr" sz="quarter" idx="16"/>
          </p:nvPr>
        </p:nvSpPr>
        <p:spPr>
          <a:xfrm>
            <a:off x="0" y="6858000"/>
            <a:ext cx="0" cy="0"/>
          </a:xfrm>
        </p:spPr>
        <p:txBody>
          <a:bodyPr/>
          <a:lstStyle>
            <a:lvl1pPr>
              <a:defRPr sz="100">
                <a:noFill/>
              </a:defRPr>
            </a:lvl1pPr>
          </a:lstStyle>
          <a:p>
            <a:r>
              <a:rPr lang="da-DK"/>
              <a:t>Præsentationstitel</a:t>
            </a:r>
          </a:p>
        </p:txBody>
      </p:sp>
      <p:sp>
        <p:nvSpPr>
          <p:cNvPr id="15" name="Slide Number Placeholder 10" hidden="1">
            <a:extLst>
              <a:ext uri="{FF2B5EF4-FFF2-40B4-BE49-F238E27FC236}">
                <a16:creationId xmlns:a16="http://schemas.microsoft.com/office/drawing/2014/main" id="{E475F42F-AD98-4F3B-A294-8047E72ED3B3}"/>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a:t>
            </a:fld>
            <a:endParaRPr lang="da-DK"/>
          </a:p>
        </p:txBody>
      </p:sp>
    </p:spTree>
    <p:extLst>
      <p:ext uri="{BB962C8B-B14F-4D97-AF65-F5344CB8AC3E}">
        <p14:creationId xmlns:p14="http://schemas.microsoft.com/office/powerpoint/2010/main" val="3516860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el A - Billede baggr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EA56E6B-7ACD-0D63-168C-B14A9E788725}"/>
              </a:ext>
            </a:extLst>
          </p:cNvPr>
          <p:cNvSpPr>
            <a:spLocks noGrp="1"/>
          </p:cNvSpPr>
          <p:nvPr>
            <p:ph type="pic" sz="quarter" idx="11" hasCustomPrompt="1"/>
          </p:nvPr>
        </p:nvSpPr>
        <p:spPr>
          <a:xfrm>
            <a:off x="0" y="0"/>
            <a:ext cx="12192000" cy="6858000"/>
          </a:xfrm>
          <a:solidFill>
            <a:schemeClr val="accent6"/>
          </a:solidFill>
        </p:spPr>
        <p:txBody>
          <a:bodyPr tIns="0" bIns="360000" anchor="ctr" anchorCtr="0"/>
          <a:lstStyle>
            <a:lvl1pPr marL="0" indent="0" algn="ctr">
              <a:buNone/>
              <a:defRPr/>
            </a:lvl1pPr>
          </a:lstStyle>
          <a:p>
            <a:r>
              <a:rPr lang="da-DK"/>
              <a:t>Indsæt billede</a:t>
            </a:r>
          </a:p>
        </p:txBody>
      </p:sp>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bg1"/>
                </a:solidFill>
              </a:defRPr>
            </a:lvl1pPr>
          </a:lstStyle>
          <a:p>
            <a:r>
              <a:rPr lang="da-DK" noProof="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bg1"/>
                </a:solidFill>
              </a:defRPr>
            </a:lvl1pPr>
            <a:lvl2pPr marL="288000" indent="0">
              <a:buNone/>
              <a:defRPr/>
            </a:lvl2pPr>
          </a:lstStyle>
          <a:p>
            <a:pPr lvl="0"/>
            <a:r>
              <a:rPr lang="da-DK" noProof="0"/>
              <a:t>Manchet i </a:t>
            </a:r>
            <a:r>
              <a:rPr lang="da-DK" noProof="0" err="1"/>
              <a:t>maks</a:t>
            </a:r>
            <a:r>
              <a:rPr lang="da-DK" noProof="0"/>
              <a:t> tre linjer </a:t>
            </a:r>
            <a:r>
              <a:rPr lang="da-DK" noProof="0" err="1"/>
              <a:t>nostrum</a:t>
            </a:r>
            <a:r>
              <a:rPr lang="da-DK" noProof="0"/>
              <a:t> </a:t>
            </a:r>
            <a:r>
              <a:rPr lang="da-DK" noProof="0" err="1"/>
              <a:t>que</a:t>
            </a:r>
            <a:r>
              <a:rPr lang="da-DK" noProof="0"/>
              <a:t> </a:t>
            </a:r>
            <a:r>
              <a:rPr lang="da-DK" noProof="0" err="1"/>
              <a:t>veria</a:t>
            </a:r>
            <a:r>
              <a:rPr lang="da-DK" noProof="0"/>
              <a:t> </a:t>
            </a:r>
            <a:r>
              <a:rPr lang="da-DK" noProof="0" err="1"/>
              <a:t>velessus</a:t>
            </a:r>
            <a:r>
              <a:rPr lang="da-DK" noProof="0"/>
              <a:t> assimil </a:t>
            </a:r>
            <a:r>
              <a:rPr lang="da-DK" noProof="0" err="1"/>
              <a:t>imeni</a:t>
            </a:r>
            <a:r>
              <a:rPr lang="da-DK" noProof="0"/>
              <a:t> </a:t>
            </a:r>
            <a:r>
              <a:rPr lang="da-DK" noProof="0" err="1"/>
              <a:t>ilibus</a:t>
            </a:r>
            <a:r>
              <a:rPr lang="da-DK" noProof="0"/>
              <a:t> as </a:t>
            </a:r>
            <a:r>
              <a:rPr lang="da-DK" noProof="0" err="1"/>
              <a:t>ressum</a:t>
            </a:r>
            <a:r>
              <a:rPr lang="da-DK" noProof="0"/>
              <a:t> </a:t>
            </a:r>
            <a:r>
              <a:rPr lang="da-DK" noProof="0" err="1"/>
              <a:t>que</a:t>
            </a:r>
            <a:r>
              <a:rPr lang="da-DK" noProof="0"/>
              <a:t> </a:t>
            </a:r>
            <a:r>
              <a:rPr lang="da-DK" noProof="0" err="1"/>
              <a:t>repella</a:t>
            </a:r>
            <a:r>
              <a:rPr lang="da-DK" noProof="0"/>
              <a:t> </a:t>
            </a:r>
            <a:r>
              <a:rPr lang="da-DK" noProof="0" err="1"/>
              <a:t>borume</a:t>
            </a:r>
            <a:r>
              <a:rPr lang="da-DK" noProof="0"/>
              <a:t> </a:t>
            </a:r>
            <a:r>
              <a:rPr lang="da-DK" noProof="0" err="1"/>
              <a:t>exceperum</a:t>
            </a:r>
            <a:r>
              <a:rPr lang="da-DK" noProof="0"/>
              <a:t> </a:t>
            </a:r>
            <a:r>
              <a:rPr lang="da-DK" noProof="0" err="1"/>
              <a:t>quenim</a:t>
            </a:r>
            <a:r>
              <a:rPr lang="da-DK" noProof="0"/>
              <a:t> </a:t>
            </a:r>
            <a:r>
              <a:rPr lang="da-DK" noProof="0" err="1"/>
              <a:t>us</a:t>
            </a:r>
            <a:r>
              <a:rPr lang="da-DK" noProof="0"/>
              <a:t> </a:t>
            </a:r>
            <a:r>
              <a:rPr lang="da-DK" noProof="0" err="1"/>
              <a:t>dolupta</a:t>
            </a:r>
            <a:r>
              <a:rPr lang="da-DK" noProof="0"/>
              <a:t> </a:t>
            </a:r>
            <a:r>
              <a:rPr lang="da-DK" noProof="0" err="1"/>
              <a:t>tquam</a:t>
            </a:r>
            <a:r>
              <a:rPr lang="da-DK" noProof="0"/>
              <a:t> </a:t>
            </a:r>
            <a:r>
              <a:rPr lang="da-DK" noProof="0" err="1"/>
              <a:t>nate</a:t>
            </a:r>
            <a:r>
              <a:rPr lang="da-DK" noProof="0"/>
              <a:t> </a:t>
            </a:r>
            <a:r>
              <a:rPr lang="da-DK" noProof="0" err="1"/>
              <a:t>niminciis</a:t>
            </a:r>
            <a:r>
              <a:rPr lang="da-DK" noProof="0"/>
              <a:t> </a:t>
            </a:r>
            <a:r>
              <a:rPr lang="da-DK" noProof="0" err="1"/>
              <a:t>accaeserum</a:t>
            </a:r>
            <a:r>
              <a:rPr lang="da-DK" noProof="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a:solidFill>
                  <a:schemeClr val="bg1"/>
                </a:solidFill>
                <a:latin typeface="LFPressSansOffc dBold" panose="00000700000000000000" pitchFamily="2" charset="0"/>
              </a:rPr>
              <a:t>Landbrug &amp; Fødevarer</a:t>
            </a:r>
          </a:p>
        </p:txBody>
      </p:sp>
      <p:sp>
        <p:nvSpPr>
          <p:cNvPr id="8" name="Text Placeholder 4">
            <a:extLst>
              <a:ext uri="{FF2B5EF4-FFF2-40B4-BE49-F238E27FC236}">
                <a16:creationId xmlns:a16="http://schemas.microsoft.com/office/drawing/2014/main" id="{6D68EBEE-BF6B-93D5-33D4-0D245305139D}"/>
              </a:ext>
            </a:extLst>
          </p:cNvPr>
          <p:cNvSpPr>
            <a:spLocks noGrp="1" noRot="1" noMove="1" noResize="1" noEditPoints="1" noAdjustHandles="1" noChangeArrowheads="1" noChangeShapeType="1"/>
          </p:cNvSpPr>
          <p:nvPr>
            <p:ph type="body" sz="quarter" idx="12"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3579358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kst 1/2 - Billede 1/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D428550-8EB3-3D9B-3ADB-A7C76318C53C}"/>
              </a:ext>
            </a:extLst>
          </p:cNvPr>
          <p:cNvSpPr>
            <a:spLocks noGrp="1"/>
          </p:cNvSpPr>
          <p:nvPr>
            <p:ph type="pic" sz="quarter" idx="12" hasCustomPrompt="1"/>
          </p:nvPr>
        </p:nvSpPr>
        <p:spPr>
          <a:xfrm>
            <a:off x="6235700" y="0"/>
            <a:ext cx="5956300" cy="6858000"/>
          </a:xfrm>
          <a:solidFill>
            <a:schemeClr val="accent6"/>
          </a:solidFill>
        </p:spPr>
        <p:txBody>
          <a:bodyPr bIns="576000" anchor="ctr" anchorCtr="0"/>
          <a:lstStyle>
            <a:lvl1pPr marL="0" indent="0" algn="ctr">
              <a:buNone/>
              <a:defRPr>
                <a:solidFill>
                  <a:schemeClr val="tx1"/>
                </a:solidFill>
              </a:defRPr>
            </a:lvl1pPr>
          </a:lstStyle>
          <a:p>
            <a:r>
              <a:rPr lang="da-DK"/>
              <a:t>Indsæt billede</a:t>
            </a:r>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5384800" cy="1046440"/>
          </a:xfrm>
        </p:spPr>
        <p:txBody>
          <a:bodyPr/>
          <a:lstStyle>
            <a:lvl1pPr>
              <a:defRPr/>
            </a:lvl1pPr>
          </a:lstStyle>
          <a:p>
            <a:r>
              <a:rPr lang="da-DK" noProof="0"/>
              <a:t>Overskrift i en til      to linjer med billede</a:t>
            </a:r>
          </a:p>
        </p:txBody>
      </p:sp>
      <p:sp>
        <p:nvSpPr>
          <p:cNvPr id="3" name="Content Placeholder 3">
            <a:extLst>
              <a:ext uri="{FF2B5EF4-FFF2-40B4-BE49-F238E27FC236}">
                <a16:creationId xmlns:a16="http://schemas.microsoft.com/office/drawing/2014/main" id="{E4C5F4C0-5FA8-089B-EEB3-C56C5B035159}"/>
              </a:ext>
            </a:extLst>
          </p:cNvPr>
          <p:cNvSpPr>
            <a:spLocks noGrp="1"/>
          </p:cNvSpPr>
          <p:nvPr>
            <p:ph sz="quarter" idx="13" hasCustomPrompt="1"/>
          </p:nvPr>
        </p:nvSpPr>
        <p:spPr>
          <a:xfrm>
            <a:off x="571500" y="2276475"/>
            <a:ext cx="5384800"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
        <p:nvSpPr>
          <p:cNvPr id="6" name="Text Placeholder 4">
            <a:extLst>
              <a:ext uri="{FF2B5EF4-FFF2-40B4-BE49-F238E27FC236}">
                <a16:creationId xmlns:a16="http://schemas.microsoft.com/office/drawing/2014/main" id="{850573D3-3E90-122C-114F-E41BFE1C84C7}"/>
              </a:ext>
            </a:extLst>
          </p:cNvPr>
          <p:cNvSpPr>
            <a:spLocks noGrp="1" noRot="1" noMove="1" noResize="1" noEditPoints="1" noAdjustHandles="1" noChangeArrowheads="1" noChangeShapeType="1"/>
          </p:cNvSpPr>
          <p:nvPr>
            <p:ph type="body" sz="quarter" idx="11" hasCustomPrompt="1"/>
          </p:nvPr>
        </p:nvSpPr>
        <p:spPr>
          <a:xfrm>
            <a:off x="10857360" y="5991228"/>
            <a:ext cx="763139" cy="433784"/>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da-DK"/>
              <a:t>   </a:t>
            </a:r>
          </a:p>
        </p:txBody>
      </p:sp>
    </p:spTree>
    <p:extLst>
      <p:ext uri="{BB962C8B-B14F-4D97-AF65-F5344CB8AC3E}">
        <p14:creationId xmlns:p14="http://schemas.microsoft.com/office/powerpoint/2010/main" val="4094140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kst 1/2 - Indhold 1/2 Gr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397C8D-9753-89A0-4BEF-604AF812F233}"/>
              </a:ext>
            </a:extLst>
          </p:cNvPr>
          <p:cNvSpPr/>
          <p:nvPr userDrawn="1"/>
        </p:nvSpPr>
        <p:spPr>
          <a:xfrm>
            <a:off x="6235700" y="0"/>
            <a:ext cx="59563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Content Placeholder 7">
            <a:extLst>
              <a:ext uri="{FF2B5EF4-FFF2-40B4-BE49-F238E27FC236}">
                <a16:creationId xmlns:a16="http://schemas.microsoft.com/office/drawing/2014/main" id="{2E142C2B-7F87-97B0-8E08-BEED3C05DF55}"/>
              </a:ext>
            </a:extLst>
          </p:cNvPr>
          <p:cNvSpPr>
            <a:spLocks noGrp="1"/>
          </p:cNvSpPr>
          <p:nvPr>
            <p:ph sz="quarter" idx="11" hasCustomPrompt="1"/>
          </p:nvPr>
        </p:nvSpPr>
        <p:spPr>
          <a:xfrm>
            <a:off x="6772275" y="1125538"/>
            <a:ext cx="4848225" cy="4652962"/>
          </a:xfrm>
        </p:spPr>
        <p:txBody>
          <a:bodyPr bIns="1260000" anchor="ctr" anchorCtr="0"/>
          <a:lstStyle>
            <a:lvl1pPr marL="0" indent="0" algn="ctr">
              <a:buNone/>
              <a:defRPr/>
            </a:lvl1pPr>
          </a:lstStyle>
          <a:p>
            <a:pPr lvl="0"/>
            <a:r>
              <a:rPr lang="en-US" err="1"/>
              <a:t>Indsæt</a:t>
            </a:r>
            <a:r>
              <a:rPr lang="en-US"/>
              <a:t> </a:t>
            </a:r>
            <a:r>
              <a:rPr lang="en-US" err="1"/>
              <a:t>indhold</a:t>
            </a:r>
            <a:r>
              <a:rPr lang="en-US"/>
              <a:t> her</a:t>
            </a:r>
            <a:endParaRPr lang="da-DK"/>
          </a:p>
        </p:txBody>
      </p:sp>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a:xfrm>
            <a:off x="571500" y="836613"/>
            <a:ext cx="5384800" cy="1046440"/>
          </a:xfrm>
        </p:spPr>
        <p:txBody>
          <a:bodyPr/>
          <a:lstStyle>
            <a:lvl1pPr>
              <a:defRPr/>
            </a:lvl1pPr>
          </a:lstStyle>
          <a:p>
            <a:r>
              <a:rPr lang="da-DK" noProof="0"/>
              <a:t>Overskrift i en til      to linjer med billede</a:t>
            </a:r>
          </a:p>
        </p:txBody>
      </p:sp>
      <p:sp>
        <p:nvSpPr>
          <p:cNvPr id="10" name="Text Placeholder 9">
            <a:extLst>
              <a:ext uri="{FF2B5EF4-FFF2-40B4-BE49-F238E27FC236}">
                <a16:creationId xmlns:a16="http://schemas.microsoft.com/office/drawing/2014/main" id="{35757119-3609-ECD3-512C-BB419E88E6BC}"/>
              </a:ext>
            </a:extLst>
          </p:cNvPr>
          <p:cNvSpPr>
            <a:spLocks noGrp="1"/>
          </p:cNvSpPr>
          <p:nvPr>
            <p:ph type="body" sz="quarter" idx="12" hasCustomPrompt="1"/>
          </p:nvPr>
        </p:nvSpPr>
        <p:spPr>
          <a:xfrm>
            <a:off x="10491791" y="1328744"/>
            <a:ext cx="1128708" cy="523220"/>
          </a:xfrm>
        </p:spPr>
        <p:txBody>
          <a:bodyPr>
            <a:noAutofit/>
          </a:bodyPr>
          <a:lstStyle>
            <a:lvl1pPr marL="0" indent="0">
              <a:lnSpc>
                <a:spcPct val="85000"/>
              </a:lnSpc>
              <a:spcAft>
                <a:spcPts val="0"/>
              </a:spcAft>
              <a:buNone/>
              <a:defRPr sz="4000">
                <a:solidFill>
                  <a:schemeClr val="tx2"/>
                </a:solidFill>
                <a:latin typeface="+mj-lt"/>
              </a:defRPr>
            </a:lvl1pPr>
            <a:lvl6pPr>
              <a:defRPr/>
            </a:lvl6pPr>
          </a:lstStyle>
          <a:p>
            <a:pPr lvl="0"/>
            <a:r>
              <a:rPr lang="en-US"/>
              <a:t>xx%</a:t>
            </a:r>
            <a:endParaRPr lang="da-DK"/>
          </a:p>
        </p:txBody>
      </p:sp>
      <p:sp>
        <p:nvSpPr>
          <p:cNvPr id="12" name="Text Placeholder 9">
            <a:extLst>
              <a:ext uri="{FF2B5EF4-FFF2-40B4-BE49-F238E27FC236}">
                <a16:creationId xmlns:a16="http://schemas.microsoft.com/office/drawing/2014/main" id="{6A996AC7-06DB-29FF-0EC5-CE60C95BA991}"/>
              </a:ext>
            </a:extLst>
          </p:cNvPr>
          <p:cNvSpPr>
            <a:spLocks noGrp="1"/>
          </p:cNvSpPr>
          <p:nvPr>
            <p:ph type="body" sz="quarter" idx="13" hasCustomPrompt="1"/>
          </p:nvPr>
        </p:nvSpPr>
        <p:spPr>
          <a:xfrm>
            <a:off x="10491791" y="1868494"/>
            <a:ext cx="1128708" cy="523220"/>
          </a:xfrm>
        </p:spPr>
        <p:txBody>
          <a:bodyPr>
            <a:noAutofit/>
          </a:bodyPr>
          <a:lstStyle>
            <a:lvl1pPr marL="0" indent="0">
              <a:lnSpc>
                <a:spcPct val="95000"/>
              </a:lnSpc>
              <a:spcAft>
                <a:spcPts val="0"/>
              </a:spcAft>
              <a:buNone/>
              <a:defRPr sz="1200">
                <a:solidFill>
                  <a:schemeClr val="tx2"/>
                </a:solidFill>
              </a:defRPr>
            </a:lvl1pPr>
            <a:lvl6pPr>
              <a:defRPr/>
            </a:lvl6pPr>
          </a:lstStyle>
          <a:p>
            <a:pPr lvl="0"/>
            <a:r>
              <a:rPr lang="en-US" err="1"/>
              <a:t>Indsæt</a:t>
            </a:r>
            <a:r>
              <a:rPr lang="en-US"/>
              <a:t> </a:t>
            </a:r>
            <a:r>
              <a:rPr lang="en-US" err="1"/>
              <a:t>tekst</a:t>
            </a:r>
            <a:r>
              <a:rPr lang="en-US"/>
              <a:t> her</a:t>
            </a:r>
            <a:endParaRPr lang="da-DK"/>
          </a:p>
        </p:txBody>
      </p:sp>
      <p:sp>
        <p:nvSpPr>
          <p:cNvPr id="6" name="Content Placeholder 3">
            <a:extLst>
              <a:ext uri="{FF2B5EF4-FFF2-40B4-BE49-F238E27FC236}">
                <a16:creationId xmlns:a16="http://schemas.microsoft.com/office/drawing/2014/main" id="{DCFD11CF-7A5C-9525-5ED1-3493C86EBCCB}"/>
              </a:ext>
            </a:extLst>
          </p:cNvPr>
          <p:cNvSpPr>
            <a:spLocks noGrp="1"/>
          </p:cNvSpPr>
          <p:nvPr>
            <p:ph sz="quarter" idx="14" hasCustomPrompt="1"/>
          </p:nvPr>
        </p:nvSpPr>
        <p:spPr>
          <a:xfrm>
            <a:off x="571500" y="2276475"/>
            <a:ext cx="5384800"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392314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A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354491"/>
          </a:xfrm>
        </p:spPr>
        <p:txBody>
          <a:bodyPr>
            <a:noAutofit/>
          </a:bodyPr>
          <a:lstStyle>
            <a:lvl1pPr>
              <a:defRPr sz="9000">
                <a:solidFill>
                  <a:schemeClr val="tx2"/>
                </a:solidFill>
              </a:defRPr>
            </a:lvl1pPr>
          </a:lstStyle>
          <a:p>
            <a:r>
              <a:rPr lang="da-DK" noProof="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755664"/>
            <a:ext cx="5384800" cy="756617"/>
          </a:xfrm>
        </p:spPr>
        <p:txBody>
          <a:bodyPr>
            <a:noAutofit/>
          </a:bodyPr>
          <a:lstStyle>
            <a:lvl1pPr marL="0" indent="0">
              <a:spcAft>
                <a:spcPts val="0"/>
              </a:spcAft>
              <a:buNone/>
              <a:defRPr>
                <a:solidFill>
                  <a:schemeClr val="tx2"/>
                </a:solidFill>
              </a:defRPr>
            </a:lvl1pPr>
            <a:lvl2pPr marL="288000" indent="0">
              <a:buNone/>
              <a:defRPr/>
            </a:lvl2pPr>
          </a:lstStyle>
          <a:p>
            <a:pPr lvl="0"/>
            <a:r>
              <a:rPr lang="da-DK" noProof="0"/>
              <a:t>Manchet i </a:t>
            </a:r>
            <a:r>
              <a:rPr lang="da-DK" noProof="0" err="1"/>
              <a:t>maks</a:t>
            </a:r>
            <a:r>
              <a:rPr lang="da-DK" noProof="0"/>
              <a:t> tre linjer </a:t>
            </a:r>
            <a:r>
              <a:rPr lang="da-DK" noProof="0" err="1"/>
              <a:t>nostrum</a:t>
            </a:r>
            <a:r>
              <a:rPr lang="da-DK" noProof="0"/>
              <a:t> </a:t>
            </a:r>
            <a:r>
              <a:rPr lang="da-DK" noProof="0" err="1"/>
              <a:t>que</a:t>
            </a:r>
            <a:r>
              <a:rPr lang="da-DK" noProof="0"/>
              <a:t> </a:t>
            </a:r>
            <a:r>
              <a:rPr lang="da-DK" noProof="0" err="1"/>
              <a:t>veria</a:t>
            </a:r>
            <a:r>
              <a:rPr lang="da-DK" noProof="0"/>
              <a:t> </a:t>
            </a:r>
            <a:r>
              <a:rPr lang="da-DK" noProof="0" err="1"/>
              <a:t>velessus</a:t>
            </a:r>
            <a:r>
              <a:rPr lang="da-DK" noProof="0"/>
              <a:t> assimil </a:t>
            </a:r>
            <a:r>
              <a:rPr lang="da-DK" noProof="0" err="1"/>
              <a:t>imeni</a:t>
            </a:r>
            <a:r>
              <a:rPr lang="da-DK" noProof="0"/>
              <a:t> </a:t>
            </a:r>
            <a:r>
              <a:rPr lang="da-DK" noProof="0" err="1"/>
              <a:t>ilibus</a:t>
            </a:r>
            <a:r>
              <a:rPr lang="da-DK" noProof="0"/>
              <a:t> as </a:t>
            </a:r>
            <a:r>
              <a:rPr lang="da-DK" noProof="0" err="1"/>
              <a:t>ressum</a:t>
            </a:r>
            <a:r>
              <a:rPr lang="da-DK" noProof="0"/>
              <a:t> </a:t>
            </a:r>
            <a:r>
              <a:rPr lang="da-DK" noProof="0" err="1"/>
              <a:t>que</a:t>
            </a:r>
            <a:r>
              <a:rPr lang="da-DK" noProof="0"/>
              <a:t> </a:t>
            </a:r>
            <a:r>
              <a:rPr lang="da-DK" noProof="0" err="1"/>
              <a:t>repella</a:t>
            </a:r>
            <a:r>
              <a:rPr lang="da-DK" noProof="0"/>
              <a:t> </a:t>
            </a:r>
            <a:r>
              <a:rPr lang="da-DK" noProof="0" err="1"/>
              <a:t>borume</a:t>
            </a:r>
            <a:r>
              <a:rPr lang="da-DK" noProof="0"/>
              <a:t> </a:t>
            </a:r>
            <a:r>
              <a:rPr lang="da-DK" noProof="0" err="1"/>
              <a:t>exceperum</a:t>
            </a:r>
            <a:r>
              <a:rPr lang="da-DK" noProof="0"/>
              <a:t> </a:t>
            </a:r>
            <a:r>
              <a:rPr lang="da-DK" noProof="0" err="1"/>
              <a:t>quenim</a:t>
            </a:r>
            <a:r>
              <a:rPr lang="da-DK" noProof="0"/>
              <a:t> </a:t>
            </a:r>
            <a:r>
              <a:rPr lang="da-DK" noProof="0" err="1"/>
              <a:t>us</a:t>
            </a:r>
            <a:r>
              <a:rPr lang="da-DK" noProof="0"/>
              <a:t> </a:t>
            </a:r>
            <a:r>
              <a:rPr lang="da-DK" noProof="0" err="1"/>
              <a:t>dolupta</a:t>
            </a:r>
            <a:r>
              <a:rPr lang="da-DK" noProof="0"/>
              <a:t> </a:t>
            </a:r>
            <a:r>
              <a:rPr lang="da-DK" noProof="0" err="1"/>
              <a:t>tquam</a:t>
            </a:r>
            <a:r>
              <a:rPr lang="da-DK" noProof="0"/>
              <a:t> </a:t>
            </a:r>
            <a:r>
              <a:rPr lang="da-DK" noProof="0" err="1"/>
              <a:t>nate</a:t>
            </a:r>
            <a:r>
              <a:rPr lang="da-DK" noProof="0"/>
              <a:t> </a:t>
            </a:r>
            <a:r>
              <a:rPr lang="da-DK" noProof="0" err="1"/>
              <a:t>niminciis</a:t>
            </a:r>
            <a:r>
              <a:rPr lang="da-DK" noProof="0"/>
              <a:t> </a:t>
            </a:r>
            <a:r>
              <a:rPr lang="da-DK" noProof="0" err="1"/>
              <a:t>accaeserum</a:t>
            </a:r>
            <a:r>
              <a:rPr lang="da-DK" noProof="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669937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 - 2 kollo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3" name="Content Placeholder 3">
            <a:extLst>
              <a:ext uri="{FF2B5EF4-FFF2-40B4-BE49-F238E27FC236}">
                <a16:creationId xmlns:a16="http://schemas.microsoft.com/office/drawing/2014/main" id="{C3B7354E-3612-C2C1-BB1C-121A4AE8C9D3}"/>
              </a:ext>
            </a:extLst>
          </p:cNvPr>
          <p:cNvSpPr>
            <a:spLocks noGrp="1"/>
          </p:cNvSpPr>
          <p:nvPr>
            <p:ph sz="quarter" idx="11" hasCustomPrompt="1"/>
          </p:nvPr>
        </p:nvSpPr>
        <p:spPr>
          <a:xfrm>
            <a:off x="571500" y="2276475"/>
            <a:ext cx="5384800"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
        <p:nvSpPr>
          <p:cNvPr id="5" name="Content Placeholder 4">
            <a:extLst>
              <a:ext uri="{FF2B5EF4-FFF2-40B4-BE49-F238E27FC236}">
                <a16:creationId xmlns:a16="http://schemas.microsoft.com/office/drawing/2014/main" id="{B0A7BAD6-150F-CF44-F9FC-77909FD14E73}"/>
              </a:ext>
            </a:extLst>
          </p:cNvPr>
          <p:cNvSpPr>
            <a:spLocks noGrp="1"/>
          </p:cNvSpPr>
          <p:nvPr>
            <p:ph sz="quarter" idx="12" hasCustomPrompt="1"/>
          </p:nvPr>
        </p:nvSpPr>
        <p:spPr>
          <a:xfrm>
            <a:off x="6235700" y="2276475"/>
            <a:ext cx="5384800"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4166737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 1 kolon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a:t>
            </a:r>
            <a:r>
              <a:rPr lang="da-DK" noProof="0" err="1"/>
              <a:t>lorem</a:t>
            </a:r>
            <a:r>
              <a:rPr lang="da-DK" noProof="0"/>
              <a:t> </a:t>
            </a:r>
            <a:r>
              <a:rPr lang="da-DK" noProof="0" err="1"/>
              <a:t>ipsum</a:t>
            </a:r>
            <a:r>
              <a:rPr lang="da-DK" noProof="0"/>
              <a:t> </a:t>
            </a:r>
            <a:r>
              <a:rPr lang="da-DK" noProof="0" err="1"/>
              <a:t>dolor</a:t>
            </a:r>
            <a:r>
              <a:rPr lang="da-DK" noProof="0"/>
              <a:t> </a:t>
            </a:r>
            <a:r>
              <a:rPr lang="da-DK" noProof="0" err="1"/>
              <a:t>lip</a:t>
            </a:r>
            <a:endParaRPr lang="da-DK" noProof="0"/>
          </a:p>
        </p:txBody>
      </p:sp>
      <p:sp>
        <p:nvSpPr>
          <p:cNvPr id="4" name="Content Placeholder 3">
            <a:extLst>
              <a:ext uri="{FF2B5EF4-FFF2-40B4-BE49-F238E27FC236}">
                <a16:creationId xmlns:a16="http://schemas.microsoft.com/office/drawing/2014/main" id="{4B3CA0B1-3EE6-5FA2-BAE4-46395D2BB13E}"/>
              </a:ext>
            </a:extLst>
          </p:cNvPr>
          <p:cNvSpPr>
            <a:spLocks noGrp="1"/>
          </p:cNvSpPr>
          <p:nvPr>
            <p:ph sz="quarter" idx="11" hasCustomPrompt="1"/>
          </p:nvPr>
        </p:nvSpPr>
        <p:spPr>
          <a:xfrm>
            <a:off x="571499" y="2276475"/>
            <a:ext cx="11049001" cy="3502025"/>
          </a:xfrm>
        </p:spPr>
        <p:txBody>
          <a:bodyPr/>
          <a:lstStyle/>
          <a:p>
            <a:pPr lvl="0"/>
            <a:r>
              <a:rPr lang="da-DK" noProof="0"/>
              <a:t>Indsæt tekst her – klik forøg eller formindsk listeniveau for at skifte imellem </a:t>
            </a:r>
            <a:r>
              <a:rPr lang="da-DK" noProof="0" err="1"/>
              <a:t>tekstniveauer</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3" name="Pladsholder til dato 2">
            <a:extLst>
              <a:ext uri="{FF2B5EF4-FFF2-40B4-BE49-F238E27FC236}">
                <a16:creationId xmlns:a16="http://schemas.microsoft.com/office/drawing/2014/main" id="{14737A20-054A-0870-CA5A-33FC8CC91B38}"/>
              </a:ext>
            </a:extLst>
          </p:cNvPr>
          <p:cNvSpPr>
            <a:spLocks noGrp="1"/>
          </p:cNvSpPr>
          <p:nvPr>
            <p:ph type="dt" sz="half" idx="12"/>
          </p:nvPr>
        </p:nvSpPr>
        <p:spPr/>
        <p:txBody>
          <a:bodyPr/>
          <a:lstStyle/>
          <a:p>
            <a:fld id="{1255FD78-C43A-4BFC-A125-599C5504E2CB}" type="datetime2">
              <a:rPr lang="da-DK" smtClean="0"/>
              <a:t>14. marts 2025</a:t>
            </a:fld>
            <a:endParaRPr lang="da-DK"/>
          </a:p>
        </p:txBody>
      </p:sp>
      <p:sp>
        <p:nvSpPr>
          <p:cNvPr id="5" name="Pladsholder til sidefod 4">
            <a:extLst>
              <a:ext uri="{FF2B5EF4-FFF2-40B4-BE49-F238E27FC236}">
                <a16:creationId xmlns:a16="http://schemas.microsoft.com/office/drawing/2014/main" id="{D7E66B1E-543F-4350-A5BF-7B3494EE52D8}"/>
              </a:ext>
            </a:extLst>
          </p:cNvPr>
          <p:cNvSpPr>
            <a:spLocks noGrp="1"/>
          </p:cNvSpPr>
          <p:nvPr>
            <p:ph type="ftr" sz="quarter" idx="13"/>
          </p:nvPr>
        </p:nvSpPr>
        <p:spPr/>
        <p:txBody>
          <a:bodyPr/>
          <a:lstStyle/>
          <a:p>
            <a:endParaRPr lang="da-DK"/>
          </a:p>
        </p:txBody>
      </p:sp>
      <p:sp>
        <p:nvSpPr>
          <p:cNvPr id="6" name="Pladsholder til slidenummer 5">
            <a:extLst>
              <a:ext uri="{FF2B5EF4-FFF2-40B4-BE49-F238E27FC236}">
                <a16:creationId xmlns:a16="http://schemas.microsoft.com/office/drawing/2014/main" id="{7117E9DF-090D-819D-4A8E-DBED0E10ED45}"/>
              </a:ext>
            </a:extLst>
          </p:cNvPr>
          <p:cNvSpPr>
            <a:spLocks noGrp="1"/>
          </p:cNvSpPr>
          <p:nvPr>
            <p:ph type="sldNum" sz="quarter" idx="14"/>
          </p:nvPr>
        </p:nvSpPr>
        <p:spPr/>
        <p:txBody>
          <a:bodyPr/>
          <a:lstStyle/>
          <a:p>
            <a:r>
              <a:rPr lang="da-DK"/>
              <a:t>Side </a:t>
            </a:r>
            <a:fld id="{855F907D-1812-4146-A530-318126756F5D}" type="slidenum">
              <a:rPr lang="da-DK" smtClean="0"/>
              <a:pPr/>
              <a:t>‹#›</a:t>
            </a:fld>
            <a:endParaRPr lang="da-DK"/>
          </a:p>
        </p:txBody>
      </p:sp>
    </p:spTree>
    <p:extLst>
      <p:ext uri="{BB962C8B-B14F-4D97-AF65-F5344CB8AC3E}">
        <p14:creationId xmlns:p14="http://schemas.microsoft.com/office/powerpoint/2010/main" val="353637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C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746906"/>
          </a:xfrm>
        </p:spPr>
        <p:txBody>
          <a:bodyPr>
            <a:noAutofit/>
          </a:bodyPr>
          <a:lstStyle>
            <a:lvl1pPr>
              <a:defRPr sz="7000">
                <a:solidFill>
                  <a:schemeClr val="tx2"/>
                </a:solidFill>
              </a:defRPr>
            </a:lvl1pPr>
          </a:lstStyle>
          <a:p>
            <a:r>
              <a:rPr lang="da-DK" noProof="0"/>
              <a:t>Kort overskrift                      i to linjer — kan også bruges til stort citat</a:t>
            </a:r>
          </a:p>
        </p:txBody>
      </p:sp>
    </p:spTree>
    <p:extLst>
      <p:ext uri="{BB962C8B-B14F-4D97-AF65-F5344CB8AC3E}">
        <p14:creationId xmlns:p14="http://schemas.microsoft.com/office/powerpoint/2010/main" val="1657127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dhold + N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FAFE-45D3-895C-4DF6-3D1A2F211230}"/>
              </a:ext>
            </a:extLst>
          </p:cNvPr>
          <p:cNvSpPr>
            <a:spLocks noGrp="1"/>
          </p:cNvSpPr>
          <p:nvPr>
            <p:ph type="title" hasCustomPrompt="1"/>
          </p:nvPr>
        </p:nvSpPr>
        <p:spPr/>
        <p:txBody>
          <a:bodyPr/>
          <a:lstStyle>
            <a:lvl1pPr>
              <a:defRPr/>
            </a:lvl1pPr>
          </a:lstStyle>
          <a:p>
            <a:r>
              <a:rPr lang="da-DK" noProof="0"/>
              <a:t>Overskrift i en til to linjer                            lorem ipsum dolor lip</a:t>
            </a:r>
          </a:p>
        </p:txBody>
      </p:sp>
      <p:sp>
        <p:nvSpPr>
          <p:cNvPr id="4" name="Content Placeholder 3">
            <a:extLst>
              <a:ext uri="{FF2B5EF4-FFF2-40B4-BE49-F238E27FC236}">
                <a16:creationId xmlns:a16="http://schemas.microsoft.com/office/drawing/2014/main" id="{4B3CA0B1-3EE6-5FA2-BAE4-46395D2BB13E}"/>
              </a:ext>
            </a:extLst>
          </p:cNvPr>
          <p:cNvSpPr>
            <a:spLocks noGrp="1"/>
          </p:cNvSpPr>
          <p:nvPr>
            <p:ph sz="quarter" idx="11" hasCustomPrompt="1"/>
          </p:nvPr>
        </p:nvSpPr>
        <p:spPr>
          <a:xfrm>
            <a:off x="571500" y="2276475"/>
            <a:ext cx="9159876" cy="3502025"/>
          </a:xfrm>
        </p:spPr>
        <p:txBody>
          <a:bodyPr/>
          <a:lstStyle/>
          <a:p>
            <a:pPr lvl="0"/>
            <a:r>
              <a:rPr lang="da-DK"/>
              <a:t>Indsæt tekst her – klik forøg eller formindsk listeniveau for at skifte imellem </a:t>
            </a:r>
            <a:r>
              <a:rPr lang="da-DK" err="1"/>
              <a:t>tekstniveauer</a:t>
            </a:r>
            <a:endParaRPr lang="da-DK"/>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6B7CC3C4-7D36-B819-497B-AB9BBCF4C02C}"/>
              </a:ext>
            </a:extLst>
          </p:cNvPr>
          <p:cNvSpPr>
            <a:spLocks noGrp="1"/>
          </p:cNvSpPr>
          <p:nvPr>
            <p:ph type="body" sz="quarter" idx="12" hasCustomPrompt="1"/>
          </p:nvPr>
        </p:nvSpPr>
        <p:spPr>
          <a:xfrm>
            <a:off x="10010775" y="2466224"/>
            <a:ext cx="1609725" cy="3312276"/>
          </a:xfrm>
        </p:spPr>
        <p:txBody>
          <a:bodyPr/>
          <a:lstStyle>
            <a:lvl1pPr marL="0" indent="0">
              <a:lnSpc>
                <a:spcPct val="95000"/>
              </a:lnSpc>
              <a:spcAft>
                <a:spcPts val="0"/>
              </a:spcAft>
              <a:buNone/>
              <a:defRPr sz="1200"/>
            </a:lvl1pPr>
          </a:lstStyle>
          <a:p>
            <a:pPr lvl="0"/>
            <a:r>
              <a:rPr lang="en-US" err="1"/>
              <a:t>Indsæt</a:t>
            </a:r>
            <a:r>
              <a:rPr lang="en-US"/>
              <a:t> </a:t>
            </a:r>
            <a:r>
              <a:rPr lang="en-US" err="1"/>
              <a:t>tekst</a:t>
            </a:r>
            <a:r>
              <a:rPr lang="en-US"/>
              <a:t> her</a:t>
            </a:r>
          </a:p>
        </p:txBody>
      </p:sp>
    </p:spTree>
    <p:extLst>
      <p:ext uri="{BB962C8B-B14F-4D97-AF65-F5344CB8AC3E}">
        <p14:creationId xmlns:p14="http://schemas.microsoft.com/office/powerpoint/2010/main" val="268112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B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1831271"/>
          </a:xfrm>
        </p:spPr>
        <p:txBody>
          <a:bodyPr>
            <a:noAutofit/>
          </a:bodyPr>
          <a:lstStyle>
            <a:lvl1pPr>
              <a:defRPr sz="7000">
                <a:solidFill>
                  <a:schemeClr val="tx2"/>
                </a:solidFill>
              </a:defRPr>
            </a:lvl1pPr>
          </a:lstStyle>
          <a:p>
            <a:r>
              <a:rPr lang="da-DK" noProof="0"/>
              <a:t>Kort overskrift                      i to linjer</a:t>
            </a:r>
          </a:p>
        </p:txBody>
      </p:sp>
      <p:sp>
        <p:nvSpPr>
          <p:cNvPr id="11" name="Text Placeholder 10">
            <a:extLst>
              <a:ext uri="{FF2B5EF4-FFF2-40B4-BE49-F238E27FC236}">
                <a16:creationId xmlns:a16="http://schemas.microsoft.com/office/drawing/2014/main" id="{B19DFCA9-41BE-4525-BBE4-E13E96AB1A3E}"/>
              </a:ext>
            </a:extLst>
          </p:cNvPr>
          <p:cNvSpPr>
            <a:spLocks noGrp="1"/>
          </p:cNvSpPr>
          <p:nvPr>
            <p:ph type="body" sz="quarter" idx="10" hasCustomPrompt="1"/>
          </p:nvPr>
        </p:nvSpPr>
        <p:spPr>
          <a:xfrm>
            <a:off x="571500" y="3263653"/>
            <a:ext cx="5384800"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a:t>Manchet i </a:t>
            </a:r>
            <a:r>
              <a:rPr lang="da-DK" noProof="0" err="1"/>
              <a:t>maks</a:t>
            </a:r>
            <a:r>
              <a:rPr lang="da-DK" noProof="0"/>
              <a:t> tre linjer </a:t>
            </a:r>
            <a:r>
              <a:rPr lang="da-DK" noProof="0" err="1"/>
              <a:t>nostrum</a:t>
            </a:r>
            <a:r>
              <a:rPr lang="da-DK" noProof="0"/>
              <a:t> </a:t>
            </a:r>
            <a:r>
              <a:rPr lang="da-DK" noProof="0" err="1"/>
              <a:t>que</a:t>
            </a:r>
            <a:r>
              <a:rPr lang="da-DK" noProof="0"/>
              <a:t> </a:t>
            </a:r>
            <a:r>
              <a:rPr lang="da-DK" noProof="0" err="1"/>
              <a:t>veria</a:t>
            </a:r>
            <a:r>
              <a:rPr lang="da-DK" noProof="0"/>
              <a:t> </a:t>
            </a:r>
            <a:r>
              <a:rPr lang="da-DK" noProof="0" err="1"/>
              <a:t>veles</a:t>
            </a:r>
            <a:r>
              <a:rPr lang="da-DK" noProof="0"/>
              <a:t> sussimil </a:t>
            </a:r>
            <a:r>
              <a:rPr lang="da-DK" noProof="0" err="1"/>
              <a:t>imenihilibus</a:t>
            </a:r>
            <a:r>
              <a:rPr lang="da-DK" noProof="0"/>
              <a:t> as </a:t>
            </a:r>
            <a:r>
              <a:rPr lang="da-DK" noProof="0" err="1"/>
              <a:t>ressum</a:t>
            </a:r>
            <a:r>
              <a:rPr lang="da-DK" noProof="0"/>
              <a:t> </a:t>
            </a:r>
            <a:r>
              <a:rPr lang="da-DK" noProof="0" err="1"/>
              <a:t>que</a:t>
            </a:r>
            <a:r>
              <a:rPr lang="da-DK" noProof="0"/>
              <a:t> </a:t>
            </a:r>
            <a:r>
              <a:rPr lang="da-DK" noProof="0" err="1"/>
              <a:t>repella</a:t>
            </a:r>
            <a:r>
              <a:rPr lang="da-DK" noProof="0"/>
              <a:t> </a:t>
            </a:r>
            <a:r>
              <a:rPr lang="da-DK" noProof="0" err="1"/>
              <a:t>borume</a:t>
            </a:r>
            <a:r>
              <a:rPr lang="da-DK" noProof="0"/>
              <a:t> </a:t>
            </a:r>
            <a:r>
              <a:rPr lang="da-DK" noProof="0" err="1"/>
              <a:t>nimus</a:t>
            </a:r>
            <a:r>
              <a:rPr lang="da-DK" noProof="0"/>
              <a:t> </a:t>
            </a:r>
            <a:r>
              <a:rPr lang="da-DK" noProof="0" err="1"/>
              <a:t>dolupta</a:t>
            </a:r>
            <a:r>
              <a:rPr lang="da-DK" noProof="0"/>
              <a:t> </a:t>
            </a:r>
            <a:r>
              <a:rPr lang="da-DK" noProof="0" err="1"/>
              <a:t>tquam</a:t>
            </a:r>
            <a:r>
              <a:rPr lang="da-DK" noProof="0"/>
              <a:t> </a:t>
            </a:r>
            <a:r>
              <a:rPr lang="da-DK" noProof="0" err="1"/>
              <a:t>nate</a:t>
            </a:r>
            <a:r>
              <a:rPr lang="da-DK" noProof="0"/>
              <a:t> </a:t>
            </a:r>
            <a:r>
              <a:rPr lang="da-DK" noProof="0" err="1"/>
              <a:t>niminciis</a:t>
            </a:r>
            <a:r>
              <a:rPr lang="da-DK" noProof="0"/>
              <a:t> </a:t>
            </a:r>
            <a:r>
              <a:rPr lang="da-DK" noProof="0" err="1"/>
              <a:t>accaeserum</a:t>
            </a:r>
            <a:r>
              <a:rPr lang="da-DK" noProof="0"/>
              <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2312655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C - Lysegrøn baggrun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746906"/>
          </a:xfrm>
        </p:spPr>
        <p:txBody>
          <a:bodyPr>
            <a:noAutofit/>
          </a:bodyPr>
          <a:lstStyle>
            <a:lvl1pPr>
              <a:defRPr sz="7000">
                <a:solidFill>
                  <a:schemeClr val="tx2"/>
                </a:solidFill>
              </a:defRPr>
            </a:lvl1pPr>
          </a:lstStyle>
          <a:p>
            <a:r>
              <a:rPr lang="da-DK" noProof="0"/>
              <a:t>Kort overskrift                      i to linjer — kan også bruges til stort citat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a:solidFill>
                  <a:schemeClr val="tx2"/>
                </a:solidFill>
                <a:latin typeface="LFPressSansOffc dBold" panose="00000700000000000000" pitchFamily="2" charset="0"/>
              </a:rPr>
              <a:t>Landbrug &amp; Fødevarer</a:t>
            </a:r>
          </a:p>
        </p:txBody>
      </p:sp>
    </p:spTree>
    <p:extLst>
      <p:ext uri="{BB962C8B-B14F-4D97-AF65-F5344CB8AC3E}">
        <p14:creationId xmlns:p14="http://schemas.microsoft.com/office/powerpoint/2010/main" val="1818148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C - Grøn baggrun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61F08-73F8-779A-02D6-4D14F1D993F4}"/>
              </a:ext>
            </a:extLst>
          </p:cNvPr>
          <p:cNvSpPr>
            <a:spLocks noGrp="1"/>
          </p:cNvSpPr>
          <p:nvPr>
            <p:ph type="title" hasCustomPrompt="1"/>
          </p:nvPr>
        </p:nvSpPr>
        <p:spPr>
          <a:xfrm>
            <a:off x="571500" y="1091902"/>
            <a:ext cx="11049000" cy="2746906"/>
          </a:xfrm>
        </p:spPr>
        <p:txBody>
          <a:bodyPr>
            <a:noAutofit/>
          </a:bodyPr>
          <a:lstStyle>
            <a:lvl1pPr>
              <a:defRPr sz="7000">
                <a:solidFill>
                  <a:schemeClr val="bg1"/>
                </a:solidFill>
              </a:defRPr>
            </a:lvl1pPr>
          </a:lstStyle>
          <a:p>
            <a:r>
              <a:rPr lang="da-DK" noProof="0"/>
              <a:t>Kort overskrift                      i to linjer — kan også bruges til stort citat</a:t>
            </a:r>
          </a:p>
        </p:txBody>
      </p:sp>
      <p:sp>
        <p:nvSpPr>
          <p:cNvPr id="12" name="TextBox 11">
            <a:extLst>
              <a:ext uri="{FF2B5EF4-FFF2-40B4-BE49-F238E27FC236}">
                <a16:creationId xmlns:a16="http://schemas.microsoft.com/office/drawing/2014/main" id="{023D750C-E3F0-5B68-7DE3-A63473BC59E1}"/>
              </a:ext>
            </a:extLst>
          </p:cNvPr>
          <p:cNvSpPr txBox="1"/>
          <p:nvPr userDrawn="1"/>
        </p:nvSpPr>
        <p:spPr>
          <a:xfrm>
            <a:off x="571500" y="6020186"/>
            <a:ext cx="2069584" cy="230832"/>
          </a:xfrm>
          <a:prstGeom prst="rect">
            <a:avLst/>
          </a:prstGeom>
          <a:noFill/>
        </p:spPr>
        <p:txBody>
          <a:bodyPr wrap="square" lIns="0" tIns="0" rIns="0" bIns="0" rtlCol="0">
            <a:spAutoFit/>
          </a:bodyPr>
          <a:lstStyle/>
          <a:p>
            <a:r>
              <a:rPr lang="da-DK" sz="1500">
                <a:solidFill>
                  <a:schemeClr val="bg1"/>
                </a:solidFill>
                <a:latin typeface="LFPressSansOffc dBold" panose="00000700000000000000" pitchFamily="2" charset="0"/>
              </a:rPr>
              <a:t>Landbrug &amp; Fødevarer</a:t>
            </a:r>
          </a:p>
        </p:txBody>
      </p:sp>
      <p:grpSp>
        <p:nvGrpSpPr>
          <p:cNvPr id="4" name="Group 3">
            <a:extLst>
              <a:ext uri="{FF2B5EF4-FFF2-40B4-BE49-F238E27FC236}">
                <a16:creationId xmlns:a16="http://schemas.microsoft.com/office/drawing/2014/main" id="{2A10B442-1073-EBAC-9232-04A505BE3912}"/>
              </a:ext>
            </a:extLst>
          </p:cNvPr>
          <p:cNvGrpSpPr/>
          <p:nvPr userDrawn="1"/>
        </p:nvGrpSpPr>
        <p:grpSpPr>
          <a:xfrm>
            <a:off x="10857361" y="5991228"/>
            <a:ext cx="762848" cy="433398"/>
            <a:chOff x="10857361" y="5991228"/>
            <a:chExt cx="762848" cy="433398"/>
          </a:xfrm>
        </p:grpSpPr>
        <p:sp>
          <p:nvSpPr>
            <p:cNvPr id="5" name="Freeform: Shape 4">
              <a:extLst>
                <a:ext uri="{FF2B5EF4-FFF2-40B4-BE49-F238E27FC236}">
                  <a16:creationId xmlns:a16="http://schemas.microsoft.com/office/drawing/2014/main" id="{6F4C641F-CA3D-F6F3-BDB3-3D1E1B197F15}"/>
                </a:ext>
              </a:extLst>
            </p:cNvPr>
            <p:cNvSpPr/>
            <p:nvPr/>
          </p:nvSpPr>
          <p:spPr>
            <a:xfrm>
              <a:off x="10857361" y="5991228"/>
              <a:ext cx="433398" cy="433398"/>
            </a:xfrm>
            <a:custGeom>
              <a:avLst/>
              <a:gdLst>
                <a:gd name="connsiteX0" fmla="*/ 51652 w 433398"/>
                <a:gd name="connsiteY0" fmla="*/ 233649 h 433398"/>
                <a:gd name="connsiteX1" fmla="*/ 34470 w 433398"/>
                <a:gd name="connsiteY1" fmla="*/ 254623 h 433398"/>
                <a:gd name="connsiteX2" fmla="*/ 36165 w 433398"/>
                <a:gd name="connsiteY2" fmla="*/ 263492 h 433398"/>
                <a:gd name="connsiteX3" fmla="*/ 78009 w 433398"/>
                <a:gd name="connsiteY3" fmla="*/ 255459 h 433398"/>
                <a:gd name="connsiteX4" fmla="*/ 76177 w 433398"/>
                <a:gd name="connsiteY4" fmla="*/ 245915 h 433398"/>
                <a:gd name="connsiteX5" fmla="*/ 51652 w 433398"/>
                <a:gd name="connsiteY5" fmla="*/ 233649 h 433398"/>
                <a:gd name="connsiteX6" fmla="*/ 45451 w 433398"/>
                <a:gd name="connsiteY6" fmla="*/ 166123 h 433398"/>
                <a:gd name="connsiteX7" fmla="*/ 36020 w 433398"/>
                <a:gd name="connsiteY7" fmla="*/ 172003 h 433398"/>
                <a:gd name="connsiteX8" fmla="*/ 34486 w 433398"/>
                <a:gd name="connsiteY8" fmla="*/ 178221 h 433398"/>
                <a:gd name="connsiteX9" fmla="*/ 50552 w 433398"/>
                <a:gd name="connsiteY9" fmla="*/ 182237 h 433398"/>
                <a:gd name="connsiteX10" fmla="*/ 51998 w 433398"/>
                <a:gd name="connsiteY10" fmla="*/ 176414 h 433398"/>
                <a:gd name="connsiteX11" fmla="*/ 45451 w 433398"/>
                <a:gd name="connsiteY11" fmla="*/ 166123 h 433398"/>
                <a:gd name="connsiteX12" fmla="*/ 82885 w 433398"/>
                <a:gd name="connsiteY12" fmla="*/ 100349 h 433398"/>
                <a:gd name="connsiteX13" fmla="*/ 69598 w 433398"/>
                <a:gd name="connsiteY13" fmla="*/ 102783 h 433398"/>
                <a:gd name="connsiteX14" fmla="*/ 64377 w 433398"/>
                <a:gd name="connsiteY14" fmla="*/ 109498 h 433398"/>
                <a:gd name="connsiteX15" fmla="*/ 80017 w 433398"/>
                <a:gd name="connsiteY15" fmla="*/ 121628 h 433398"/>
                <a:gd name="connsiteX16" fmla="*/ 84805 w 433398"/>
                <a:gd name="connsiteY16" fmla="*/ 115443 h 433398"/>
                <a:gd name="connsiteX17" fmla="*/ 82885 w 433398"/>
                <a:gd name="connsiteY17" fmla="*/ 100349 h 433398"/>
                <a:gd name="connsiteX18" fmla="*/ 70273 w 433398"/>
                <a:gd name="connsiteY18" fmla="*/ 168726 h 433398"/>
                <a:gd name="connsiteX19" fmla="*/ 58489 w 433398"/>
                <a:gd name="connsiteY19" fmla="*/ 176960 h 433398"/>
                <a:gd name="connsiteX20" fmla="*/ 56777 w 433398"/>
                <a:gd name="connsiteY20" fmla="*/ 183788 h 433398"/>
                <a:gd name="connsiteX21" fmla="*/ 75808 w 433398"/>
                <a:gd name="connsiteY21" fmla="*/ 188527 h 433398"/>
                <a:gd name="connsiteX22" fmla="*/ 77454 w 433398"/>
                <a:gd name="connsiteY22" fmla="*/ 181876 h 433398"/>
                <a:gd name="connsiteX23" fmla="*/ 70273 w 433398"/>
                <a:gd name="connsiteY23" fmla="*/ 168726 h 433398"/>
                <a:gd name="connsiteX24" fmla="*/ 216707 w 433398"/>
                <a:gd name="connsiteY24" fmla="*/ 0 h 433398"/>
                <a:gd name="connsiteX25" fmla="*/ 0 w 433398"/>
                <a:gd name="connsiteY25" fmla="*/ 216691 h 433398"/>
                <a:gd name="connsiteX26" fmla="*/ 216707 w 433398"/>
                <a:gd name="connsiteY26" fmla="*/ 433398 h 433398"/>
                <a:gd name="connsiteX27" fmla="*/ 433398 w 433398"/>
                <a:gd name="connsiteY27" fmla="*/ 216691 h 433398"/>
                <a:gd name="connsiteX28" fmla="*/ 216707 w 433398"/>
                <a:gd name="connsiteY28" fmla="*/ 0 h 433398"/>
                <a:gd name="connsiteX29" fmla="*/ 221567 w 433398"/>
                <a:gd name="connsiteY29" fmla="*/ 22637 h 433398"/>
                <a:gd name="connsiteX30" fmla="*/ 237103 w 433398"/>
                <a:gd name="connsiteY30" fmla="*/ 24774 h 433398"/>
                <a:gd name="connsiteX31" fmla="*/ 237119 w 433398"/>
                <a:gd name="connsiteY31" fmla="*/ 32413 h 433398"/>
                <a:gd name="connsiteX32" fmla="*/ 221495 w 433398"/>
                <a:gd name="connsiteY32" fmla="*/ 29305 h 433398"/>
                <a:gd name="connsiteX33" fmla="*/ 202601 w 433398"/>
                <a:gd name="connsiteY33" fmla="*/ 51460 h 433398"/>
                <a:gd name="connsiteX34" fmla="*/ 220772 w 433398"/>
                <a:gd name="connsiteY34" fmla="*/ 74852 h 433398"/>
                <a:gd name="connsiteX35" fmla="*/ 228837 w 433398"/>
                <a:gd name="connsiteY35" fmla="*/ 73976 h 433398"/>
                <a:gd name="connsiteX36" fmla="*/ 228805 w 433398"/>
                <a:gd name="connsiteY36" fmla="*/ 49596 h 433398"/>
                <a:gd name="connsiteX37" fmla="*/ 238075 w 433398"/>
                <a:gd name="connsiteY37" fmla="*/ 49596 h 433398"/>
                <a:gd name="connsiteX38" fmla="*/ 238123 w 433398"/>
                <a:gd name="connsiteY38" fmla="*/ 78555 h 433398"/>
                <a:gd name="connsiteX39" fmla="*/ 219470 w 433398"/>
                <a:gd name="connsiteY39" fmla="*/ 81551 h 433398"/>
                <a:gd name="connsiteX40" fmla="*/ 193066 w 433398"/>
                <a:gd name="connsiteY40" fmla="*/ 51460 h 433398"/>
                <a:gd name="connsiteX41" fmla="*/ 221567 w 433398"/>
                <a:gd name="connsiteY41" fmla="*/ 22637 h 433398"/>
                <a:gd name="connsiteX42" fmla="*/ 118672 w 433398"/>
                <a:gd name="connsiteY42" fmla="*/ 50456 h 433398"/>
                <a:gd name="connsiteX43" fmla="*/ 136256 w 433398"/>
                <a:gd name="connsiteY43" fmla="*/ 85006 h 433398"/>
                <a:gd name="connsiteX44" fmla="*/ 152354 w 433398"/>
                <a:gd name="connsiteY44" fmla="*/ 90243 h 433398"/>
                <a:gd name="connsiteX45" fmla="*/ 157672 w 433398"/>
                <a:gd name="connsiteY45" fmla="*/ 74113 h 433398"/>
                <a:gd name="connsiteX46" fmla="*/ 140096 w 433398"/>
                <a:gd name="connsiteY46" fmla="*/ 39547 h 433398"/>
                <a:gd name="connsiteX47" fmla="*/ 148587 w 433398"/>
                <a:gd name="connsiteY47" fmla="*/ 35217 h 433398"/>
                <a:gd name="connsiteX48" fmla="*/ 166380 w 433398"/>
                <a:gd name="connsiteY48" fmla="*/ 70177 h 433398"/>
                <a:gd name="connsiteX49" fmla="*/ 155351 w 433398"/>
                <a:gd name="connsiteY49" fmla="*/ 96123 h 433398"/>
                <a:gd name="connsiteX50" fmla="*/ 127942 w 433398"/>
                <a:gd name="connsiteY50" fmla="*/ 89721 h 433398"/>
                <a:gd name="connsiteX51" fmla="*/ 110165 w 433398"/>
                <a:gd name="connsiteY51" fmla="*/ 54761 h 433398"/>
                <a:gd name="connsiteX52" fmla="*/ 118672 w 433398"/>
                <a:gd name="connsiteY52" fmla="*/ 50456 h 433398"/>
                <a:gd name="connsiteX53" fmla="*/ 65437 w 433398"/>
                <a:gd name="connsiteY53" fmla="*/ 97368 h 433398"/>
                <a:gd name="connsiteX54" fmla="*/ 88990 w 433398"/>
                <a:gd name="connsiteY54" fmla="*/ 92894 h 433398"/>
                <a:gd name="connsiteX55" fmla="*/ 93432 w 433398"/>
                <a:gd name="connsiteY55" fmla="*/ 112679 h 433398"/>
                <a:gd name="connsiteX56" fmla="*/ 123179 w 433398"/>
                <a:gd name="connsiteY56" fmla="*/ 113917 h 433398"/>
                <a:gd name="connsiteX57" fmla="*/ 116278 w 433398"/>
                <a:gd name="connsiteY57" fmla="*/ 122825 h 433398"/>
                <a:gd name="connsiteX58" fmla="*/ 88211 w 433398"/>
                <a:gd name="connsiteY58" fmla="*/ 121243 h 433398"/>
                <a:gd name="connsiteX59" fmla="*/ 84965 w 433398"/>
                <a:gd name="connsiteY59" fmla="*/ 125428 h 433398"/>
                <a:gd name="connsiteX60" fmla="*/ 103273 w 433398"/>
                <a:gd name="connsiteY60" fmla="*/ 139614 h 433398"/>
                <a:gd name="connsiteX61" fmla="*/ 97433 w 433398"/>
                <a:gd name="connsiteY61" fmla="*/ 147157 h 433398"/>
                <a:gd name="connsiteX62" fmla="*/ 53331 w 433398"/>
                <a:gd name="connsiteY62" fmla="*/ 113001 h 433398"/>
                <a:gd name="connsiteX63" fmla="*/ 65437 w 433398"/>
                <a:gd name="connsiteY63" fmla="*/ 97368 h 433398"/>
                <a:gd name="connsiteX64" fmla="*/ 29811 w 433398"/>
                <a:gd name="connsiteY64" fmla="*/ 169746 h 433398"/>
                <a:gd name="connsiteX65" fmla="*/ 47178 w 433398"/>
                <a:gd name="connsiteY65" fmla="*/ 156628 h 433398"/>
                <a:gd name="connsiteX66" fmla="*/ 56063 w 433398"/>
                <a:gd name="connsiteY66" fmla="*/ 168051 h 433398"/>
                <a:gd name="connsiteX67" fmla="*/ 56392 w 433398"/>
                <a:gd name="connsiteY67" fmla="*/ 168131 h 433398"/>
                <a:gd name="connsiteX68" fmla="*/ 72691 w 433398"/>
                <a:gd name="connsiteY68" fmla="*/ 159392 h 433398"/>
                <a:gd name="connsiteX69" fmla="*/ 83985 w 433398"/>
                <a:gd name="connsiteY69" fmla="*/ 182960 h 433398"/>
                <a:gd name="connsiteX70" fmla="*/ 79905 w 433398"/>
                <a:gd name="connsiteY70" fmla="*/ 199372 h 433398"/>
                <a:gd name="connsiteX71" fmla="*/ 25778 w 433398"/>
                <a:gd name="connsiteY71" fmla="*/ 185909 h 433398"/>
                <a:gd name="connsiteX72" fmla="*/ 29811 w 433398"/>
                <a:gd name="connsiteY72" fmla="*/ 169746 h 433398"/>
                <a:gd name="connsiteX73" fmla="*/ 27738 w 433398"/>
                <a:gd name="connsiteY73" fmla="*/ 254575 h 433398"/>
                <a:gd name="connsiteX74" fmla="*/ 49845 w 433398"/>
                <a:gd name="connsiteY74" fmla="*/ 224298 h 433398"/>
                <a:gd name="connsiteX75" fmla="*/ 82467 w 433398"/>
                <a:gd name="connsiteY75" fmla="*/ 243738 h 433398"/>
                <a:gd name="connsiteX76" fmla="*/ 86283 w 433398"/>
                <a:gd name="connsiteY76" fmla="*/ 263588 h 433398"/>
                <a:gd name="connsiteX77" fmla="*/ 31498 w 433398"/>
                <a:gd name="connsiteY77" fmla="*/ 274103 h 433398"/>
                <a:gd name="connsiteX78" fmla="*/ 27738 w 433398"/>
                <a:gd name="connsiteY78" fmla="*/ 254575 h 433398"/>
                <a:gd name="connsiteX79" fmla="*/ 79198 w 433398"/>
                <a:gd name="connsiteY79" fmla="*/ 353405 h 433398"/>
                <a:gd name="connsiteX80" fmla="*/ 72024 w 433398"/>
                <a:gd name="connsiteY80" fmla="*/ 344368 h 433398"/>
                <a:gd name="connsiteX81" fmla="*/ 90629 w 433398"/>
                <a:gd name="connsiteY81" fmla="*/ 298917 h 433398"/>
                <a:gd name="connsiteX82" fmla="*/ 57067 w 433398"/>
                <a:gd name="connsiteY82" fmla="*/ 325450 h 433398"/>
                <a:gd name="connsiteX83" fmla="*/ 51652 w 433398"/>
                <a:gd name="connsiteY83" fmla="*/ 318558 h 433398"/>
                <a:gd name="connsiteX84" fmla="*/ 95424 w 433398"/>
                <a:gd name="connsiteY84" fmla="*/ 283960 h 433398"/>
                <a:gd name="connsiteX85" fmla="*/ 101762 w 433398"/>
                <a:gd name="connsiteY85" fmla="*/ 292009 h 433398"/>
                <a:gd name="connsiteX86" fmla="*/ 82258 w 433398"/>
                <a:gd name="connsiteY86" fmla="*/ 339942 h 433398"/>
                <a:gd name="connsiteX87" fmla="*/ 117588 w 433398"/>
                <a:gd name="connsiteY87" fmla="*/ 312011 h 433398"/>
                <a:gd name="connsiteX88" fmla="*/ 122970 w 433398"/>
                <a:gd name="connsiteY88" fmla="*/ 318807 h 433398"/>
                <a:gd name="connsiteX89" fmla="*/ 79198 w 433398"/>
                <a:gd name="connsiteY89" fmla="*/ 353405 h 433398"/>
                <a:gd name="connsiteX90" fmla="*/ 140297 w 433398"/>
                <a:gd name="connsiteY90" fmla="*/ 393603 h 433398"/>
                <a:gd name="connsiteX91" fmla="*/ 129926 w 433398"/>
                <a:gd name="connsiteY91" fmla="*/ 388759 h 433398"/>
                <a:gd name="connsiteX92" fmla="*/ 136513 w 433398"/>
                <a:gd name="connsiteY92" fmla="*/ 330222 h 433398"/>
                <a:gd name="connsiteX93" fmla="*/ 145318 w 433398"/>
                <a:gd name="connsiteY93" fmla="*/ 334351 h 433398"/>
                <a:gd name="connsiteX94" fmla="*/ 143028 w 433398"/>
                <a:gd name="connsiteY94" fmla="*/ 352144 h 433398"/>
                <a:gd name="connsiteX95" fmla="*/ 160163 w 433398"/>
                <a:gd name="connsiteY95" fmla="*/ 360177 h 433398"/>
                <a:gd name="connsiteX96" fmla="*/ 172043 w 433398"/>
                <a:gd name="connsiteY96" fmla="*/ 346859 h 433398"/>
                <a:gd name="connsiteX97" fmla="*/ 180848 w 433398"/>
                <a:gd name="connsiteY97" fmla="*/ 350971 h 433398"/>
                <a:gd name="connsiteX98" fmla="*/ 140297 w 433398"/>
                <a:gd name="connsiteY98" fmla="*/ 393603 h 433398"/>
                <a:gd name="connsiteX99" fmla="*/ 219358 w 433398"/>
                <a:gd name="connsiteY99" fmla="*/ 409171 h 433398"/>
                <a:gd name="connsiteX100" fmla="*/ 219326 w 433398"/>
                <a:gd name="connsiteY100" fmla="*/ 359985 h 433398"/>
                <a:gd name="connsiteX101" fmla="*/ 195476 w 433398"/>
                <a:gd name="connsiteY101" fmla="*/ 359985 h 433398"/>
                <a:gd name="connsiteX102" fmla="*/ 195460 w 433398"/>
                <a:gd name="connsiteY102" fmla="*/ 353397 h 433398"/>
                <a:gd name="connsiteX103" fmla="*/ 228861 w 433398"/>
                <a:gd name="connsiteY103" fmla="*/ 353365 h 433398"/>
                <a:gd name="connsiteX104" fmla="*/ 228893 w 433398"/>
                <a:gd name="connsiteY104" fmla="*/ 409155 h 433398"/>
                <a:gd name="connsiteX105" fmla="*/ 219358 w 433398"/>
                <a:gd name="connsiteY105" fmla="*/ 409171 h 433398"/>
                <a:gd name="connsiteX106" fmla="*/ 216691 w 433398"/>
                <a:gd name="connsiteY106" fmla="*/ 329539 h 433398"/>
                <a:gd name="connsiteX107" fmla="*/ 103851 w 433398"/>
                <a:gd name="connsiteY107" fmla="*/ 216683 h 433398"/>
                <a:gd name="connsiteX108" fmla="*/ 216691 w 433398"/>
                <a:gd name="connsiteY108" fmla="*/ 103827 h 433398"/>
                <a:gd name="connsiteX109" fmla="*/ 329563 w 433398"/>
                <a:gd name="connsiteY109" fmla="*/ 216683 h 433398"/>
                <a:gd name="connsiteX110" fmla="*/ 216691 w 433398"/>
                <a:gd name="connsiteY110" fmla="*/ 329539 h 433398"/>
                <a:gd name="connsiteX111" fmla="*/ 138819 w 433398"/>
                <a:gd name="connsiteY111" fmla="*/ 383248 h 433398"/>
                <a:gd name="connsiteX112" fmla="*/ 139461 w 433398"/>
                <a:gd name="connsiteY112" fmla="*/ 383545 h 433398"/>
                <a:gd name="connsiteX113" fmla="*/ 155744 w 433398"/>
                <a:gd name="connsiteY113" fmla="*/ 365286 h 433398"/>
                <a:gd name="connsiteX114" fmla="*/ 142064 w 433398"/>
                <a:gd name="connsiteY114" fmla="*/ 358900 h 433398"/>
                <a:gd name="connsiteX115" fmla="*/ 138819 w 433398"/>
                <a:gd name="connsiteY115" fmla="*/ 383248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33398" h="433398">
                  <a:moveTo>
                    <a:pt x="51652" y="233649"/>
                  </a:moveTo>
                  <a:cubicBezTo>
                    <a:pt x="37498" y="236380"/>
                    <a:pt x="32229" y="242951"/>
                    <a:pt x="34470" y="254623"/>
                  </a:cubicBezTo>
                  <a:lnTo>
                    <a:pt x="36165" y="263492"/>
                  </a:lnTo>
                  <a:lnTo>
                    <a:pt x="78009" y="255459"/>
                  </a:lnTo>
                  <a:lnTo>
                    <a:pt x="76177" y="245915"/>
                  </a:lnTo>
                  <a:cubicBezTo>
                    <a:pt x="73864" y="233898"/>
                    <a:pt x="65019" y="231094"/>
                    <a:pt x="51652" y="233649"/>
                  </a:cubicBezTo>
                  <a:close/>
                  <a:moveTo>
                    <a:pt x="45451" y="166123"/>
                  </a:moveTo>
                  <a:cubicBezTo>
                    <a:pt x="40559" y="164918"/>
                    <a:pt x="37201" y="167288"/>
                    <a:pt x="36020" y="172003"/>
                  </a:cubicBezTo>
                  <a:lnTo>
                    <a:pt x="34486" y="178221"/>
                  </a:lnTo>
                  <a:lnTo>
                    <a:pt x="50552" y="182237"/>
                  </a:lnTo>
                  <a:lnTo>
                    <a:pt x="51998" y="176414"/>
                  </a:lnTo>
                  <a:cubicBezTo>
                    <a:pt x="53363" y="170951"/>
                    <a:pt x="50753" y="167441"/>
                    <a:pt x="45451" y="166123"/>
                  </a:cubicBezTo>
                  <a:close/>
                  <a:moveTo>
                    <a:pt x="82885" y="100349"/>
                  </a:moveTo>
                  <a:cubicBezTo>
                    <a:pt x="78081" y="96629"/>
                    <a:pt x="73518" y="97714"/>
                    <a:pt x="69598" y="102783"/>
                  </a:cubicBezTo>
                  <a:lnTo>
                    <a:pt x="64377" y="109498"/>
                  </a:lnTo>
                  <a:lnTo>
                    <a:pt x="80017" y="121628"/>
                  </a:lnTo>
                  <a:lnTo>
                    <a:pt x="84805" y="115443"/>
                  </a:lnTo>
                  <a:cubicBezTo>
                    <a:pt x="88789" y="110294"/>
                    <a:pt x="88379" y="104598"/>
                    <a:pt x="82885" y="100349"/>
                  </a:cubicBezTo>
                  <a:close/>
                  <a:moveTo>
                    <a:pt x="70273" y="168726"/>
                  </a:moveTo>
                  <a:cubicBezTo>
                    <a:pt x="63967" y="167159"/>
                    <a:pt x="59951" y="171080"/>
                    <a:pt x="58489" y="176960"/>
                  </a:cubicBezTo>
                  <a:lnTo>
                    <a:pt x="56777" y="183788"/>
                  </a:lnTo>
                  <a:lnTo>
                    <a:pt x="75808" y="188527"/>
                  </a:lnTo>
                  <a:lnTo>
                    <a:pt x="77454" y="181876"/>
                  </a:lnTo>
                  <a:cubicBezTo>
                    <a:pt x="79077" y="175393"/>
                    <a:pt x="77181" y="170453"/>
                    <a:pt x="70273" y="168726"/>
                  </a:cubicBezTo>
                  <a:close/>
                  <a:moveTo>
                    <a:pt x="216707" y="0"/>
                  </a:moveTo>
                  <a:cubicBezTo>
                    <a:pt x="97039" y="0"/>
                    <a:pt x="0" y="97007"/>
                    <a:pt x="0" y="216691"/>
                  </a:cubicBezTo>
                  <a:cubicBezTo>
                    <a:pt x="0" y="336367"/>
                    <a:pt x="97039" y="433398"/>
                    <a:pt x="216707" y="433398"/>
                  </a:cubicBezTo>
                  <a:cubicBezTo>
                    <a:pt x="336383" y="433398"/>
                    <a:pt x="433398" y="336375"/>
                    <a:pt x="433398" y="216691"/>
                  </a:cubicBezTo>
                  <a:cubicBezTo>
                    <a:pt x="433390" y="97007"/>
                    <a:pt x="336383" y="0"/>
                    <a:pt x="216707" y="0"/>
                  </a:cubicBezTo>
                  <a:close/>
                  <a:moveTo>
                    <a:pt x="221567" y="22637"/>
                  </a:moveTo>
                  <a:cubicBezTo>
                    <a:pt x="226411" y="22621"/>
                    <a:pt x="233536" y="23657"/>
                    <a:pt x="237103" y="24774"/>
                  </a:cubicBezTo>
                  <a:lnTo>
                    <a:pt x="237119" y="32413"/>
                  </a:lnTo>
                  <a:cubicBezTo>
                    <a:pt x="233368" y="30847"/>
                    <a:pt x="226266" y="29305"/>
                    <a:pt x="221495" y="29305"/>
                  </a:cubicBezTo>
                  <a:cubicBezTo>
                    <a:pt x="208835" y="29321"/>
                    <a:pt x="202585" y="35394"/>
                    <a:pt x="202601" y="51460"/>
                  </a:cubicBezTo>
                  <a:cubicBezTo>
                    <a:pt x="202617" y="65766"/>
                    <a:pt x="207590" y="74884"/>
                    <a:pt x="220772" y="74852"/>
                  </a:cubicBezTo>
                  <a:cubicBezTo>
                    <a:pt x="223013" y="74852"/>
                    <a:pt x="227013" y="74322"/>
                    <a:pt x="228837" y="73976"/>
                  </a:cubicBezTo>
                  <a:lnTo>
                    <a:pt x="228805" y="49596"/>
                  </a:lnTo>
                  <a:lnTo>
                    <a:pt x="238075" y="49596"/>
                  </a:lnTo>
                  <a:lnTo>
                    <a:pt x="238123" y="78555"/>
                  </a:lnTo>
                  <a:cubicBezTo>
                    <a:pt x="232934" y="80122"/>
                    <a:pt x="226499" y="81519"/>
                    <a:pt x="219470" y="81551"/>
                  </a:cubicBezTo>
                  <a:cubicBezTo>
                    <a:pt x="201428" y="81551"/>
                    <a:pt x="193082" y="70980"/>
                    <a:pt x="193066" y="51460"/>
                  </a:cubicBezTo>
                  <a:cubicBezTo>
                    <a:pt x="193026" y="33514"/>
                    <a:pt x="200826" y="22653"/>
                    <a:pt x="221567" y="22637"/>
                  </a:cubicBezTo>
                  <a:close/>
                  <a:moveTo>
                    <a:pt x="118672" y="50456"/>
                  </a:moveTo>
                  <a:lnTo>
                    <a:pt x="136256" y="85006"/>
                  </a:lnTo>
                  <a:cubicBezTo>
                    <a:pt x="140506" y="93368"/>
                    <a:pt x="145542" y="93713"/>
                    <a:pt x="152354" y="90243"/>
                  </a:cubicBezTo>
                  <a:cubicBezTo>
                    <a:pt x="159231" y="86741"/>
                    <a:pt x="161954" y="82539"/>
                    <a:pt x="157672" y="74113"/>
                  </a:cubicBezTo>
                  <a:lnTo>
                    <a:pt x="140096" y="39547"/>
                  </a:lnTo>
                  <a:lnTo>
                    <a:pt x="148587" y="35217"/>
                  </a:lnTo>
                  <a:lnTo>
                    <a:pt x="166380" y="70177"/>
                  </a:lnTo>
                  <a:cubicBezTo>
                    <a:pt x="172831" y="82853"/>
                    <a:pt x="165866" y="90773"/>
                    <a:pt x="155351" y="96123"/>
                  </a:cubicBezTo>
                  <a:cubicBezTo>
                    <a:pt x="144820" y="101473"/>
                    <a:pt x="134393" y="102397"/>
                    <a:pt x="127942" y="89721"/>
                  </a:cubicBezTo>
                  <a:lnTo>
                    <a:pt x="110165" y="54761"/>
                  </a:lnTo>
                  <a:lnTo>
                    <a:pt x="118672" y="50456"/>
                  </a:lnTo>
                  <a:close/>
                  <a:moveTo>
                    <a:pt x="65437" y="97368"/>
                  </a:moveTo>
                  <a:cubicBezTo>
                    <a:pt x="72827" y="87849"/>
                    <a:pt x="80893" y="86636"/>
                    <a:pt x="88990" y="92894"/>
                  </a:cubicBezTo>
                  <a:cubicBezTo>
                    <a:pt x="95906" y="98276"/>
                    <a:pt x="96678" y="105771"/>
                    <a:pt x="93432" y="112679"/>
                  </a:cubicBezTo>
                  <a:lnTo>
                    <a:pt x="123179" y="113917"/>
                  </a:lnTo>
                  <a:lnTo>
                    <a:pt x="116278" y="122825"/>
                  </a:lnTo>
                  <a:lnTo>
                    <a:pt x="88211" y="121243"/>
                  </a:lnTo>
                  <a:lnTo>
                    <a:pt x="84965" y="125428"/>
                  </a:lnTo>
                  <a:lnTo>
                    <a:pt x="103273" y="139614"/>
                  </a:lnTo>
                  <a:lnTo>
                    <a:pt x="97433" y="147157"/>
                  </a:lnTo>
                  <a:lnTo>
                    <a:pt x="53331" y="113001"/>
                  </a:lnTo>
                  <a:lnTo>
                    <a:pt x="65437" y="97368"/>
                  </a:lnTo>
                  <a:close/>
                  <a:moveTo>
                    <a:pt x="29811" y="169746"/>
                  </a:moveTo>
                  <a:cubicBezTo>
                    <a:pt x="32542" y="158701"/>
                    <a:pt x="38422" y="154451"/>
                    <a:pt x="47178" y="156628"/>
                  </a:cubicBezTo>
                  <a:cubicBezTo>
                    <a:pt x="52745" y="158010"/>
                    <a:pt x="56071" y="163657"/>
                    <a:pt x="56063" y="168051"/>
                  </a:cubicBezTo>
                  <a:lnTo>
                    <a:pt x="56392" y="168131"/>
                  </a:lnTo>
                  <a:cubicBezTo>
                    <a:pt x="59043" y="161464"/>
                    <a:pt x="65365" y="157576"/>
                    <a:pt x="72691" y="159392"/>
                  </a:cubicBezTo>
                  <a:cubicBezTo>
                    <a:pt x="83126" y="161994"/>
                    <a:pt x="86668" y="172180"/>
                    <a:pt x="83985" y="182960"/>
                  </a:cubicBezTo>
                  <a:lnTo>
                    <a:pt x="79905" y="199372"/>
                  </a:lnTo>
                  <a:lnTo>
                    <a:pt x="25778" y="185909"/>
                  </a:lnTo>
                  <a:lnTo>
                    <a:pt x="29811" y="169746"/>
                  </a:lnTo>
                  <a:close/>
                  <a:moveTo>
                    <a:pt x="27738" y="254575"/>
                  </a:moveTo>
                  <a:cubicBezTo>
                    <a:pt x="24212" y="236187"/>
                    <a:pt x="34518" y="227231"/>
                    <a:pt x="49845" y="224298"/>
                  </a:cubicBezTo>
                  <a:cubicBezTo>
                    <a:pt x="65268" y="221334"/>
                    <a:pt x="78981" y="225584"/>
                    <a:pt x="82467" y="243738"/>
                  </a:cubicBezTo>
                  <a:lnTo>
                    <a:pt x="86283" y="263588"/>
                  </a:lnTo>
                  <a:lnTo>
                    <a:pt x="31498" y="274103"/>
                  </a:lnTo>
                  <a:lnTo>
                    <a:pt x="27738" y="254575"/>
                  </a:lnTo>
                  <a:close/>
                  <a:moveTo>
                    <a:pt x="79198" y="353405"/>
                  </a:moveTo>
                  <a:lnTo>
                    <a:pt x="72024" y="344368"/>
                  </a:lnTo>
                  <a:lnTo>
                    <a:pt x="90629" y="298917"/>
                  </a:lnTo>
                  <a:lnTo>
                    <a:pt x="57067" y="325450"/>
                  </a:lnTo>
                  <a:lnTo>
                    <a:pt x="51652" y="318558"/>
                  </a:lnTo>
                  <a:lnTo>
                    <a:pt x="95424" y="283960"/>
                  </a:lnTo>
                  <a:lnTo>
                    <a:pt x="101762" y="292009"/>
                  </a:lnTo>
                  <a:lnTo>
                    <a:pt x="82258" y="339942"/>
                  </a:lnTo>
                  <a:lnTo>
                    <a:pt x="117588" y="312011"/>
                  </a:lnTo>
                  <a:lnTo>
                    <a:pt x="122970" y="318807"/>
                  </a:lnTo>
                  <a:lnTo>
                    <a:pt x="79198" y="353405"/>
                  </a:lnTo>
                  <a:close/>
                  <a:moveTo>
                    <a:pt x="140297" y="393603"/>
                  </a:moveTo>
                  <a:lnTo>
                    <a:pt x="129926" y="388759"/>
                  </a:lnTo>
                  <a:lnTo>
                    <a:pt x="136513" y="330222"/>
                  </a:lnTo>
                  <a:lnTo>
                    <a:pt x="145318" y="334351"/>
                  </a:lnTo>
                  <a:lnTo>
                    <a:pt x="143028" y="352144"/>
                  </a:lnTo>
                  <a:lnTo>
                    <a:pt x="160163" y="360177"/>
                  </a:lnTo>
                  <a:lnTo>
                    <a:pt x="172043" y="346859"/>
                  </a:lnTo>
                  <a:lnTo>
                    <a:pt x="180848" y="350971"/>
                  </a:lnTo>
                  <a:lnTo>
                    <a:pt x="140297" y="393603"/>
                  </a:lnTo>
                  <a:close/>
                  <a:moveTo>
                    <a:pt x="219358" y="409171"/>
                  </a:moveTo>
                  <a:lnTo>
                    <a:pt x="219326" y="359985"/>
                  </a:lnTo>
                  <a:lnTo>
                    <a:pt x="195476" y="359985"/>
                  </a:lnTo>
                  <a:lnTo>
                    <a:pt x="195460" y="353397"/>
                  </a:lnTo>
                  <a:lnTo>
                    <a:pt x="228861" y="353365"/>
                  </a:lnTo>
                  <a:lnTo>
                    <a:pt x="228893" y="409155"/>
                  </a:lnTo>
                  <a:lnTo>
                    <a:pt x="219358" y="409171"/>
                  </a:lnTo>
                  <a:close/>
                  <a:moveTo>
                    <a:pt x="216691" y="329539"/>
                  </a:moveTo>
                  <a:cubicBezTo>
                    <a:pt x="154371" y="329539"/>
                    <a:pt x="103851" y="279003"/>
                    <a:pt x="103851" y="216683"/>
                  </a:cubicBezTo>
                  <a:cubicBezTo>
                    <a:pt x="103851" y="154363"/>
                    <a:pt x="154371" y="103827"/>
                    <a:pt x="216691" y="103827"/>
                  </a:cubicBezTo>
                  <a:cubicBezTo>
                    <a:pt x="279027" y="103827"/>
                    <a:pt x="329563" y="154363"/>
                    <a:pt x="329563" y="216683"/>
                  </a:cubicBezTo>
                  <a:cubicBezTo>
                    <a:pt x="329555" y="279003"/>
                    <a:pt x="279019" y="329539"/>
                    <a:pt x="216691" y="329539"/>
                  </a:cubicBezTo>
                  <a:close/>
                  <a:moveTo>
                    <a:pt x="138819" y="383248"/>
                  </a:moveTo>
                  <a:lnTo>
                    <a:pt x="139461" y="383545"/>
                  </a:lnTo>
                  <a:lnTo>
                    <a:pt x="155744" y="365286"/>
                  </a:lnTo>
                  <a:lnTo>
                    <a:pt x="142064" y="358900"/>
                  </a:lnTo>
                  <a:lnTo>
                    <a:pt x="138819" y="383248"/>
                  </a:lnTo>
                  <a:close/>
                </a:path>
              </a:pathLst>
            </a:custGeom>
            <a:solidFill>
              <a:srgbClr val="FFFFFF">
                <a:alpha val="80000"/>
              </a:srgbClr>
            </a:solidFill>
            <a:ln w="8021" cap="flat">
              <a:noFill/>
              <a:prstDash val="solid"/>
              <a:miter/>
            </a:ln>
          </p:spPr>
          <p:txBody>
            <a:bodyPr rtlCol="0" anchor="ctr"/>
            <a:lstStyle/>
            <a:p>
              <a:endParaRPr lang="da-DK"/>
            </a:p>
          </p:txBody>
        </p:sp>
        <p:sp>
          <p:nvSpPr>
            <p:cNvPr id="6" name="Freeform: Shape 5">
              <a:extLst>
                <a:ext uri="{FF2B5EF4-FFF2-40B4-BE49-F238E27FC236}">
                  <a16:creationId xmlns:a16="http://schemas.microsoft.com/office/drawing/2014/main" id="{4CB8FD11-802A-0F7A-BB64-2502D62ABBB9}"/>
                </a:ext>
              </a:extLst>
            </p:cNvPr>
            <p:cNvSpPr/>
            <p:nvPr/>
          </p:nvSpPr>
          <p:spPr>
            <a:xfrm>
              <a:off x="11186811" y="5991228"/>
              <a:ext cx="433398" cy="433398"/>
            </a:xfrm>
            <a:custGeom>
              <a:avLst/>
              <a:gdLst>
                <a:gd name="connsiteX0" fmla="*/ 282787 w 433398"/>
                <a:gd name="connsiteY0" fmla="*/ 41402 h 433398"/>
                <a:gd name="connsiteX1" fmla="*/ 260238 w 433398"/>
                <a:gd name="connsiteY1" fmla="*/ 57171 h 433398"/>
                <a:gd name="connsiteX2" fmla="*/ 257009 w 433398"/>
                <a:gd name="connsiteY2" fmla="*/ 70602 h 433398"/>
                <a:gd name="connsiteX3" fmla="*/ 291639 w 433398"/>
                <a:gd name="connsiteY3" fmla="*/ 49387 h 433398"/>
                <a:gd name="connsiteX4" fmla="*/ 282787 w 433398"/>
                <a:gd name="connsiteY4" fmla="*/ 41402 h 433398"/>
                <a:gd name="connsiteX5" fmla="*/ 333523 w 433398"/>
                <a:gd name="connsiteY5" fmla="*/ 349783 h 433398"/>
                <a:gd name="connsiteX6" fmla="*/ 347019 w 433398"/>
                <a:gd name="connsiteY6" fmla="*/ 349124 h 433398"/>
                <a:gd name="connsiteX7" fmla="*/ 353060 w 433398"/>
                <a:gd name="connsiteY7" fmla="*/ 343147 h 433398"/>
                <a:gd name="connsiteX8" fmla="*/ 339163 w 433398"/>
                <a:gd name="connsiteY8" fmla="*/ 329073 h 433398"/>
                <a:gd name="connsiteX9" fmla="*/ 333612 w 433398"/>
                <a:gd name="connsiteY9" fmla="*/ 334568 h 433398"/>
                <a:gd name="connsiteX10" fmla="*/ 333523 w 433398"/>
                <a:gd name="connsiteY10" fmla="*/ 349783 h 433398"/>
                <a:gd name="connsiteX11" fmla="*/ 266608 w 433398"/>
                <a:gd name="connsiteY11" fmla="*/ 84162 h 433398"/>
                <a:gd name="connsiteX12" fmla="*/ 289189 w 433398"/>
                <a:gd name="connsiteY12" fmla="*/ 68128 h 433398"/>
                <a:gd name="connsiteX13" fmla="*/ 292250 w 433398"/>
                <a:gd name="connsiteY13" fmla="*/ 56111 h 433398"/>
                <a:gd name="connsiteX14" fmla="*/ 257908 w 433398"/>
                <a:gd name="connsiteY14" fmla="*/ 77053 h 433398"/>
                <a:gd name="connsiteX15" fmla="*/ 266608 w 433398"/>
                <a:gd name="connsiteY15" fmla="*/ 84162 h 433398"/>
                <a:gd name="connsiteX16" fmla="*/ 220137 w 433398"/>
                <a:gd name="connsiteY16" fmla="*/ 382855 h 433398"/>
                <a:gd name="connsiteX17" fmla="*/ 209437 w 433398"/>
                <a:gd name="connsiteY17" fmla="*/ 393667 h 433398"/>
                <a:gd name="connsiteX18" fmla="*/ 219559 w 433398"/>
                <a:gd name="connsiteY18" fmla="*/ 402640 h 433398"/>
                <a:gd name="connsiteX19" fmla="*/ 228066 w 433398"/>
                <a:gd name="connsiteY19" fmla="*/ 402592 h 433398"/>
                <a:gd name="connsiteX20" fmla="*/ 227953 w 433398"/>
                <a:gd name="connsiteY20" fmla="*/ 382806 h 433398"/>
                <a:gd name="connsiteX21" fmla="*/ 220137 w 433398"/>
                <a:gd name="connsiteY21" fmla="*/ 382855 h 433398"/>
                <a:gd name="connsiteX22" fmla="*/ 216683 w 433398"/>
                <a:gd name="connsiteY22" fmla="*/ 0 h 433398"/>
                <a:gd name="connsiteX23" fmla="*/ 0 w 433398"/>
                <a:gd name="connsiteY23" fmla="*/ 216691 h 433398"/>
                <a:gd name="connsiteX24" fmla="*/ 216691 w 433398"/>
                <a:gd name="connsiteY24" fmla="*/ 433398 h 433398"/>
                <a:gd name="connsiteX25" fmla="*/ 433398 w 433398"/>
                <a:gd name="connsiteY25" fmla="*/ 216691 h 433398"/>
                <a:gd name="connsiteX26" fmla="*/ 216683 w 433398"/>
                <a:gd name="connsiteY26" fmla="*/ 0 h 433398"/>
                <a:gd name="connsiteX27" fmla="*/ 391891 w 433398"/>
                <a:gd name="connsiteY27" fmla="*/ 136015 h 433398"/>
                <a:gd name="connsiteX28" fmla="*/ 403531 w 433398"/>
                <a:gd name="connsiteY28" fmla="*/ 167425 h 433398"/>
                <a:gd name="connsiteX29" fmla="*/ 397330 w 433398"/>
                <a:gd name="connsiteY29" fmla="*/ 169714 h 433398"/>
                <a:gd name="connsiteX30" fmla="*/ 389016 w 433398"/>
                <a:gd name="connsiteY30" fmla="*/ 147262 h 433398"/>
                <a:gd name="connsiteX31" fmla="*/ 373640 w 433398"/>
                <a:gd name="connsiteY31" fmla="*/ 152957 h 433398"/>
                <a:gd name="connsiteX32" fmla="*/ 380211 w 433398"/>
                <a:gd name="connsiteY32" fmla="*/ 170702 h 433398"/>
                <a:gd name="connsiteX33" fmla="*/ 374034 w 433398"/>
                <a:gd name="connsiteY33" fmla="*/ 172991 h 433398"/>
                <a:gd name="connsiteX34" fmla="*/ 367463 w 433398"/>
                <a:gd name="connsiteY34" fmla="*/ 155230 h 433398"/>
                <a:gd name="connsiteX35" fmla="*/ 349059 w 433398"/>
                <a:gd name="connsiteY35" fmla="*/ 162058 h 433398"/>
                <a:gd name="connsiteX36" fmla="*/ 357655 w 433398"/>
                <a:gd name="connsiteY36" fmla="*/ 185250 h 433398"/>
                <a:gd name="connsiteX37" fmla="*/ 351477 w 433398"/>
                <a:gd name="connsiteY37" fmla="*/ 187539 h 433398"/>
                <a:gd name="connsiteX38" fmla="*/ 339564 w 433398"/>
                <a:gd name="connsiteY38" fmla="*/ 155407 h 433398"/>
                <a:gd name="connsiteX39" fmla="*/ 391891 w 433398"/>
                <a:gd name="connsiteY39" fmla="*/ 136015 h 433398"/>
                <a:gd name="connsiteX40" fmla="*/ 342279 w 433398"/>
                <a:gd name="connsiteY40" fmla="*/ 69518 h 433398"/>
                <a:gd name="connsiteX41" fmla="*/ 355879 w 433398"/>
                <a:gd name="connsiteY41" fmla="*/ 84018 h 433398"/>
                <a:gd name="connsiteX42" fmla="*/ 353397 w 433398"/>
                <a:gd name="connsiteY42" fmla="*/ 121435 h 433398"/>
                <a:gd name="connsiteX43" fmla="*/ 315441 w 433398"/>
                <a:gd name="connsiteY43" fmla="*/ 122440 h 433398"/>
                <a:gd name="connsiteX44" fmla="*/ 301584 w 433398"/>
                <a:gd name="connsiteY44" fmla="*/ 107707 h 433398"/>
                <a:gd name="connsiteX45" fmla="*/ 342279 w 433398"/>
                <a:gd name="connsiteY45" fmla="*/ 69518 h 433398"/>
                <a:gd name="connsiteX46" fmla="*/ 251313 w 433398"/>
                <a:gd name="connsiteY46" fmla="*/ 53797 h 433398"/>
                <a:gd name="connsiteX47" fmla="*/ 285124 w 433398"/>
                <a:gd name="connsiteY47" fmla="*/ 35233 h 433398"/>
                <a:gd name="connsiteX48" fmla="*/ 298130 w 433398"/>
                <a:gd name="connsiteY48" fmla="*/ 71494 h 433398"/>
                <a:gd name="connsiteX49" fmla="*/ 264287 w 433398"/>
                <a:gd name="connsiteY49" fmla="*/ 90323 h 433398"/>
                <a:gd name="connsiteX50" fmla="*/ 251313 w 433398"/>
                <a:gd name="connsiteY50" fmla="*/ 53797 h 433398"/>
                <a:gd name="connsiteX51" fmla="*/ 233520 w 433398"/>
                <a:gd name="connsiteY51" fmla="*/ 24196 h 433398"/>
                <a:gd name="connsiteX52" fmla="*/ 233568 w 433398"/>
                <a:gd name="connsiteY52" fmla="*/ 30783 h 433398"/>
                <a:gd name="connsiteX53" fmla="*/ 208401 w 433398"/>
                <a:gd name="connsiteY53" fmla="*/ 30927 h 433398"/>
                <a:gd name="connsiteX54" fmla="*/ 208497 w 433398"/>
                <a:gd name="connsiteY54" fmla="*/ 48198 h 433398"/>
                <a:gd name="connsiteX55" fmla="*/ 228725 w 433398"/>
                <a:gd name="connsiteY55" fmla="*/ 48070 h 433398"/>
                <a:gd name="connsiteX56" fmla="*/ 228757 w 433398"/>
                <a:gd name="connsiteY56" fmla="*/ 54673 h 433398"/>
                <a:gd name="connsiteX57" fmla="*/ 208529 w 433398"/>
                <a:gd name="connsiteY57" fmla="*/ 54785 h 433398"/>
                <a:gd name="connsiteX58" fmla="*/ 208674 w 433398"/>
                <a:gd name="connsiteY58" fmla="*/ 80105 h 433398"/>
                <a:gd name="connsiteX59" fmla="*/ 199131 w 433398"/>
                <a:gd name="connsiteY59" fmla="*/ 80154 h 433398"/>
                <a:gd name="connsiteX60" fmla="*/ 198818 w 433398"/>
                <a:gd name="connsiteY60" fmla="*/ 24380 h 433398"/>
                <a:gd name="connsiteX61" fmla="*/ 233520 w 433398"/>
                <a:gd name="connsiteY61" fmla="*/ 24196 h 433398"/>
                <a:gd name="connsiteX62" fmla="*/ 103835 w 433398"/>
                <a:gd name="connsiteY62" fmla="*/ 216691 h 433398"/>
                <a:gd name="connsiteX63" fmla="*/ 216691 w 433398"/>
                <a:gd name="connsiteY63" fmla="*/ 103835 h 433398"/>
                <a:gd name="connsiteX64" fmla="*/ 329547 w 433398"/>
                <a:gd name="connsiteY64" fmla="*/ 216691 h 433398"/>
                <a:gd name="connsiteX65" fmla="*/ 216691 w 433398"/>
                <a:gd name="connsiteY65" fmla="*/ 329547 h 433398"/>
                <a:gd name="connsiteX66" fmla="*/ 103835 w 433398"/>
                <a:gd name="connsiteY66" fmla="*/ 216691 h 433398"/>
                <a:gd name="connsiteX67" fmla="*/ 217848 w 433398"/>
                <a:gd name="connsiteY67" fmla="*/ 409243 h 433398"/>
                <a:gd name="connsiteX68" fmla="*/ 199806 w 433398"/>
                <a:gd name="connsiteY68" fmla="*/ 393458 h 433398"/>
                <a:gd name="connsiteX69" fmla="*/ 212658 w 433398"/>
                <a:gd name="connsiteY69" fmla="*/ 377770 h 433398"/>
                <a:gd name="connsiteX70" fmla="*/ 195259 w 433398"/>
                <a:gd name="connsiteY70" fmla="*/ 353574 h 433398"/>
                <a:gd name="connsiteX71" fmla="*/ 206537 w 433398"/>
                <a:gd name="connsiteY71" fmla="*/ 353494 h 433398"/>
                <a:gd name="connsiteX72" fmla="*/ 222619 w 433398"/>
                <a:gd name="connsiteY72" fmla="*/ 376589 h 433398"/>
                <a:gd name="connsiteX73" fmla="*/ 227921 w 433398"/>
                <a:gd name="connsiteY73" fmla="*/ 376573 h 433398"/>
                <a:gd name="connsiteX74" fmla="*/ 227793 w 433398"/>
                <a:gd name="connsiteY74" fmla="*/ 353397 h 433398"/>
                <a:gd name="connsiteX75" fmla="*/ 237336 w 433398"/>
                <a:gd name="connsiteY75" fmla="*/ 353333 h 433398"/>
                <a:gd name="connsiteX76" fmla="*/ 237633 w 433398"/>
                <a:gd name="connsiteY76" fmla="*/ 409123 h 433398"/>
                <a:gd name="connsiteX77" fmla="*/ 217848 w 433398"/>
                <a:gd name="connsiteY77" fmla="*/ 409243 h 433398"/>
                <a:gd name="connsiteX78" fmla="*/ 273814 w 433398"/>
                <a:gd name="connsiteY78" fmla="*/ 401523 h 433398"/>
                <a:gd name="connsiteX79" fmla="*/ 271275 w 433398"/>
                <a:gd name="connsiteY79" fmla="*/ 395434 h 433398"/>
                <a:gd name="connsiteX80" fmla="*/ 293350 w 433398"/>
                <a:gd name="connsiteY80" fmla="*/ 386148 h 433398"/>
                <a:gd name="connsiteX81" fmla="*/ 286980 w 433398"/>
                <a:gd name="connsiteY81" fmla="*/ 371038 h 433398"/>
                <a:gd name="connsiteX82" fmla="*/ 269548 w 433398"/>
                <a:gd name="connsiteY82" fmla="*/ 378380 h 433398"/>
                <a:gd name="connsiteX83" fmla="*/ 266994 w 433398"/>
                <a:gd name="connsiteY83" fmla="*/ 372307 h 433398"/>
                <a:gd name="connsiteX84" fmla="*/ 284426 w 433398"/>
                <a:gd name="connsiteY84" fmla="*/ 364965 h 433398"/>
                <a:gd name="connsiteX85" fmla="*/ 276818 w 433398"/>
                <a:gd name="connsiteY85" fmla="*/ 346891 h 433398"/>
                <a:gd name="connsiteX86" fmla="*/ 254037 w 433398"/>
                <a:gd name="connsiteY86" fmla="*/ 356490 h 433398"/>
                <a:gd name="connsiteX87" fmla="*/ 251482 w 433398"/>
                <a:gd name="connsiteY87" fmla="*/ 350401 h 433398"/>
                <a:gd name="connsiteX88" fmla="*/ 283084 w 433398"/>
                <a:gd name="connsiteY88" fmla="*/ 337114 h 433398"/>
                <a:gd name="connsiteX89" fmla="*/ 304701 w 433398"/>
                <a:gd name="connsiteY89" fmla="*/ 388526 h 433398"/>
                <a:gd name="connsiteX90" fmla="*/ 273814 w 433398"/>
                <a:gd name="connsiteY90" fmla="*/ 401523 h 433398"/>
                <a:gd name="connsiteX91" fmla="*/ 350425 w 433398"/>
                <a:gd name="connsiteY91" fmla="*/ 355036 h 433398"/>
                <a:gd name="connsiteX92" fmla="*/ 326486 w 433398"/>
                <a:gd name="connsiteY92" fmla="*/ 356354 h 433398"/>
                <a:gd name="connsiteX93" fmla="*/ 324711 w 433398"/>
                <a:gd name="connsiteY93" fmla="*/ 336159 h 433398"/>
                <a:gd name="connsiteX94" fmla="*/ 295359 w 433398"/>
                <a:gd name="connsiteY94" fmla="*/ 331025 h 433398"/>
                <a:gd name="connsiteX95" fmla="*/ 303375 w 433398"/>
                <a:gd name="connsiteY95" fmla="*/ 323089 h 433398"/>
                <a:gd name="connsiteX96" fmla="*/ 331001 w 433398"/>
                <a:gd name="connsiteY96" fmla="*/ 328342 h 433398"/>
                <a:gd name="connsiteX97" fmla="*/ 334769 w 433398"/>
                <a:gd name="connsiteY97" fmla="*/ 324623 h 433398"/>
                <a:gd name="connsiteX98" fmla="*/ 318502 w 433398"/>
                <a:gd name="connsiteY98" fmla="*/ 308147 h 433398"/>
                <a:gd name="connsiteX99" fmla="*/ 325282 w 433398"/>
                <a:gd name="connsiteY99" fmla="*/ 301448 h 433398"/>
                <a:gd name="connsiteX100" fmla="*/ 364491 w 433398"/>
                <a:gd name="connsiteY100" fmla="*/ 341123 h 433398"/>
                <a:gd name="connsiteX101" fmla="*/ 350425 w 433398"/>
                <a:gd name="connsiteY101" fmla="*/ 355036 h 433398"/>
                <a:gd name="connsiteX102" fmla="*/ 392928 w 433398"/>
                <a:gd name="connsiteY102" fmla="*/ 293993 h 433398"/>
                <a:gd name="connsiteX103" fmla="*/ 334158 w 433398"/>
                <a:gd name="connsiteY103" fmla="*/ 290539 h 433398"/>
                <a:gd name="connsiteX104" fmla="*/ 337797 w 433398"/>
                <a:gd name="connsiteY104" fmla="*/ 281534 h 433398"/>
                <a:gd name="connsiteX105" fmla="*/ 355687 w 433398"/>
                <a:gd name="connsiteY105" fmla="*/ 282867 h 433398"/>
                <a:gd name="connsiteX106" fmla="*/ 362780 w 433398"/>
                <a:gd name="connsiteY106" fmla="*/ 265339 h 433398"/>
                <a:gd name="connsiteX107" fmla="*/ 348850 w 433398"/>
                <a:gd name="connsiteY107" fmla="*/ 254181 h 433398"/>
                <a:gd name="connsiteX108" fmla="*/ 352489 w 433398"/>
                <a:gd name="connsiteY108" fmla="*/ 245160 h 433398"/>
                <a:gd name="connsiteX109" fmla="*/ 397217 w 433398"/>
                <a:gd name="connsiteY109" fmla="*/ 283365 h 433398"/>
                <a:gd name="connsiteX110" fmla="*/ 392928 w 433398"/>
                <a:gd name="connsiteY110" fmla="*/ 293993 h 433398"/>
                <a:gd name="connsiteX111" fmla="*/ 408680 w 433398"/>
                <a:gd name="connsiteY111" fmla="*/ 235015 h 433398"/>
                <a:gd name="connsiteX112" fmla="*/ 408512 w 433398"/>
                <a:gd name="connsiteY112" fmla="*/ 244743 h 433398"/>
                <a:gd name="connsiteX113" fmla="*/ 353068 w 433398"/>
                <a:gd name="connsiteY113" fmla="*/ 225158 h 433398"/>
                <a:gd name="connsiteX114" fmla="*/ 353269 w 433398"/>
                <a:gd name="connsiteY114" fmla="*/ 213703 h 433398"/>
                <a:gd name="connsiteX115" fmla="*/ 409387 w 433398"/>
                <a:gd name="connsiteY115" fmla="*/ 195878 h 433398"/>
                <a:gd name="connsiteX116" fmla="*/ 409219 w 433398"/>
                <a:gd name="connsiteY116" fmla="*/ 205686 h 433398"/>
                <a:gd name="connsiteX117" fmla="*/ 361237 w 433398"/>
                <a:gd name="connsiteY117" fmla="*/ 219840 h 433398"/>
                <a:gd name="connsiteX118" fmla="*/ 408680 w 433398"/>
                <a:gd name="connsiteY118" fmla="*/ 235015 h 433398"/>
                <a:gd name="connsiteX119" fmla="*/ 386951 w 433398"/>
                <a:gd name="connsiteY119" fmla="*/ 285390 h 433398"/>
                <a:gd name="connsiteX120" fmla="*/ 387216 w 433398"/>
                <a:gd name="connsiteY120" fmla="*/ 284747 h 433398"/>
                <a:gd name="connsiteX121" fmla="*/ 368122 w 433398"/>
                <a:gd name="connsiteY121" fmla="*/ 269468 h 433398"/>
                <a:gd name="connsiteX122" fmla="*/ 362475 w 433398"/>
                <a:gd name="connsiteY122" fmla="*/ 283462 h 433398"/>
                <a:gd name="connsiteX123" fmla="*/ 386951 w 433398"/>
                <a:gd name="connsiteY123" fmla="*/ 285390 h 433398"/>
                <a:gd name="connsiteX124" fmla="*/ 346874 w 433398"/>
                <a:gd name="connsiteY124" fmla="*/ 114471 h 433398"/>
                <a:gd name="connsiteX125" fmla="*/ 350184 w 433398"/>
                <a:gd name="connsiteY125" fmla="*/ 87576 h 433398"/>
                <a:gd name="connsiteX126" fmla="*/ 343999 w 433398"/>
                <a:gd name="connsiteY126" fmla="*/ 81005 h 433398"/>
                <a:gd name="connsiteX127" fmla="*/ 312951 w 433398"/>
                <a:gd name="connsiteY127" fmla="*/ 110157 h 433398"/>
                <a:gd name="connsiteX128" fmla="*/ 319586 w 433398"/>
                <a:gd name="connsiteY128" fmla="*/ 117234 h 433398"/>
                <a:gd name="connsiteX129" fmla="*/ 346874 w 433398"/>
                <a:gd name="connsiteY129" fmla="*/ 114471 h 43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33398" h="433398">
                  <a:moveTo>
                    <a:pt x="282787" y="41402"/>
                  </a:moveTo>
                  <a:cubicBezTo>
                    <a:pt x="272729" y="37603"/>
                    <a:pt x="266279" y="41185"/>
                    <a:pt x="260238" y="57171"/>
                  </a:cubicBezTo>
                  <a:cubicBezTo>
                    <a:pt x="258166" y="62601"/>
                    <a:pt x="257057" y="67012"/>
                    <a:pt x="257009" y="70602"/>
                  </a:cubicBezTo>
                  <a:lnTo>
                    <a:pt x="291639" y="49387"/>
                  </a:lnTo>
                  <a:cubicBezTo>
                    <a:pt x="290378" y="45579"/>
                    <a:pt x="287414" y="43145"/>
                    <a:pt x="282787" y="41402"/>
                  </a:cubicBezTo>
                  <a:close/>
                  <a:moveTo>
                    <a:pt x="333523" y="349783"/>
                  </a:moveTo>
                  <a:cubicBezTo>
                    <a:pt x="337773" y="354096"/>
                    <a:pt x="342448" y="353638"/>
                    <a:pt x="347019" y="349124"/>
                  </a:cubicBezTo>
                  <a:lnTo>
                    <a:pt x="353060" y="343147"/>
                  </a:lnTo>
                  <a:lnTo>
                    <a:pt x="339163" y="329073"/>
                  </a:lnTo>
                  <a:lnTo>
                    <a:pt x="333612" y="334568"/>
                  </a:lnTo>
                  <a:cubicBezTo>
                    <a:pt x="328977" y="339147"/>
                    <a:pt x="328631" y="344842"/>
                    <a:pt x="333523" y="349783"/>
                  </a:cubicBezTo>
                  <a:close/>
                  <a:moveTo>
                    <a:pt x="266608" y="84162"/>
                  </a:moveTo>
                  <a:cubicBezTo>
                    <a:pt x="276682" y="87978"/>
                    <a:pt x="283148" y="84114"/>
                    <a:pt x="289189" y="68128"/>
                  </a:cubicBezTo>
                  <a:cubicBezTo>
                    <a:pt x="291013" y="63324"/>
                    <a:pt x="292017" y="59453"/>
                    <a:pt x="292250" y="56111"/>
                  </a:cubicBezTo>
                  <a:lnTo>
                    <a:pt x="257908" y="77053"/>
                  </a:lnTo>
                  <a:cubicBezTo>
                    <a:pt x="259363" y="80298"/>
                    <a:pt x="262311" y="82539"/>
                    <a:pt x="266608" y="84162"/>
                  </a:cubicBezTo>
                  <a:close/>
                  <a:moveTo>
                    <a:pt x="220137" y="382855"/>
                  </a:moveTo>
                  <a:cubicBezTo>
                    <a:pt x="213638" y="382887"/>
                    <a:pt x="209405" y="386726"/>
                    <a:pt x="209437" y="393667"/>
                  </a:cubicBezTo>
                  <a:cubicBezTo>
                    <a:pt x="209469" y="399740"/>
                    <a:pt x="213140" y="402672"/>
                    <a:pt x="219559" y="402640"/>
                  </a:cubicBezTo>
                  <a:lnTo>
                    <a:pt x="228066" y="402592"/>
                  </a:lnTo>
                  <a:lnTo>
                    <a:pt x="227953" y="382806"/>
                  </a:lnTo>
                  <a:lnTo>
                    <a:pt x="220137" y="382855"/>
                  </a:lnTo>
                  <a:close/>
                  <a:moveTo>
                    <a:pt x="216683" y="0"/>
                  </a:moveTo>
                  <a:cubicBezTo>
                    <a:pt x="97023" y="0"/>
                    <a:pt x="0" y="97007"/>
                    <a:pt x="0" y="216691"/>
                  </a:cubicBezTo>
                  <a:cubicBezTo>
                    <a:pt x="0" y="336367"/>
                    <a:pt x="97023" y="433398"/>
                    <a:pt x="216691" y="433398"/>
                  </a:cubicBezTo>
                  <a:cubicBezTo>
                    <a:pt x="336383" y="433398"/>
                    <a:pt x="433398" y="336375"/>
                    <a:pt x="433398" y="216691"/>
                  </a:cubicBezTo>
                  <a:cubicBezTo>
                    <a:pt x="433390" y="97007"/>
                    <a:pt x="336383" y="0"/>
                    <a:pt x="216683" y="0"/>
                  </a:cubicBezTo>
                  <a:close/>
                  <a:moveTo>
                    <a:pt x="391891" y="136015"/>
                  </a:moveTo>
                  <a:lnTo>
                    <a:pt x="403531" y="167425"/>
                  </a:lnTo>
                  <a:lnTo>
                    <a:pt x="397330" y="169714"/>
                  </a:lnTo>
                  <a:lnTo>
                    <a:pt x="389016" y="147262"/>
                  </a:lnTo>
                  <a:lnTo>
                    <a:pt x="373640" y="152957"/>
                  </a:lnTo>
                  <a:lnTo>
                    <a:pt x="380211" y="170702"/>
                  </a:lnTo>
                  <a:lnTo>
                    <a:pt x="374034" y="172991"/>
                  </a:lnTo>
                  <a:lnTo>
                    <a:pt x="367463" y="155230"/>
                  </a:lnTo>
                  <a:lnTo>
                    <a:pt x="349059" y="162058"/>
                  </a:lnTo>
                  <a:lnTo>
                    <a:pt x="357655" y="185250"/>
                  </a:lnTo>
                  <a:lnTo>
                    <a:pt x="351477" y="187539"/>
                  </a:lnTo>
                  <a:lnTo>
                    <a:pt x="339564" y="155407"/>
                  </a:lnTo>
                  <a:lnTo>
                    <a:pt x="391891" y="136015"/>
                  </a:lnTo>
                  <a:close/>
                  <a:moveTo>
                    <a:pt x="342279" y="69518"/>
                  </a:moveTo>
                  <a:lnTo>
                    <a:pt x="355879" y="84018"/>
                  </a:lnTo>
                  <a:cubicBezTo>
                    <a:pt x="368700" y="97682"/>
                    <a:pt x="364772" y="110751"/>
                    <a:pt x="353397" y="121435"/>
                  </a:cubicBezTo>
                  <a:cubicBezTo>
                    <a:pt x="341942" y="132184"/>
                    <a:pt x="328077" y="135919"/>
                    <a:pt x="315441" y="122440"/>
                  </a:cubicBezTo>
                  <a:lnTo>
                    <a:pt x="301584" y="107707"/>
                  </a:lnTo>
                  <a:lnTo>
                    <a:pt x="342279" y="69518"/>
                  </a:lnTo>
                  <a:close/>
                  <a:moveTo>
                    <a:pt x="251313" y="53797"/>
                  </a:moveTo>
                  <a:cubicBezTo>
                    <a:pt x="258800" y="33980"/>
                    <a:pt x="268825" y="29072"/>
                    <a:pt x="285124" y="35233"/>
                  </a:cubicBezTo>
                  <a:cubicBezTo>
                    <a:pt x="301351" y="41370"/>
                    <a:pt x="305601" y="51693"/>
                    <a:pt x="298130" y="71494"/>
                  </a:cubicBezTo>
                  <a:cubicBezTo>
                    <a:pt x="290659" y="91199"/>
                    <a:pt x="280843" y="96581"/>
                    <a:pt x="264287" y="90323"/>
                  </a:cubicBezTo>
                  <a:cubicBezTo>
                    <a:pt x="247642" y="84034"/>
                    <a:pt x="243843" y="73502"/>
                    <a:pt x="251313" y="53797"/>
                  </a:cubicBezTo>
                  <a:close/>
                  <a:moveTo>
                    <a:pt x="233520" y="24196"/>
                  </a:moveTo>
                  <a:lnTo>
                    <a:pt x="233568" y="30783"/>
                  </a:lnTo>
                  <a:lnTo>
                    <a:pt x="208401" y="30927"/>
                  </a:lnTo>
                  <a:lnTo>
                    <a:pt x="208497" y="48198"/>
                  </a:lnTo>
                  <a:lnTo>
                    <a:pt x="228725" y="48070"/>
                  </a:lnTo>
                  <a:lnTo>
                    <a:pt x="228757" y="54673"/>
                  </a:lnTo>
                  <a:lnTo>
                    <a:pt x="208529" y="54785"/>
                  </a:lnTo>
                  <a:lnTo>
                    <a:pt x="208674" y="80105"/>
                  </a:lnTo>
                  <a:lnTo>
                    <a:pt x="199131" y="80154"/>
                  </a:lnTo>
                  <a:lnTo>
                    <a:pt x="198818" y="24380"/>
                  </a:lnTo>
                  <a:lnTo>
                    <a:pt x="233520" y="24196"/>
                  </a:lnTo>
                  <a:close/>
                  <a:moveTo>
                    <a:pt x="103835" y="216691"/>
                  </a:moveTo>
                  <a:cubicBezTo>
                    <a:pt x="103835" y="154371"/>
                    <a:pt x="154371" y="103835"/>
                    <a:pt x="216691" y="103835"/>
                  </a:cubicBezTo>
                  <a:cubicBezTo>
                    <a:pt x="279011" y="103835"/>
                    <a:pt x="329547" y="154371"/>
                    <a:pt x="329547" y="216691"/>
                  </a:cubicBezTo>
                  <a:cubicBezTo>
                    <a:pt x="329547" y="279012"/>
                    <a:pt x="279011" y="329547"/>
                    <a:pt x="216691" y="329547"/>
                  </a:cubicBezTo>
                  <a:cubicBezTo>
                    <a:pt x="154371" y="329547"/>
                    <a:pt x="103835" y="279003"/>
                    <a:pt x="103835" y="216691"/>
                  </a:cubicBezTo>
                  <a:close/>
                  <a:moveTo>
                    <a:pt x="217848" y="409243"/>
                  </a:moveTo>
                  <a:cubicBezTo>
                    <a:pt x="205798" y="409307"/>
                    <a:pt x="199870" y="403692"/>
                    <a:pt x="199806" y="393458"/>
                  </a:cubicBezTo>
                  <a:cubicBezTo>
                    <a:pt x="199773" y="384702"/>
                    <a:pt x="205204" y="379449"/>
                    <a:pt x="212658" y="377770"/>
                  </a:cubicBezTo>
                  <a:lnTo>
                    <a:pt x="195259" y="353574"/>
                  </a:lnTo>
                  <a:lnTo>
                    <a:pt x="206537" y="353494"/>
                  </a:lnTo>
                  <a:lnTo>
                    <a:pt x="222619" y="376589"/>
                  </a:lnTo>
                  <a:lnTo>
                    <a:pt x="227921" y="376573"/>
                  </a:lnTo>
                  <a:lnTo>
                    <a:pt x="227793" y="353397"/>
                  </a:lnTo>
                  <a:lnTo>
                    <a:pt x="237336" y="353333"/>
                  </a:lnTo>
                  <a:lnTo>
                    <a:pt x="237633" y="409123"/>
                  </a:lnTo>
                  <a:lnTo>
                    <a:pt x="217848" y="409243"/>
                  </a:lnTo>
                  <a:close/>
                  <a:moveTo>
                    <a:pt x="273814" y="401523"/>
                  </a:moveTo>
                  <a:lnTo>
                    <a:pt x="271275" y="395434"/>
                  </a:lnTo>
                  <a:lnTo>
                    <a:pt x="293350" y="386148"/>
                  </a:lnTo>
                  <a:lnTo>
                    <a:pt x="286980" y="371038"/>
                  </a:lnTo>
                  <a:lnTo>
                    <a:pt x="269548" y="378380"/>
                  </a:lnTo>
                  <a:lnTo>
                    <a:pt x="266994" y="372307"/>
                  </a:lnTo>
                  <a:lnTo>
                    <a:pt x="284426" y="364965"/>
                  </a:lnTo>
                  <a:lnTo>
                    <a:pt x="276818" y="346891"/>
                  </a:lnTo>
                  <a:lnTo>
                    <a:pt x="254037" y="356490"/>
                  </a:lnTo>
                  <a:lnTo>
                    <a:pt x="251482" y="350401"/>
                  </a:lnTo>
                  <a:lnTo>
                    <a:pt x="283084" y="337114"/>
                  </a:lnTo>
                  <a:lnTo>
                    <a:pt x="304701" y="388526"/>
                  </a:lnTo>
                  <a:lnTo>
                    <a:pt x="273814" y="401523"/>
                  </a:lnTo>
                  <a:close/>
                  <a:moveTo>
                    <a:pt x="350425" y="355036"/>
                  </a:moveTo>
                  <a:cubicBezTo>
                    <a:pt x="341846" y="363511"/>
                    <a:pt x="333684" y="363648"/>
                    <a:pt x="326486" y="356354"/>
                  </a:cubicBezTo>
                  <a:cubicBezTo>
                    <a:pt x="320333" y="350136"/>
                    <a:pt x="320558" y="342577"/>
                    <a:pt x="324711" y="336159"/>
                  </a:cubicBezTo>
                  <a:lnTo>
                    <a:pt x="295359" y="331025"/>
                  </a:lnTo>
                  <a:lnTo>
                    <a:pt x="303375" y="323089"/>
                  </a:lnTo>
                  <a:lnTo>
                    <a:pt x="331001" y="328342"/>
                  </a:lnTo>
                  <a:lnTo>
                    <a:pt x="334769" y="324623"/>
                  </a:lnTo>
                  <a:lnTo>
                    <a:pt x="318502" y="308147"/>
                  </a:lnTo>
                  <a:lnTo>
                    <a:pt x="325282" y="301448"/>
                  </a:lnTo>
                  <a:lnTo>
                    <a:pt x="364491" y="341123"/>
                  </a:lnTo>
                  <a:lnTo>
                    <a:pt x="350425" y="355036"/>
                  </a:lnTo>
                  <a:close/>
                  <a:moveTo>
                    <a:pt x="392928" y="293993"/>
                  </a:moveTo>
                  <a:lnTo>
                    <a:pt x="334158" y="290539"/>
                  </a:lnTo>
                  <a:lnTo>
                    <a:pt x="337797" y="281534"/>
                  </a:lnTo>
                  <a:lnTo>
                    <a:pt x="355687" y="282867"/>
                  </a:lnTo>
                  <a:lnTo>
                    <a:pt x="362780" y="265339"/>
                  </a:lnTo>
                  <a:lnTo>
                    <a:pt x="348850" y="254181"/>
                  </a:lnTo>
                  <a:lnTo>
                    <a:pt x="352489" y="245160"/>
                  </a:lnTo>
                  <a:lnTo>
                    <a:pt x="397217" y="283365"/>
                  </a:lnTo>
                  <a:lnTo>
                    <a:pt x="392928" y="293993"/>
                  </a:lnTo>
                  <a:close/>
                  <a:moveTo>
                    <a:pt x="408680" y="235015"/>
                  </a:moveTo>
                  <a:lnTo>
                    <a:pt x="408512" y="244743"/>
                  </a:lnTo>
                  <a:lnTo>
                    <a:pt x="353068" y="225158"/>
                  </a:lnTo>
                  <a:lnTo>
                    <a:pt x="353269" y="213703"/>
                  </a:lnTo>
                  <a:lnTo>
                    <a:pt x="409387" y="195878"/>
                  </a:lnTo>
                  <a:lnTo>
                    <a:pt x="409219" y="205686"/>
                  </a:lnTo>
                  <a:lnTo>
                    <a:pt x="361237" y="219840"/>
                  </a:lnTo>
                  <a:lnTo>
                    <a:pt x="408680" y="235015"/>
                  </a:lnTo>
                  <a:close/>
                  <a:moveTo>
                    <a:pt x="386951" y="285390"/>
                  </a:moveTo>
                  <a:lnTo>
                    <a:pt x="387216" y="284747"/>
                  </a:lnTo>
                  <a:lnTo>
                    <a:pt x="368122" y="269468"/>
                  </a:lnTo>
                  <a:lnTo>
                    <a:pt x="362475" y="283462"/>
                  </a:lnTo>
                  <a:lnTo>
                    <a:pt x="386951" y="285390"/>
                  </a:lnTo>
                  <a:close/>
                  <a:moveTo>
                    <a:pt x="346874" y="114471"/>
                  </a:moveTo>
                  <a:cubicBezTo>
                    <a:pt x="357374" y="104630"/>
                    <a:pt x="358313" y="96260"/>
                    <a:pt x="350184" y="87576"/>
                  </a:cubicBezTo>
                  <a:lnTo>
                    <a:pt x="343999" y="81005"/>
                  </a:lnTo>
                  <a:lnTo>
                    <a:pt x="312951" y="110157"/>
                  </a:lnTo>
                  <a:lnTo>
                    <a:pt x="319586" y="117234"/>
                  </a:lnTo>
                  <a:cubicBezTo>
                    <a:pt x="327973" y="126159"/>
                    <a:pt x="336929" y="123805"/>
                    <a:pt x="346874" y="114471"/>
                  </a:cubicBezTo>
                  <a:close/>
                </a:path>
              </a:pathLst>
            </a:custGeom>
            <a:solidFill>
              <a:srgbClr val="FFFFFF">
                <a:alpha val="81000"/>
              </a:srgbClr>
            </a:solidFill>
            <a:ln w="8021" cap="flat">
              <a:noFill/>
              <a:prstDash val="solid"/>
              <a:miter/>
            </a:ln>
          </p:spPr>
          <p:txBody>
            <a:bodyPr rtlCol="0" anchor="ctr"/>
            <a:lstStyle/>
            <a:p>
              <a:endParaRPr lang="da-DK"/>
            </a:p>
          </p:txBody>
        </p:sp>
      </p:grpSp>
    </p:spTree>
    <p:extLst>
      <p:ext uri="{BB962C8B-B14F-4D97-AF65-F5344CB8AC3E}">
        <p14:creationId xmlns:p14="http://schemas.microsoft.com/office/powerpoint/2010/main" val="242419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med billede">
    <p:bg>
      <p:bgPr>
        <a:solidFill>
          <a:schemeClr val="accent6"/>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34589E-DBEF-F10A-B123-19B3462ED4F1}"/>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a:t>Overskrift i en til tre linjer — </a:t>
            </a:r>
            <a:r>
              <a:rPr lang="da-DK" noProof="0" err="1"/>
              <a:t>breaker</a:t>
            </a:r>
            <a:r>
              <a:rPr lang="da-DK" noProof="0"/>
              <a:t> med billede</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a:t>Manchet i </a:t>
            </a:r>
            <a:r>
              <a:rPr lang="da-DK" noProof="0" err="1"/>
              <a:t>maks</a:t>
            </a:r>
            <a:r>
              <a:rPr lang="da-DK" noProof="0"/>
              <a:t> tre linjer </a:t>
            </a:r>
            <a:r>
              <a:rPr lang="da-DK" noProof="0" err="1"/>
              <a:t>nostrum</a:t>
            </a:r>
            <a:r>
              <a:rPr lang="da-DK" noProof="0"/>
              <a:t> </a:t>
            </a:r>
            <a:r>
              <a:rPr lang="da-DK" noProof="0" err="1"/>
              <a:t>que</a:t>
            </a:r>
            <a:r>
              <a:rPr lang="da-DK" noProof="0"/>
              <a:t> </a:t>
            </a:r>
            <a:r>
              <a:rPr lang="da-DK" noProof="0" err="1"/>
              <a:t>veria</a:t>
            </a:r>
            <a:r>
              <a:rPr lang="da-DK" noProof="0"/>
              <a:t> </a:t>
            </a:r>
            <a:r>
              <a:rPr lang="da-DK" noProof="0" err="1"/>
              <a:t>velessus</a:t>
            </a:r>
            <a:r>
              <a:rPr lang="da-DK" noProof="0"/>
              <a:t> assimil </a:t>
            </a:r>
            <a:r>
              <a:rPr lang="da-DK" noProof="0" err="1"/>
              <a:t>imenihilibus</a:t>
            </a:r>
            <a:r>
              <a:rPr lang="da-DK" noProof="0"/>
              <a:t> as </a:t>
            </a:r>
            <a:r>
              <a:rPr lang="da-DK" noProof="0" err="1"/>
              <a:t>ressum</a:t>
            </a:r>
            <a:r>
              <a:rPr lang="da-DK" noProof="0"/>
              <a:t> </a:t>
            </a:r>
            <a:r>
              <a:rPr lang="da-DK" noProof="0" err="1"/>
              <a:t>que</a:t>
            </a:r>
            <a:r>
              <a:rPr lang="da-DK" noProof="0"/>
              <a:t> </a:t>
            </a:r>
            <a:r>
              <a:rPr lang="da-DK" noProof="0" err="1"/>
              <a:t>repella</a:t>
            </a:r>
            <a:r>
              <a:rPr lang="da-DK" noProof="0"/>
              <a:t> </a:t>
            </a:r>
            <a:r>
              <a:rPr lang="da-DK" noProof="0" err="1"/>
              <a:t>borume</a:t>
            </a:r>
            <a:r>
              <a:rPr lang="da-DK" noProof="0"/>
              <a:t> </a:t>
            </a:r>
            <a:r>
              <a:rPr lang="da-DK" noProof="0" err="1"/>
              <a:t>nimus</a:t>
            </a:r>
            <a:r>
              <a:rPr lang="da-DK" noProof="0"/>
              <a:t> </a:t>
            </a:r>
            <a:r>
              <a:rPr lang="da-DK" noProof="0" err="1"/>
              <a:t>dolupta</a:t>
            </a:r>
            <a:r>
              <a:rPr lang="da-DK" noProof="0"/>
              <a:t> </a:t>
            </a:r>
            <a:r>
              <a:rPr lang="da-DK" noProof="0" err="1"/>
              <a:t>tquam</a:t>
            </a:r>
            <a:r>
              <a:rPr lang="da-DK" noProof="0"/>
              <a:t> </a:t>
            </a:r>
            <a:r>
              <a:rPr lang="da-DK" noProof="0" err="1"/>
              <a:t>nate</a:t>
            </a:r>
            <a:r>
              <a:rPr lang="da-DK" noProof="0"/>
              <a:t> </a:t>
            </a:r>
            <a:r>
              <a:rPr lang="da-DK" noProof="0" err="1"/>
              <a:t>niminciis</a:t>
            </a:r>
            <a:r>
              <a:rPr lang="da-DK" noProof="0"/>
              <a:t> </a:t>
            </a:r>
            <a:r>
              <a:rPr lang="da-DK" noProof="0" err="1"/>
              <a:t>accaeserum</a:t>
            </a:r>
            <a:r>
              <a:rPr lang="da-DK" noProof="0"/>
              <a:t>.</a:t>
            </a:r>
          </a:p>
        </p:txBody>
      </p:sp>
      <p:sp>
        <p:nvSpPr>
          <p:cNvPr id="9" name="Picture Placeholder 8">
            <a:extLst>
              <a:ext uri="{FF2B5EF4-FFF2-40B4-BE49-F238E27FC236}">
                <a16:creationId xmlns:a16="http://schemas.microsoft.com/office/drawing/2014/main" id="{4C7D5A1B-444A-F49D-1D90-6E0E039EB041}"/>
              </a:ext>
            </a:extLst>
          </p:cNvPr>
          <p:cNvSpPr>
            <a:spLocks noGrp="1"/>
          </p:cNvSpPr>
          <p:nvPr>
            <p:ph type="pic" sz="quarter" idx="11" hasCustomPrompt="1"/>
          </p:nvPr>
        </p:nvSpPr>
        <p:spPr>
          <a:xfrm>
            <a:off x="0" y="0"/>
            <a:ext cx="6096000" cy="6858000"/>
          </a:xfrm>
          <a:noFill/>
        </p:spPr>
        <p:txBody>
          <a:bodyPr bIns="576000" anchor="ctr" anchorCtr="0">
            <a:noAutofit/>
          </a:bodyPr>
          <a:lstStyle>
            <a:lvl1pPr marL="0" indent="0" algn="ctr">
              <a:buNone/>
              <a:defRPr>
                <a:solidFill>
                  <a:schemeClr val="tx1"/>
                </a:solidFill>
              </a:defRPr>
            </a:lvl1pPr>
          </a:lstStyle>
          <a:p>
            <a:r>
              <a:rPr lang="da-DK"/>
              <a:t>Indsæt billede</a:t>
            </a:r>
          </a:p>
        </p:txBody>
      </p:sp>
      <p:pic>
        <p:nvPicPr>
          <p:cNvPr id="6" name="Graphic 5">
            <a:extLst>
              <a:ext uri="{FF2B5EF4-FFF2-40B4-BE49-F238E27FC236}">
                <a16:creationId xmlns:a16="http://schemas.microsoft.com/office/drawing/2014/main" id="{4CADE800-1B68-04FB-1A4D-A5DBDE2E2B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57361" y="5991228"/>
            <a:ext cx="763139" cy="433784"/>
          </a:xfrm>
          <a:prstGeom prst="rect">
            <a:avLst/>
          </a:prstGeom>
        </p:spPr>
      </p:pic>
    </p:spTree>
    <p:extLst>
      <p:ext uri="{BB962C8B-B14F-4D97-AF65-F5344CB8AC3E}">
        <p14:creationId xmlns:p14="http://schemas.microsoft.com/office/powerpoint/2010/main" val="30445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med tal -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a:t>Overskrift i en til tre linjer — </a:t>
            </a:r>
            <a:r>
              <a:rPr lang="da-DK" noProof="0" err="1"/>
              <a:t>breaker</a:t>
            </a:r>
            <a:r>
              <a:rPr lang="da-DK" noProof="0"/>
              <a:t> med stort tal</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a:t>Manchet i </a:t>
            </a:r>
            <a:r>
              <a:rPr lang="da-DK" noProof="0" err="1"/>
              <a:t>maks</a:t>
            </a:r>
            <a:r>
              <a:rPr lang="da-DK" noProof="0"/>
              <a:t> tre linjer </a:t>
            </a:r>
            <a:r>
              <a:rPr lang="da-DK" noProof="0" err="1"/>
              <a:t>nostrum</a:t>
            </a:r>
            <a:r>
              <a:rPr lang="da-DK" noProof="0"/>
              <a:t> </a:t>
            </a:r>
            <a:r>
              <a:rPr lang="da-DK" noProof="0" err="1"/>
              <a:t>que</a:t>
            </a:r>
            <a:r>
              <a:rPr lang="da-DK" noProof="0"/>
              <a:t> </a:t>
            </a:r>
            <a:r>
              <a:rPr lang="da-DK" noProof="0" err="1"/>
              <a:t>veria</a:t>
            </a:r>
            <a:r>
              <a:rPr lang="da-DK" noProof="0"/>
              <a:t> </a:t>
            </a:r>
            <a:r>
              <a:rPr lang="da-DK" noProof="0" err="1"/>
              <a:t>velessus</a:t>
            </a:r>
            <a:r>
              <a:rPr lang="da-DK" noProof="0"/>
              <a:t> assimil </a:t>
            </a:r>
            <a:r>
              <a:rPr lang="da-DK" noProof="0" err="1"/>
              <a:t>imenihilibus</a:t>
            </a:r>
            <a:r>
              <a:rPr lang="da-DK" noProof="0"/>
              <a:t> as </a:t>
            </a:r>
            <a:r>
              <a:rPr lang="da-DK" noProof="0" err="1"/>
              <a:t>ressum</a:t>
            </a:r>
            <a:r>
              <a:rPr lang="da-DK" noProof="0"/>
              <a:t> </a:t>
            </a:r>
            <a:r>
              <a:rPr lang="da-DK" noProof="0" err="1"/>
              <a:t>que</a:t>
            </a:r>
            <a:r>
              <a:rPr lang="da-DK" noProof="0"/>
              <a:t> </a:t>
            </a:r>
            <a:r>
              <a:rPr lang="da-DK" noProof="0" err="1"/>
              <a:t>repella</a:t>
            </a:r>
            <a:r>
              <a:rPr lang="da-DK" noProof="0"/>
              <a:t> </a:t>
            </a:r>
            <a:r>
              <a:rPr lang="da-DK" noProof="0" err="1"/>
              <a:t>borume</a:t>
            </a:r>
            <a:r>
              <a:rPr lang="da-DK" noProof="0"/>
              <a:t> </a:t>
            </a:r>
            <a:r>
              <a:rPr lang="da-DK" noProof="0" err="1"/>
              <a:t>nimus</a:t>
            </a:r>
            <a:r>
              <a:rPr lang="da-DK" noProof="0"/>
              <a:t> </a:t>
            </a:r>
            <a:r>
              <a:rPr lang="da-DK" noProof="0" err="1"/>
              <a:t>dolupta</a:t>
            </a:r>
            <a:r>
              <a:rPr lang="da-DK" noProof="0"/>
              <a:t> </a:t>
            </a:r>
            <a:r>
              <a:rPr lang="da-DK" noProof="0" err="1"/>
              <a:t>tquam</a:t>
            </a:r>
            <a:r>
              <a:rPr lang="da-DK" noProof="0"/>
              <a:t> </a:t>
            </a:r>
            <a:r>
              <a:rPr lang="da-DK" noProof="0" err="1"/>
              <a:t>nate</a:t>
            </a:r>
            <a:r>
              <a:rPr lang="da-DK" noProof="0"/>
              <a:t> </a:t>
            </a:r>
            <a:r>
              <a:rPr lang="da-DK" noProof="0" err="1"/>
              <a:t>niminciis</a:t>
            </a:r>
            <a:r>
              <a:rPr lang="da-DK" noProof="0"/>
              <a:t> </a:t>
            </a:r>
            <a:r>
              <a:rPr lang="da-DK" noProof="0" err="1"/>
              <a:t>accaeserum</a:t>
            </a:r>
            <a:r>
              <a:rPr lang="da-DK" noProof="0"/>
              <a:t>.</a:t>
            </a:r>
          </a:p>
        </p:txBody>
      </p:sp>
      <p:sp>
        <p:nvSpPr>
          <p:cNvPr id="4" name="Text Placeholder 3">
            <a:extLst>
              <a:ext uri="{FF2B5EF4-FFF2-40B4-BE49-F238E27FC236}">
                <a16:creationId xmlns:a16="http://schemas.microsoft.com/office/drawing/2014/main" id="{A907FE6D-2AD2-9772-9089-D20F6C7AD117}"/>
              </a:ext>
            </a:extLst>
          </p:cNvPr>
          <p:cNvSpPr>
            <a:spLocks noGrp="1"/>
          </p:cNvSpPr>
          <p:nvPr>
            <p:ph type="body" sz="quarter" idx="11" hasCustomPrompt="1"/>
          </p:nvPr>
        </p:nvSpPr>
        <p:spPr>
          <a:xfrm>
            <a:off x="0" y="0"/>
            <a:ext cx="6096000" cy="6858000"/>
          </a:xfrm>
          <a:solidFill>
            <a:schemeClr val="accent4"/>
          </a:solidFill>
        </p:spPr>
        <p:txBody>
          <a:bodyPr lIns="0" tIns="0" rIns="144000" bIns="360000" anchor="ctr" anchorCtr="0">
            <a:noAutofit/>
          </a:bodyPr>
          <a:lstStyle>
            <a:lvl1pPr marL="0" indent="0" algn="ctr">
              <a:lnSpc>
                <a:spcPct val="100000"/>
              </a:lnSpc>
              <a:spcAft>
                <a:spcPts val="0"/>
              </a:spcAft>
              <a:buNone/>
              <a:defRPr sz="57000" b="1">
                <a:solidFill>
                  <a:schemeClr val="bg1"/>
                </a:solidFill>
                <a:latin typeface="LFPressSerifOffc" panose="00000500000000000000" pitchFamily="2" charset="0"/>
              </a:defRPr>
            </a:lvl1pPr>
          </a:lstStyle>
          <a:p>
            <a:pPr lvl="0"/>
            <a:r>
              <a:rPr lang="en-US"/>
              <a:t>0</a:t>
            </a:r>
          </a:p>
        </p:txBody>
      </p:sp>
    </p:spTree>
    <p:extLst>
      <p:ext uri="{BB962C8B-B14F-4D97-AF65-F5344CB8AC3E}">
        <p14:creationId xmlns:p14="http://schemas.microsoft.com/office/powerpoint/2010/main" val="9349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med tal - Grå">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89A67-CE19-7A2E-E102-A4CFFF68B706}"/>
              </a:ext>
            </a:extLst>
          </p:cNvPr>
          <p:cNvSpPr>
            <a:spLocks noGrp="1"/>
          </p:cNvSpPr>
          <p:nvPr>
            <p:ph type="title" hasCustomPrompt="1"/>
          </p:nvPr>
        </p:nvSpPr>
        <p:spPr>
          <a:xfrm>
            <a:off x="6540049" y="1132611"/>
            <a:ext cx="5080451" cy="1569660"/>
          </a:xfrm>
        </p:spPr>
        <p:txBody>
          <a:bodyPr>
            <a:noAutofit/>
          </a:bodyPr>
          <a:lstStyle/>
          <a:p>
            <a:r>
              <a:rPr lang="da-DK" noProof="0"/>
              <a:t>Overskrift i en til tre linjer — </a:t>
            </a:r>
            <a:r>
              <a:rPr lang="da-DK" noProof="0" err="1"/>
              <a:t>breaker</a:t>
            </a:r>
            <a:r>
              <a:rPr lang="da-DK" noProof="0"/>
              <a:t> med stort tal</a:t>
            </a:r>
          </a:p>
        </p:txBody>
      </p:sp>
      <p:sp>
        <p:nvSpPr>
          <p:cNvPr id="7" name="Text Placeholder 10">
            <a:extLst>
              <a:ext uri="{FF2B5EF4-FFF2-40B4-BE49-F238E27FC236}">
                <a16:creationId xmlns:a16="http://schemas.microsoft.com/office/drawing/2014/main" id="{79654A37-0579-BB07-208B-277EC9F4E61A}"/>
              </a:ext>
            </a:extLst>
          </p:cNvPr>
          <p:cNvSpPr>
            <a:spLocks noGrp="1"/>
          </p:cNvSpPr>
          <p:nvPr>
            <p:ph type="body" sz="quarter" idx="10" hasCustomPrompt="1"/>
          </p:nvPr>
        </p:nvSpPr>
        <p:spPr>
          <a:xfrm>
            <a:off x="6540049" y="3110479"/>
            <a:ext cx="5080451" cy="756617"/>
          </a:xfrm>
        </p:spPr>
        <p:txBody>
          <a:bodyPr>
            <a:noAutofit/>
          </a:bodyPr>
          <a:lstStyle>
            <a:lvl1pPr marL="0" indent="0">
              <a:spcAft>
                <a:spcPts val="0"/>
              </a:spcAft>
              <a:buNone/>
              <a:defRPr sz="1800">
                <a:solidFill>
                  <a:schemeClr val="tx2"/>
                </a:solidFill>
              </a:defRPr>
            </a:lvl1pPr>
            <a:lvl2pPr marL="288000" indent="0">
              <a:buNone/>
              <a:defRPr/>
            </a:lvl2pPr>
          </a:lstStyle>
          <a:p>
            <a:pPr lvl="0"/>
            <a:r>
              <a:rPr lang="da-DK" noProof="0"/>
              <a:t>Manchet i </a:t>
            </a:r>
            <a:r>
              <a:rPr lang="da-DK" noProof="0" err="1"/>
              <a:t>maks</a:t>
            </a:r>
            <a:r>
              <a:rPr lang="da-DK" noProof="0"/>
              <a:t> tre linjer </a:t>
            </a:r>
            <a:r>
              <a:rPr lang="da-DK" noProof="0" err="1"/>
              <a:t>nostrum</a:t>
            </a:r>
            <a:r>
              <a:rPr lang="da-DK" noProof="0"/>
              <a:t> </a:t>
            </a:r>
            <a:r>
              <a:rPr lang="da-DK" noProof="0" err="1"/>
              <a:t>que</a:t>
            </a:r>
            <a:r>
              <a:rPr lang="da-DK" noProof="0"/>
              <a:t> </a:t>
            </a:r>
            <a:r>
              <a:rPr lang="da-DK" noProof="0" err="1"/>
              <a:t>veria</a:t>
            </a:r>
            <a:r>
              <a:rPr lang="da-DK" noProof="0"/>
              <a:t> </a:t>
            </a:r>
            <a:r>
              <a:rPr lang="da-DK" noProof="0" err="1"/>
              <a:t>velessus</a:t>
            </a:r>
            <a:r>
              <a:rPr lang="da-DK" noProof="0"/>
              <a:t> assimil </a:t>
            </a:r>
            <a:r>
              <a:rPr lang="da-DK" noProof="0" err="1"/>
              <a:t>imenihilibus</a:t>
            </a:r>
            <a:r>
              <a:rPr lang="da-DK" noProof="0"/>
              <a:t> as </a:t>
            </a:r>
            <a:r>
              <a:rPr lang="da-DK" noProof="0" err="1"/>
              <a:t>ressum</a:t>
            </a:r>
            <a:r>
              <a:rPr lang="da-DK" noProof="0"/>
              <a:t> </a:t>
            </a:r>
            <a:r>
              <a:rPr lang="da-DK" noProof="0" err="1"/>
              <a:t>que</a:t>
            </a:r>
            <a:r>
              <a:rPr lang="da-DK" noProof="0"/>
              <a:t> </a:t>
            </a:r>
            <a:r>
              <a:rPr lang="da-DK" noProof="0" err="1"/>
              <a:t>repella</a:t>
            </a:r>
            <a:r>
              <a:rPr lang="da-DK" noProof="0"/>
              <a:t> </a:t>
            </a:r>
            <a:r>
              <a:rPr lang="da-DK" noProof="0" err="1"/>
              <a:t>borume</a:t>
            </a:r>
            <a:r>
              <a:rPr lang="da-DK" noProof="0"/>
              <a:t> </a:t>
            </a:r>
            <a:r>
              <a:rPr lang="da-DK" noProof="0" err="1"/>
              <a:t>nimus</a:t>
            </a:r>
            <a:r>
              <a:rPr lang="da-DK" noProof="0"/>
              <a:t> </a:t>
            </a:r>
            <a:r>
              <a:rPr lang="da-DK" noProof="0" err="1"/>
              <a:t>dolupta</a:t>
            </a:r>
            <a:r>
              <a:rPr lang="da-DK" noProof="0"/>
              <a:t> </a:t>
            </a:r>
            <a:r>
              <a:rPr lang="da-DK" noProof="0" err="1"/>
              <a:t>tquam</a:t>
            </a:r>
            <a:r>
              <a:rPr lang="da-DK" noProof="0"/>
              <a:t> </a:t>
            </a:r>
            <a:r>
              <a:rPr lang="da-DK" noProof="0" err="1"/>
              <a:t>nate</a:t>
            </a:r>
            <a:r>
              <a:rPr lang="da-DK" noProof="0"/>
              <a:t> </a:t>
            </a:r>
            <a:r>
              <a:rPr lang="da-DK" noProof="0" err="1"/>
              <a:t>niminciis</a:t>
            </a:r>
            <a:r>
              <a:rPr lang="da-DK" noProof="0"/>
              <a:t> </a:t>
            </a:r>
            <a:r>
              <a:rPr lang="da-DK" noProof="0" err="1"/>
              <a:t>accaeserum</a:t>
            </a:r>
            <a:r>
              <a:rPr lang="da-DK" noProof="0"/>
              <a:t>.</a:t>
            </a:r>
          </a:p>
        </p:txBody>
      </p:sp>
      <p:sp>
        <p:nvSpPr>
          <p:cNvPr id="4" name="Text Placeholder 3">
            <a:extLst>
              <a:ext uri="{FF2B5EF4-FFF2-40B4-BE49-F238E27FC236}">
                <a16:creationId xmlns:a16="http://schemas.microsoft.com/office/drawing/2014/main" id="{A907FE6D-2AD2-9772-9089-D20F6C7AD117}"/>
              </a:ext>
            </a:extLst>
          </p:cNvPr>
          <p:cNvSpPr>
            <a:spLocks noGrp="1"/>
          </p:cNvSpPr>
          <p:nvPr>
            <p:ph type="body" sz="quarter" idx="11" hasCustomPrompt="1"/>
          </p:nvPr>
        </p:nvSpPr>
        <p:spPr>
          <a:xfrm>
            <a:off x="0" y="0"/>
            <a:ext cx="6096000" cy="6858000"/>
          </a:xfrm>
          <a:solidFill>
            <a:schemeClr val="bg1"/>
          </a:solidFill>
        </p:spPr>
        <p:txBody>
          <a:bodyPr lIns="0" tIns="0" rIns="144000" bIns="360000" anchor="ctr" anchorCtr="0">
            <a:noAutofit/>
          </a:bodyPr>
          <a:lstStyle>
            <a:lvl1pPr marL="0" indent="0" algn="ctr">
              <a:lnSpc>
                <a:spcPct val="100000"/>
              </a:lnSpc>
              <a:spcAft>
                <a:spcPts val="0"/>
              </a:spcAft>
              <a:buNone/>
              <a:defRPr sz="57000" b="1">
                <a:solidFill>
                  <a:schemeClr val="tx2"/>
                </a:solidFill>
                <a:latin typeface="LFPressSerifOffc" panose="00000500000000000000" pitchFamily="2" charset="0"/>
              </a:defRPr>
            </a:lvl1pPr>
          </a:lstStyle>
          <a:p>
            <a:pPr lvl="0"/>
            <a:r>
              <a:rPr lang="en-US"/>
              <a:t>0</a:t>
            </a:r>
          </a:p>
        </p:txBody>
      </p:sp>
    </p:spTree>
    <p:extLst>
      <p:ext uri="{BB962C8B-B14F-4D97-AF65-F5344CB8AC3E}">
        <p14:creationId xmlns:p14="http://schemas.microsoft.com/office/powerpoint/2010/main" val="310321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B7343-A14E-37BF-1624-E57F696FA817}"/>
              </a:ext>
            </a:extLst>
          </p:cNvPr>
          <p:cNvSpPr>
            <a:spLocks noGrp="1"/>
          </p:cNvSpPr>
          <p:nvPr>
            <p:ph type="title"/>
          </p:nvPr>
        </p:nvSpPr>
        <p:spPr>
          <a:xfrm>
            <a:off x="571500" y="836613"/>
            <a:ext cx="11049000" cy="1046440"/>
          </a:xfrm>
          <a:prstGeom prst="rect">
            <a:avLst/>
          </a:prstGeom>
        </p:spPr>
        <p:txBody>
          <a:bodyPr vert="horz" lIns="0" tIns="0" rIns="0" bIns="0" rtlCol="0" anchor="t" anchorCtr="0">
            <a:noAutofit/>
          </a:bodyPr>
          <a:lstStyle/>
          <a:p>
            <a:r>
              <a:rPr lang="da-DK" noProof="0"/>
              <a:t>Klik for at redigere titeltypografien i masteren</a:t>
            </a:r>
          </a:p>
        </p:txBody>
      </p:sp>
      <p:sp>
        <p:nvSpPr>
          <p:cNvPr id="3" name="Text Placeholder 2">
            <a:extLst>
              <a:ext uri="{FF2B5EF4-FFF2-40B4-BE49-F238E27FC236}">
                <a16:creationId xmlns:a16="http://schemas.microsoft.com/office/drawing/2014/main" id="{ABA05A28-EA63-BF77-879A-0A25A4C284C0}"/>
              </a:ext>
            </a:extLst>
          </p:cNvPr>
          <p:cNvSpPr>
            <a:spLocks noGrp="1"/>
          </p:cNvSpPr>
          <p:nvPr>
            <p:ph type="body" idx="1"/>
          </p:nvPr>
        </p:nvSpPr>
        <p:spPr>
          <a:xfrm>
            <a:off x="571499" y="2276475"/>
            <a:ext cx="11049001" cy="3502025"/>
          </a:xfrm>
          <a:prstGeom prst="rect">
            <a:avLst/>
          </a:prstGeom>
        </p:spPr>
        <p:txBody>
          <a:bodyPr vert="horz" lIns="0" tIns="0" rIns="0" bIns="0" rtlCol="0">
            <a:noAutofit/>
          </a:body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 Placeholder 3">
            <a:extLst>
              <a:ext uri="{FF2B5EF4-FFF2-40B4-BE49-F238E27FC236}">
                <a16:creationId xmlns:a16="http://schemas.microsoft.com/office/drawing/2014/main" id="{A3970858-747F-383F-1168-68A5FD013F9D}"/>
              </a:ext>
            </a:extLst>
          </p:cNvPr>
          <p:cNvSpPr>
            <a:spLocks noGrp="1"/>
          </p:cNvSpPr>
          <p:nvPr>
            <p:ph type="dt" sz="half" idx="2"/>
          </p:nvPr>
        </p:nvSpPr>
        <p:spPr>
          <a:xfrm>
            <a:off x="6235700" y="6296789"/>
            <a:ext cx="1608138" cy="153888"/>
          </a:xfrm>
          <a:prstGeom prst="rect">
            <a:avLst/>
          </a:prstGeom>
        </p:spPr>
        <p:txBody>
          <a:bodyPr vert="horz" wrap="square" lIns="0" tIns="0" rIns="0" bIns="0" rtlCol="0" anchor="t" anchorCtr="0">
            <a:spAutoFit/>
          </a:bodyPr>
          <a:lstStyle>
            <a:lvl1pPr algn="l">
              <a:defRPr sz="1000">
                <a:solidFill>
                  <a:schemeClr val="tx1"/>
                </a:solidFill>
              </a:defRPr>
            </a:lvl1pPr>
          </a:lstStyle>
          <a:p>
            <a:fld id="{1255FD78-C43A-4BFC-A125-599C5504E2CB}" type="datetime2">
              <a:rPr lang="da-DK" smtClean="0"/>
              <a:t>14. marts 2025</a:t>
            </a:fld>
            <a:endParaRPr lang="da-DK"/>
          </a:p>
        </p:txBody>
      </p:sp>
      <p:sp>
        <p:nvSpPr>
          <p:cNvPr id="5" name="Footer Placeholder 4">
            <a:extLst>
              <a:ext uri="{FF2B5EF4-FFF2-40B4-BE49-F238E27FC236}">
                <a16:creationId xmlns:a16="http://schemas.microsoft.com/office/drawing/2014/main" id="{5A797C98-FCD5-6414-660E-A6F1A1411311}"/>
              </a:ext>
            </a:extLst>
          </p:cNvPr>
          <p:cNvSpPr>
            <a:spLocks noGrp="1"/>
          </p:cNvSpPr>
          <p:nvPr>
            <p:ph type="ftr" sz="quarter" idx="3"/>
          </p:nvPr>
        </p:nvSpPr>
        <p:spPr>
          <a:xfrm>
            <a:off x="2459038" y="6295272"/>
            <a:ext cx="3497262"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da-DK"/>
          </a:p>
        </p:txBody>
      </p:sp>
      <p:sp>
        <p:nvSpPr>
          <p:cNvPr id="6" name="Slide Number Placeholder 5">
            <a:extLst>
              <a:ext uri="{FF2B5EF4-FFF2-40B4-BE49-F238E27FC236}">
                <a16:creationId xmlns:a16="http://schemas.microsoft.com/office/drawing/2014/main" id="{645B95C5-DFD0-E996-A578-B92EA7F5A695}"/>
              </a:ext>
            </a:extLst>
          </p:cNvPr>
          <p:cNvSpPr>
            <a:spLocks noGrp="1"/>
          </p:cNvSpPr>
          <p:nvPr>
            <p:ph type="sldNum" sz="quarter" idx="4"/>
          </p:nvPr>
        </p:nvSpPr>
        <p:spPr>
          <a:xfrm>
            <a:off x="571499" y="6295272"/>
            <a:ext cx="1608139" cy="153888"/>
          </a:xfrm>
          <a:prstGeom prst="rect">
            <a:avLst/>
          </a:prstGeom>
        </p:spPr>
        <p:txBody>
          <a:bodyPr vert="horz" wrap="square" lIns="0" tIns="0" rIns="0" bIns="0" rtlCol="0" anchor="t" anchorCtr="0">
            <a:spAutoFit/>
          </a:bodyPr>
          <a:lstStyle>
            <a:lvl1pPr algn="l">
              <a:defRPr sz="1000">
                <a:solidFill>
                  <a:schemeClr val="tx1"/>
                </a:solidFill>
              </a:defRPr>
            </a:lvl1pPr>
          </a:lstStyle>
          <a:p>
            <a:r>
              <a:rPr lang="da-DK"/>
              <a:t>Side </a:t>
            </a:r>
            <a:fld id="{855F907D-1812-4146-A530-318126756F5D}" type="slidenum">
              <a:rPr lang="da-DK" smtClean="0"/>
              <a:pPr/>
              <a:t>‹#›</a:t>
            </a:fld>
            <a:endParaRPr lang="da-DK"/>
          </a:p>
        </p:txBody>
      </p:sp>
      <p:pic>
        <p:nvPicPr>
          <p:cNvPr id="8" name="Graphic 7">
            <a:extLst>
              <a:ext uri="{FF2B5EF4-FFF2-40B4-BE49-F238E27FC236}">
                <a16:creationId xmlns:a16="http://schemas.microsoft.com/office/drawing/2014/main" id="{979047D0-45C6-4C0A-832D-F9CB8CEBFB7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p:blipFill>
        <p:spPr>
          <a:xfrm>
            <a:off x="10857421" y="5991228"/>
            <a:ext cx="763019" cy="433784"/>
          </a:xfrm>
          <a:prstGeom prst="rect">
            <a:avLst/>
          </a:prstGeom>
        </p:spPr>
      </p:pic>
    </p:spTree>
    <p:extLst>
      <p:ext uri="{BB962C8B-B14F-4D97-AF65-F5344CB8AC3E}">
        <p14:creationId xmlns:p14="http://schemas.microsoft.com/office/powerpoint/2010/main" val="288385735"/>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6" r:id="rId15"/>
    <p:sldLayoutId id="2147483668" r:id="rId16"/>
    <p:sldLayoutId id="2147483679" r:id="rId17"/>
    <p:sldLayoutId id="2147483669" r:id="rId18"/>
    <p:sldLayoutId id="2147483676" r:id="rId19"/>
    <p:sldLayoutId id="2147483670" r:id="rId20"/>
    <p:sldLayoutId id="2147483671" r:id="rId21"/>
    <p:sldLayoutId id="2147483672" r:id="rId22"/>
    <p:sldLayoutId id="2147483673" r:id="rId23"/>
    <p:sldLayoutId id="2147483675" r:id="rId24"/>
    <p:sldLayoutId id="2147483677" r:id="rId25"/>
    <p:sldLayoutId id="2147483678" r:id="rId26"/>
  </p:sldLayoutIdLst>
  <p:hf sldNum="0" hdr="0" ftr="0" dt="0"/>
  <p:txStyles>
    <p:title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p:titleStyle>
    <p:body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60" userDrawn="1">
          <p15:clr>
            <a:srgbClr val="F26B43"/>
          </p15:clr>
        </p15:guide>
        <p15:guide id="4" pos="1373" userDrawn="1">
          <p15:clr>
            <a:srgbClr val="F26B43"/>
          </p15:clr>
        </p15:guide>
        <p15:guide id="5" pos="1549" userDrawn="1">
          <p15:clr>
            <a:srgbClr val="F26B43"/>
          </p15:clr>
        </p15:guide>
        <p15:guide id="6" pos="2562" userDrawn="1">
          <p15:clr>
            <a:srgbClr val="F26B43"/>
          </p15:clr>
        </p15:guide>
        <p15:guide id="7" pos="2738" userDrawn="1">
          <p15:clr>
            <a:srgbClr val="F26B43"/>
          </p15:clr>
        </p15:guide>
        <p15:guide id="8" pos="3752" userDrawn="1">
          <p15:clr>
            <a:srgbClr val="F26B43"/>
          </p15:clr>
        </p15:guide>
        <p15:guide id="9" pos="3928" userDrawn="1">
          <p15:clr>
            <a:srgbClr val="F26B43"/>
          </p15:clr>
        </p15:guide>
        <p15:guide id="10" pos="4941" userDrawn="1">
          <p15:clr>
            <a:srgbClr val="F26B43"/>
          </p15:clr>
        </p15:guide>
        <p15:guide id="11" pos="5117" userDrawn="1">
          <p15:clr>
            <a:srgbClr val="F26B43"/>
          </p15:clr>
        </p15:guide>
        <p15:guide id="12" pos="6130" userDrawn="1">
          <p15:clr>
            <a:srgbClr val="F26B43"/>
          </p15:clr>
        </p15:guide>
        <p15:guide id="13" pos="6306" userDrawn="1">
          <p15:clr>
            <a:srgbClr val="F26B43"/>
          </p15:clr>
        </p15:guide>
        <p15:guide id="14" pos="7320" userDrawn="1">
          <p15:clr>
            <a:srgbClr val="F26B43"/>
          </p15:clr>
        </p15:guide>
        <p15:guide id="15" orient="horz" userDrawn="1">
          <p15:clr>
            <a:srgbClr val="F26B43"/>
          </p15:clr>
        </p15:guide>
        <p15:guide id="16" orient="horz" pos="4320" userDrawn="1">
          <p15:clr>
            <a:srgbClr val="F26B43"/>
          </p15:clr>
        </p15:guide>
        <p15:guide id="17" orient="horz" pos="527" userDrawn="1">
          <p15:clr>
            <a:srgbClr val="F26B43"/>
          </p15:clr>
        </p15:guide>
        <p15:guide id="18" orient="horz" pos="3640" userDrawn="1">
          <p15:clr>
            <a:srgbClr val="F26B43"/>
          </p15:clr>
        </p15:guide>
        <p15:guide id="19" orient="horz" pos="1434" userDrawn="1">
          <p15:clr>
            <a:srgbClr val="F26B43"/>
          </p15:clr>
        </p15:guide>
        <p15:guide id="20" orient="horz" pos="709" userDrawn="1">
          <p15:clr>
            <a:srgbClr val="F26B43"/>
          </p15:clr>
        </p15:guide>
        <p15:guide id="21"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8B7343-A14E-37BF-1624-E57F696FA817}"/>
              </a:ext>
            </a:extLst>
          </p:cNvPr>
          <p:cNvSpPr>
            <a:spLocks noGrp="1"/>
          </p:cNvSpPr>
          <p:nvPr>
            <p:ph type="title"/>
          </p:nvPr>
        </p:nvSpPr>
        <p:spPr>
          <a:xfrm>
            <a:off x="571500" y="836613"/>
            <a:ext cx="11049000" cy="1046440"/>
          </a:xfrm>
          <a:prstGeom prst="rect">
            <a:avLst/>
          </a:prstGeom>
        </p:spPr>
        <p:txBody>
          <a:bodyPr vert="horz" lIns="0" tIns="0" rIns="0" bIns="0" rtlCol="0" anchor="t" anchorCtr="0">
            <a:noAutofit/>
          </a:bodyPr>
          <a:lstStyle/>
          <a:p>
            <a:r>
              <a:rPr lang="da-DK" noProof="0" err="1"/>
              <a:t>Click</a:t>
            </a:r>
            <a:r>
              <a:rPr lang="da-DK" noProof="0"/>
              <a:t> to </a:t>
            </a:r>
            <a:r>
              <a:rPr lang="da-DK" noProof="0" err="1"/>
              <a:t>edit</a:t>
            </a:r>
            <a:r>
              <a:rPr lang="da-DK" noProof="0"/>
              <a:t> Master </a:t>
            </a:r>
            <a:r>
              <a:rPr lang="da-DK" noProof="0" err="1"/>
              <a:t>title</a:t>
            </a:r>
            <a:r>
              <a:rPr lang="da-DK" noProof="0"/>
              <a:t> style</a:t>
            </a:r>
          </a:p>
        </p:txBody>
      </p:sp>
      <p:sp>
        <p:nvSpPr>
          <p:cNvPr id="3" name="Text Placeholder 2">
            <a:extLst>
              <a:ext uri="{FF2B5EF4-FFF2-40B4-BE49-F238E27FC236}">
                <a16:creationId xmlns:a16="http://schemas.microsoft.com/office/drawing/2014/main" id="{ABA05A28-EA63-BF77-879A-0A25A4C284C0}"/>
              </a:ext>
            </a:extLst>
          </p:cNvPr>
          <p:cNvSpPr>
            <a:spLocks noGrp="1"/>
          </p:cNvSpPr>
          <p:nvPr>
            <p:ph type="body" idx="1"/>
          </p:nvPr>
        </p:nvSpPr>
        <p:spPr>
          <a:xfrm>
            <a:off x="571499" y="2276475"/>
            <a:ext cx="11049001" cy="3502025"/>
          </a:xfrm>
          <a:prstGeom prst="rect">
            <a:avLst/>
          </a:prstGeom>
        </p:spPr>
        <p:txBody>
          <a:bodyPr vert="horz" lIns="0" tIns="0" rIns="0" bIns="0" rtlCol="0">
            <a:noAutofit/>
          </a:bodyPr>
          <a:lstStyle/>
          <a:p>
            <a:pPr lvl="0"/>
            <a:r>
              <a:rPr lang="da-DK" noProof="0" err="1"/>
              <a:t>Click</a:t>
            </a:r>
            <a:r>
              <a:rPr lang="da-DK" noProof="0"/>
              <a:t> to </a:t>
            </a:r>
            <a:r>
              <a:rPr lang="da-DK" noProof="0" err="1"/>
              <a:t>edit</a:t>
            </a:r>
            <a:r>
              <a:rPr lang="da-DK" noProof="0"/>
              <a:t> Master </a:t>
            </a:r>
            <a:r>
              <a:rPr lang="da-DK" noProof="0" err="1"/>
              <a:t>text</a:t>
            </a:r>
            <a:r>
              <a:rPr lang="da-DK" noProof="0"/>
              <a:t> styles</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Fourthlevel</a:t>
            </a:r>
            <a:endParaRPr lang="da-DK" noProof="0"/>
          </a:p>
          <a:p>
            <a:pPr lvl="4"/>
            <a:r>
              <a:rPr lang="da-DK" noProof="0"/>
              <a:t>Fifth </a:t>
            </a:r>
            <a:r>
              <a:rPr lang="da-DK" noProof="0" err="1"/>
              <a:t>level</a:t>
            </a:r>
            <a:endParaRPr lang="da-DK" noProof="0"/>
          </a:p>
          <a:p>
            <a:pPr lvl="5"/>
            <a:r>
              <a:rPr lang="da-DK" noProof="0" err="1"/>
              <a:t>Sixthlevel</a:t>
            </a:r>
            <a:endParaRPr lang="da-DK" noProof="0"/>
          </a:p>
        </p:txBody>
      </p:sp>
      <p:sp>
        <p:nvSpPr>
          <p:cNvPr id="4" name="Date Placeholder 3">
            <a:extLst>
              <a:ext uri="{FF2B5EF4-FFF2-40B4-BE49-F238E27FC236}">
                <a16:creationId xmlns:a16="http://schemas.microsoft.com/office/drawing/2014/main" id="{A3970858-747F-383F-1168-68A5FD013F9D}"/>
              </a:ext>
            </a:extLst>
          </p:cNvPr>
          <p:cNvSpPr>
            <a:spLocks noGrp="1"/>
          </p:cNvSpPr>
          <p:nvPr>
            <p:ph type="dt" sz="half" idx="2"/>
          </p:nvPr>
        </p:nvSpPr>
        <p:spPr>
          <a:xfrm>
            <a:off x="6235700" y="6296789"/>
            <a:ext cx="1608138" cy="153888"/>
          </a:xfrm>
          <a:prstGeom prst="rect">
            <a:avLst/>
          </a:prstGeom>
        </p:spPr>
        <p:txBody>
          <a:bodyPr vert="horz" wrap="square" lIns="0" tIns="0" rIns="0" bIns="0" rtlCol="0" anchor="t" anchorCtr="0">
            <a:spAutoFit/>
          </a:bodyPr>
          <a:lstStyle>
            <a:lvl1pPr algn="l">
              <a:defRPr sz="1000">
                <a:solidFill>
                  <a:schemeClr val="tx1"/>
                </a:solidFill>
              </a:defRPr>
            </a:lvl1pPr>
          </a:lstStyle>
          <a:p>
            <a:fld id="{1255FD78-C43A-4BFC-A125-599C5504E2CB}" type="datetime2">
              <a:rPr lang="da-DK" smtClean="0"/>
              <a:t>14. marts 2025</a:t>
            </a:fld>
            <a:endParaRPr lang="da-DK"/>
          </a:p>
        </p:txBody>
      </p:sp>
      <p:sp>
        <p:nvSpPr>
          <p:cNvPr id="5" name="Footer Placeholder 4">
            <a:extLst>
              <a:ext uri="{FF2B5EF4-FFF2-40B4-BE49-F238E27FC236}">
                <a16:creationId xmlns:a16="http://schemas.microsoft.com/office/drawing/2014/main" id="{5A797C98-FCD5-6414-660E-A6F1A1411311}"/>
              </a:ext>
            </a:extLst>
          </p:cNvPr>
          <p:cNvSpPr>
            <a:spLocks noGrp="1"/>
          </p:cNvSpPr>
          <p:nvPr>
            <p:ph type="ftr" sz="quarter" idx="3"/>
          </p:nvPr>
        </p:nvSpPr>
        <p:spPr>
          <a:xfrm>
            <a:off x="2459038" y="6295272"/>
            <a:ext cx="3497262"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da-DK"/>
          </a:p>
        </p:txBody>
      </p:sp>
      <p:sp>
        <p:nvSpPr>
          <p:cNvPr id="6" name="Slide Number Placeholder 5">
            <a:extLst>
              <a:ext uri="{FF2B5EF4-FFF2-40B4-BE49-F238E27FC236}">
                <a16:creationId xmlns:a16="http://schemas.microsoft.com/office/drawing/2014/main" id="{645B95C5-DFD0-E996-A578-B92EA7F5A695}"/>
              </a:ext>
            </a:extLst>
          </p:cNvPr>
          <p:cNvSpPr>
            <a:spLocks noGrp="1"/>
          </p:cNvSpPr>
          <p:nvPr>
            <p:ph type="sldNum" sz="quarter" idx="4"/>
          </p:nvPr>
        </p:nvSpPr>
        <p:spPr>
          <a:xfrm>
            <a:off x="571499" y="6295272"/>
            <a:ext cx="1608139" cy="153888"/>
          </a:xfrm>
          <a:prstGeom prst="rect">
            <a:avLst/>
          </a:prstGeom>
        </p:spPr>
        <p:txBody>
          <a:bodyPr vert="horz" wrap="square" lIns="0" tIns="0" rIns="0" bIns="0" rtlCol="0" anchor="t" anchorCtr="0">
            <a:spAutoFit/>
          </a:bodyPr>
          <a:lstStyle>
            <a:lvl1pPr algn="l">
              <a:defRPr sz="1000">
                <a:solidFill>
                  <a:schemeClr val="tx1"/>
                </a:solidFill>
              </a:defRPr>
            </a:lvl1pPr>
          </a:lstStyle>
          <a:p>
            <a:r>
              <a:rPr lang="da-DK"/>
              <a:t>Side </a:t>
            </a:r>
            <a:fld id="{855F907D-1812-4146-A530-318126756F5D}" type="slidenum">
              <a:rPr lang="da-DK" smtClean="0"/>
              <a:pPr/>
              <a:t>‹#›</a:t>
            </a:fld>
            <a:endParaRPr lang="da-DK"/>
          </a:p>
        </p:txBody>
      </p:sp>
    </p:spTree>
    <p:extLst>
      <p:ext uri="{BB962C8B-B14F-4D97-AF65-F5344CB8AC3E}">
        <p14:creationId xmlns:p14="http://schemas.microsoft.com/office/powerpoint/2010/main" val="4191210516"/>
      </p:ext>
    </p:extLst>
  </p:cSld>
  <p:clrMap bg1="lt1" tx1="dk1" bg2="lt2" tx2="dk2" accent1="accent1" accent2="accent2" accent3="accent3" accent4="accent4" accent5="accent5" accent6="accent6" hlink="hlink" folHlink="folHlink"/>
  <p:sldLayoutIdLst>
    <p:sldLayoutId id="2147483705" r:id="rId1"/>
    <p:sldLayoutId id="2147483704" r:id="rId2"/>
    <p:sldLayoutId id="2147483703" r:id="rId3"/>
    <p:sldLayoutId id="2147483700" r:id="rId4"/>
    <p:sldLayoutId id="2147483699" r:id="rId5"/>
    <p:sldLayoutId id="2147483694" r:id="rId6"/>
    <p:sldLayoutId id="2147483706" r:id="rId7"/>
  </p:sldLayoutIdLst>
  <p:hf sldNum="0" hdr="0" ftr="0" dt="0"/>
  <p:txStyles>
    <p:title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p:titleStyle>
    <p:body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360">
          <p15:clr>
            <a:srgbClr val="F26B43"/>
          </p15:clr>
        </p15:guide>
        <p15:guide id="4" pos="1373">
          <p15:clr>
            <a:srgbClr val="F26B43"/>
          </p15:clr>
        </p15:guide>
        <p15:guide id="5" pos="1549">
          <p15:clr>
            <a:srgbClr val="F26B43"/>
          </p15:clr>
        </p15:guide>
        <p15:guide id="6" pos="2562">
          <p15:clr>
            <a:srgbClr val="F26B43"/>
          </p15:clr>
        </p15:guide>
        <p15:guide id="7" pos="2738">
          <p15:clr>
            <a:srgbClr val="F26B43"/>
          </p15:clr>
        </p15:guide>
        <p15:guide id="8" pos="3752">
          <p15:clr>
            <a:srgbClr val="F26B43"/>
          </p15:clr>
        </p15:guide>
        <p15:guide id="9" pos="3928">
          <p15:clr>
            <a:srgbClr val="F26B43"/>
          </p15:clr>
        </p15:guide>
        <p15:guide id="10" pos="4941">
          <p15:clr>
            <a:srgbClr val="F26B43"/>
          </p15:clr>
        </p15:guide>
        <p15:guide id="11" pos="5117">
          <p15:clr>
            <a:srgbClr val="F26B43"/>
          </p15:clr>
        </p15:guide>
        <p15:guide id="12" pos="6130">
          <p15:clr>
            <a:srgbClr val="F26B43"/>
          </p15:clr>
        </p15:guide>
        <p15:guide id="13" pos="6306">
          <p15:clr>
            <a:srgbClr val="F26B43"/>
          </p15:clr>
        </p15:guide>
        <p15:guide id="14" pos="7320">
          <p15:clr>
            <a:srgbClr val="F26B43"/>
          </p15:clr>
        </p15:guide>
        <p15:guide id="15" orient="horz">
          <p15:clr>
            <a:srgbClr val="F26B43"/>
          </p15:clr>
        </p15:guide>
        <p15:guide id="16" orient="horz" pos="4320">
          <p15:clr>
            <a:srgbClr val="F26B43"/>
          </p15:clr>
        </p15:guide>
        <p15:guide id="17" orient="horz" pos="527">
          <p15:clr>
            <a:srgbClr val="F26B43"/>
          </p15:clr>
        </p15:guide>
        <p15:guide id="18" orient="horz" pos="3640">
          <p15:clr>
            <a:srgbClr val="F26B43"/>
          </p15:clr>
        </p15:guide>
        <p15:guide id="19" orient="horz" pos="1434">
          <p15:clr>
            <a:srgbClr val="F26B43"/>
          </p15:clr>
        </p15:guide>
        <p15:guide id="20" orient="horz" pos="709">
          <p15:clr>
            <a:srgbClr val="F26B43"/>
          </p15:clr>
        </p15:guide>
        <p15:guide id="21"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resentation-v01">
            <a:hlinkClick r:id="" action="ppaction://media"/>
            <a:extLst>
              <a:ext uri="{FF2B5EF4-FFF2-40B4-BE49-F238E27FC236}">
                <a16:creationId xmlns:a16="http://schemas.microsoft.com/office/drawing/2014/main" id="{B3A83D8C-6485-D231-3B21-874FC7AC75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3" name="Pladsholder til tekst 2">
            <a:extLst>
              <a:ext uri="{FF2B5EF4-FFF2-40B4-BE49-F238E27FC236}">
                <a16:creationId xmlns:a16="http://schemas.microsoft.com/office/drawing/2014/main" id="{6661DD80-F575-26B5-8FF0-B85814528353}"/>
              </a:ext>
            </a:extLst>
          </p:cNvPr>
          <p:cNvSpPr>
            <a:spLocks noGrp="1"/>
          </p:cNvSpPr>
          <p:nvPr>
            <p:ph type="body" sz="quarter" idx="11"/>
          </p:nvPr>
        </p:nvSpPr>
        <p:spPr/>
        <p:txBody>
          <a:bodyPr/>
          <a:lstStyle/>
          <a:p>
            <a:endParaRPr lang="da-DK"/>
          </a:p>
        </p:txBody>
      </p:sp>
      <p:sp>
        <p:nvSpPr>
          <p:cNvPr id="7" name="TextBox 7">
            <a:extLst>
              <a:ext uri="{FF2B5EF4-FFF2-40B4-BE49-F238E27FC236}">
                <a16:creationId xmlns:a16="http://schemas.microsoft.com/office/drawing/2014/main" id="{64A0B9A9-3025-F7B8-DF68-0A7E6C201BBE}"/>
              </a:ext>
            </a:extLst>
          </p:cNvPr>
          <p:cNvSpPr txBox="1"/>
          <p:nvPr/>
        </p:nvSpPr>
        <p:spPr>
          <a:xfrm>
            <a:off x="571500" y="6020186"/>
            <a:ext cx="2069584" cy="230832"/>
          </a:xfrm>
          <a:prstGeom prst="rect">
            <a:avLst/>
          </a:prstGeom>
          <a:noFill/>
        </p:spPr>
        <p:txBody>
          <a:bodyPr wrap="square" lIns="0" tIns="0" rIns="0" bIns="0" rtlCol="0">
            <a:spAutoFit/>
          </a:bodyPr>
          <a:lstStyle/>
          <a:p>
            <a:r>
              <a:rPr lang="da-DK" sz="1500">
                <a:solidFill>
                  <a:schemeClr val="bg1"/>
                </a:solidFill>
                <a:latin typeface="LFPressSansOffc dBold" panose="00000700000000000000" pitchFamily="2" charset="0"/>
              </a:rPr>
              <a:t>Landbrug &amp; Fødevarer</a:t>
            </a:r>
          </a:p>
        </p:txBody>
      </p:sp>
      <p:sp>
        <p:nvSpPr>
          <p:cNvPr id="8" name="Titel 1">
            <a:extLst>
              <a:ext uri="{FF2B5EF4-FFF2-40B4-BE49-F238E27FC236}">
                <a16:creationId xmlns:a16="http://schemas.microsoft.com/office/drawing/2014/main" id="{CFE3C1F0-89E2-E75F-6B14-B68219912398}"/>
              </a:ext>
            </a:extLst>
          </p:cNvPr>
          <p:cNvSpPr txBox="1">
            <a:spLocks/>
          </p:cNvSpPr>
          <p:nvPr/>
        </p:nvSpPr>
        <p:spPr>
          <a:xfrm>
            <a:off x="473617" y="606982"/>
            <a:ext cx="11049000" cy="2354491"/>
          </a:xfrm>
          <a:prstGeom prst="rect">
            <a:avLst/>
          </a:prstGeom>
        </p:spPr>
        <p:txBody>
          <a:bodyPr lIns="91440" tIns="45720" rIns="91440" bIns="45720" anchor="t"/>
          <a:lst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a:lstStyle>
          <a:p>
            <a:endParaRPr lang="da-DK" sz="9000">
              <a:solidFill>
                <a:schemeClr val="bg1"/>
              </a:solidFill>
            </a:endParaRPr>
          </a:p>
          <a:p>
            <a:r>
              <a:rPr lang="da-DK" sz="9000">
                <a:solidFill>
                  <a:schemeClr val="bg1"/>
                </a:solidFill>
              </a:rPr>
              <a:t>Udvikling </a:t>
            </a:r>
          </a:p>
          <a:p>
            <a:r>
              <a:rPr lang="da-DK" sz="9000">
                <a:solidFill>
                  <a:schemeClr val="bg1"/>
                </a:solidFill>
              </a:rPr>
              <a:t>fremfor afvikling</a:t>
            </a:r>
          </a:p>
        </p:txBody>
      </p:sp>
      <p:sp>
        <p:nvSpPr>
          <p:cNvPr id="10" name="Pladsholder til tekst 2">
            <a:extLst>
              <a:ext uri="{FF2B5EF4-FFF2-40B4-BE49-F238E27FC236}">
                <a16:creationId xmlns:a16="http://schemas.microsoft.com/office/drawing/2014/main" id="{E27B5CDA-4EA7-AA43-88F0-D2817AC7B985}"/>
              </a:ext>
            </a:extLst>
          </p:cNvPr>
          <p:cNvSpPr txBox="1">
            <a:spLocks/>
          </p:cNvSpPr>
          <p:nvPr/>
        </p:nvSpPr>
        <p:spPr>
          <a:xfrm>
            <a:off x="546100" y="3755664"/>
            <a:ext cx="5384800" cy="756617"/>
          </a:xfrm>
          <a:prstGeom prst="rect">
            <a:avLst/>
          </a:prstGeom>
        </p:spPr>
        <p:txBody>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da-DK">
              <a:solidFill>
                <a:schemeClr val="bg1"/>
              </a:solidFill>
            </a:endParaRPr>
          </a:p>
          <a:p>
            <a:pPr marL="0" indent="0">
              <a:lnSpc>
                <a:spcPct val="100000"/>
              </a:lnSpc>
              <a:buNone/>
            </a:pPr>
            <a:r>
              <a:rPr lang="da-DK">
                <a:solidFill>
                  <a:schemeClr val="bg1"/>
                </a:solidFill>
              </a:rPr>
              <a:t>Viceformand for Landbrug &amp; Fødevarer</a:t>
            </a:r>
            <a:br>
              <a:rPr lang="da-DK">
                <a:solidFill>
                  <a:schemeClr val="bg1"/>
                </a:solidFill>
              </a:rPr>
            </a:br>
            <a:r>
              <a:rPr lang="da-DK">
                <a:solidFill>
                  <a:schemeClr val="bg1"/>
                </a:solidFill>
              </a:rPr>
              <a:t>Martin Hjort Jensen </a:t>
            </a:r>
          </a:p>
          <a:p>
            <a:pPr marL="0" indent="0">
              <a:lnSpc>
                <a:spcPct val="100000"/>
              </a:lnSpc>
              <a:buNone/>
            </a:pPr>
            <a:r>
              <a:rPr lang="da-DK">
                <a:solidFill>
                  <a:schemeClr val="bg1"/>
                </a:solidFill>
              </a:rPr>
              <a:t>Danske Vandløbs generalforsamling</a:t>
            </a:r>
            <a:br>
              <a:rPr lang="da-DK">
                <a:solidFill>
                  <a:schemeClr val="bg1"/>
                </a:solidFill>
              </a:rPr>
            </a:br>
            <a:r>
              <a:rPr lang="da-DK">
                <a:solidFill>
                  <a:schemeClr val="bg1"/>
                </a:solidFill>
              </a:rPr>
              <a:t>17. marts 2025</a:t>
            </a:r>
          </a:p>
          <a:p>
            <a:pPr marL="0" indent="0">
              <a:lnSpc>
                <a:spcPct val="100000"/>
              </a:lnSpc>
              <a:buNone/>
            </a:pPr>
            <a:endParaRPr lang="da-DK">
              <a:solidFill>
                <a:schemeClr val="bg1"/>
              </a:solidFill>
            </a:endParaRPr>
          </a:p>
        </p:txBody>
      </p:sp>
    </p:spTree>
    <p:extLst>
      <p:ext uri="{BB962C8B-B14F-4D97-AF65-F5344CB8AC3E}">
        <p14:creationId xmlns:p14="http://schemas.microsoft.com/office/powerpoint/2010/main" val="317711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endCondLst>
                    <p:cond evt="onNext"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6F0"/>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E55D6446-D3F6-9951-F8CF-8BC0792949E2}"/>
              </a:ext>
            </a:extLst>
          </p:cNvPr>
          <p:cNvSpPr/>
          <p:nvPr/>
        </p:nvSpPr>
        <p:spPr>
          <a:xfrm>
            <a:off x="8123412" y="0"/>
            <a:ext cx="4068588" cy="6858000"/>
          </a:xfrm>
          <a:prstGeom prst="rect">
            <a:avLst/>
          </a:prstGeom>
          <a:solidFill>
            <a:srgbClr val="F6F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 name="Rektangel 31">
            <a:extLst>
              <a:ext uri="{FF2B5EF4-FFF2-40B4-BE49-F238E27FC236}">
                <a16:creationId xmlns:a16="http://schemas.microsoft.com/office/drawing/2014/main" id="{17B956DE-BF91-5EEB-62A5-5A3F3FE9F563}"/>
              </a:ext>
            </a:extLst>
          </p:cNvPr>
          <p:cNvSpPr/>
          <p:nvPr/>
        </p:nvSpPr>
        <p:spPr>
          <a:xfrm>
            <a:off x="-1241" y="0"/>
            <a:ext cx="4068588" cy="6858000"/>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B29EF9C3-9B32-6B70-956F-6B9E01A63FE3}"/>
              </a:ext>
            </a:extLst>
          </p:cNvPr>
          <p:cNvSpPr>
            <a:spLocks noGrp="1"/>
          </p:cNvSpPr>
          <p:nvPr>
            <p:ph type="title"/>
          </p:nvPr>
        </p:nvSpPr>
        <p:spPr>
          <a:xfrm>
            <a:off x="571500" y="872009"/>
            <a:ext cx="11049000" cy="523220"/>
          </a:xfrm>
        </p:spPr>
        <p:txBody>
          <a:bodyPr/>
          <a:lstStyle/>
          <a:p>
            <a:r>
              <a:rPr lang="da-DK" sz="4800">
                <a:solidFill>
                  <a:srgbClr val="005521"/>
                </a:solidFill>
              </a:rPr>
              <a:t>Grøn trepart opsummeret</a:t>
            </a:r>
          </a:p>
        </p:txBody>
      </p:sp>
      <p:grpSp>
        <p:nvGrpSpPr>
          <p:cNvPr id="15" name="Gruppe 14">
            <a:extLst>
              <a:ext uri="{FF2B5EF4-FFF2-40B4-BE49-F238E27FC236}">
                <a16:creationId xmlns:a16="http://schemas.microsoft.com/office/drawing/2014/main" id="{A0B6C9F8-C70A-7A8B-592E-E8A923232E84}"/>
              </a:ext>
            </a:extLst>
          </p:cNvPr>
          <p:cNvGrpSpPr/>
          <p:nvPr/>
        </p:nvGrpSpPr>
        <p:grpSpPr>
          <a:xfrm>
            <a:off x="4056237" y="2542059"/>
            <a:ext cx="4067175" cy="646331"/>
            <a:chOff x="4056237" y="2542059"/>
            <a:chExt cx="4067175" cy="646331"/>
          </a:xfrm>
        </p:grpSpPr>
        <p:sp>
          <p:nvSpPr>
            <p:cNvPr id="11" name="Tekstfelt 29">
              <a:extLst>
                <a:ext uri="{FF2B5EF4-FFF2-40B4-BE49-F238E27FC236}">
                  <a16:creationId xmlns:a16="http://schemas.microsoft.com/office/drawing/2014/main" id="{1C97564F-DAAF-E07B-4CC7-10AEB503AA63}"/>
                </a:ext>
              </a:extLst>
            </p:cNvPr>
            <p:cNvSpPr txBox="1"/>
            <p:nvPr/>
          </p:nvSpPr>
          <p:spPr>
            <a:xfrm>
              <a:off x="4056237" y="2542059"/>
              <a:ext cx="4067175" cy="369332"/>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a:solidFill>
                    <a:schemeClr val="accent1"/>
                  </a:solidFill>
                  <a:latin typeface="+mj-lt"/>
                </a:rPr>
                <a:t>Effektiv løsning</a:t>
              </a:r>
            </a:p>
          </p:txBody>
        </p:sp>
        <p:sp>
          <p:nvSpPr>
            <p:cNvPr id="12" name="Tekstfelt 30">
              <a:extLst>
                <a:ext uri="{FF2B5EF4-FFF2-40B4-BE49-F238E27FC236}">
                  <a16:creationId xmlns:a16="http://schemas.microsoft.com/office/drawing/2014/main" id="{1CBA3829-F633-BB7A-E6C8-5098F59292DF}"/>
                </a:ext>
              </a:extLst>
            </p:cNvPr>
            <p:cNvSpPr txBox="1"/>
            <p:nvPr/>
          </p:nvSpPr>
          <p:spPr>
            <a:xfrm>
              <a:off x="4067349" y="2911391"/>
              <a:ext cx="4056062" cy="276999"/>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200"/>
                <a:t>på allerede kendte krav. </a:t>
              </a:r>
            </a:p>
          </p:txBody>
        </p:sp>
      </p:grpSp>
      <p:grpSp>
        <p:nvGrpSpPr>
          <p:cNvPr id="16" name="Gruppe 15">
            <a:extLst>
              <a:ext uri="{FF2B5EF4-FFF2-40B4-BE49-F238E27FC236}">
                <a16:creationId xmlns:a16="http://schemas.microsoft.com/office/drawing/2014/main" id="{F20282BF-C208-18F1-86BD-6A6EE8016ED6}"/>
              </a:ext>
            </a:extLst>
          </p:cNvPr>
          <p:cNvGrpSpPr/>
          <p:nvPr/>
        </p:nvGrpSpPr>
        <p:grpSpPr>
          <a:xfrm>
            <a:off x="4056236" y="4160279"/>
            <a:ext cx="4067175" cy="646331"/>
            <a:chOff x="4056237" y="2542059"/>
            <a:chExt cx="4067175" cy="646331"/>
          </a:xfrm>
        </p:grpSpPr>
        <p:sp>
          <p:nvSpPr>
            <p:cNvPr id="17" name="Tekstfelt 29">
              <a:extLst>
                <a:ext uri="{FF2B5EF4-FFF2-40B4-BE49-F238E27FC236}">
                  <a16:creationId xmlns:a16="http://schemas.microsoft.com/office/drawing/2014/main" id="{E4A004E8-F1E6-C559-DC71-E321AF7E1B8F}"/>
                </a:ext>
              </a:extLst>
            </p:cNvPr>
            <p:cNvSpPr txBox="1"/>
            <p:nvPr/>
          </p:nvSpPr>
          <p:spPr>
            <a:xfrm>
              <a:off x="4056237" y="2542059"/>
              <a:ext cx="4067175" cy="369332"/>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a:solidFill>
                    <a:schemeClr val="accent1"/>
                  </a:solidFill>
                  <a:latin typeface="+mj-lt"/>
                </a:rPr>
                <a:t>Klimaafgift kan minimeres</a:t>
              </a:r>
            </a:p>
          </p:txBody>
        </p:sp>
        <p:sp>
          <p:nvSpPr>
            <p:cNvPr id="18" name="Tekstfelt 30">
              <a:extLst>
                <a:ext uri="{FF2B5EF4-FFF2-40B4-BE49-F238E27FC236}">
                  <a16:creationId xmlns:a16="http://schemas.microsoft.com/office/drawing/2014/main" id="{3AB7D19B-EDFB-D80A-4706-8379E09D0A29}"/>
                </a:ext>
              </a:extLst>
            </p:cNvPr>
            <p:cNvSpPr txBox="1"/>
            <p:nvPr/>
          </p:nvSpPr>
          <p:spPr>
            <a:xfrm>
              <a:off x="4067349" y="2911391"/>
              <a:ext cx="4056062" cy="276999"/>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200">
                  <a:solidFill>
                    <a:srgbClr val="000000"/>
                  </a:solidFill>
                  <a:ea typeface="Times New Roman" panose="02020603050405020304" pitchFamily="18" charset="0"/>
                  <a:cs typeface="Aptos" panose="020B0004020202020204" pitchFamily="34" charset="0"/>
                </a:rPr>
                <a:t>gennem godkendte virkemidler.</a:t>
              </a:r>
              <a:endParaRPr lang="da-DK" sz="1200"/>
            </a:p>
          </p:txBody>
        </p:sp>
      </p:grpSp>
      <p:grpSp>
        <p:nvGrpSpPr>
          <p:cNvPr id="20" name="Gruppe 19">
            <a:extLst>
              <a:ext uri="{FF2B5EF4-FFF2-40B4-BE49-F238E27FC236}">
                <a16:creationId xmlns:a16="http://schemas.microsoft.com/office/drawing/2014/main" id="{4B3BAFC7-459F-39FF-1F63-8025BB53235A}"/>
              </a:ext>
            </a:extLst>
          </p:cNvPr>
          <p:cNvGrpSpPr/>
          <p:nvPr/>
        </p:nvGrpSpPr>
        <p:grpSpPr>
          <a:xfrm>
            <a:off x="0" y="2603902"/>
            <a:ext cx="4010576" cy="830997"/>
            <a:chOff x="4056237" y="2542059"/>
            <a:chExt cx="4067175" cy="830997"/>
          </a:xfrm>
        </p:grpSpPr>
        <p:sp>
          <p:nvSpPr>
            <p:cNvPr id="21" name="Tekstfelt 29">
              <a:extLst>
                <a:ext uri="{FF2B5EF4-FFF2-40B4-BE49-F238E27FC236}">
                  <a16:creationId xmlns:a16="http://schemas.microsoft.com/office/drawing/2014/main" id="{5F8530E5-ACC5-6501-D5F6-99BB990A7045}"/>
                </a:ext>
              </a:extLst>
            </p:cNvPr>
            <p:cNvSpPr txBox="1"/>
            <p:nvPr/>
          </p:nvSpPr>
          <p:spPr>
            <a:xfrm>
              <a:off x="4056237" y="2542059"/>
              <a:ext cx="4067175" cy="369332"/>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a:solidFill>
                    <a:schemeClr val="accent1"/>
                  </a:solidFill>
                  <a:latin typeface="+mj-lt"/>
                </a:rPr>
                <a:t>Mål &amp; tal </a:t>
              </a:r>
            </a:p>
          </p:txBody>
        </p:sp>
        <p:sp>
          <p:nvSpPr>
            <p:cNvPr id="22" name="Tekstfelt 30">
              <a:extLst>
                <a:ext uri="{FF2B5EF4-FFF2-40B4-BE49-F238E27FC236}">
                  <a16:creationId xmlns:a16="http://schemas.microsoft.com/office/drawing/2014/main" id="{756382CF-ECA6-303F-3EF0-5C9161F30EC1}"/>
                </a:ext>
              </a:extLst>
            </p:cNvPr>
            <p:cNvSpPr txBox="1"/>
            <p:nvPr/>
          </p:nvSpPr>
          <p:spPr>
            <a:xfrm>
              <a:off x="4067349" y="2911391"/>
              <a:ext cx="4056062" cy="461665"/>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200"/>
                <a:t>er politisk bestemte. </a:t>
              </a:r>
            </a:p>
            <a:p>
              <a:pPr algn="ctr"/>
              <a:r>
                <a:rPr lang="da-DK" sz="1200"/>
                <a:t>Det er demokratiets vilkår. </a:t>
              </a:r>
            </a:p>
          </p:txBody>
        </p:sp>
      </p:grpSp>
      <p:grpSp>
        <p:nvGrpSpPr>
          <p:cNvPr id="23" name="Gruppe 22">
            <a:extLst>
              <a:ext uri="{FF2B5EF4-FFF2-40B4-BE49-F238E27FC236}">
                <a16:creationId xmlns:a16="http://schemas.microsoft.com/office/drawing/2014/main" id="{1888447D-F914-EC77-3C04-33FC6B260B93}"/>
              </a:ext>
            </a:extLst>
          </p:cNvPr>
          <p:cNvGrpSpPr/>
          <p:nvPr/>
        </p:nvGrpSpPr>
        <p:grpSpPr>
          <a:xfrm>
            <a:off x="-1" y="4222122"/>
            <a:ext cx="4010576" cy="646331"/>
            <a:chOff x="4056237" y="2542059"/>
            <a:chExt cx="4067175" cy="646331"/>
          </a:xfrm>
        </p:grpSpPr>
        <p:sp>
          <p:nvSpPr>
            <p:cNvPr id="24" name="Tekstfelt 29">
              <a:extLst>
                <a:ext uri="{FF2B5EF4-FFF2-40B4-BE49-F238E27FC236}">
                  <a16:creationId xmlns:a16="http://schemas.microsoft.com/office/drawing/2014/main" id="{EEA3F99E-9461-79D5-B72F-77ECFB084494}"/>
                </a:ext>
              </a:extLst>
            </p:cNvPr>
            <p:cNvSpPr txBox="1"/>
            <p:nvPr/>
          </p:nvSpPr>
          <p:spPr>
            <a:xfrm>
              <a:off x="4056237" y="2542059"/>
              <a:ext cx="4067175" cy="369332"/>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a:solidFill>
                    <a:schemeClr val="accent1"/>
                  </a:solidFill>
                  <a:latin typeface="+mj-lt"/>
                </a:rPr>
                <a:t>Ingen nye byrder</a:t>
              </a:r>
            </a:p>
          </p:txBody>
        </p:sp>
        <p:sp>
          <p:nvSpPr>
            <p:cNvPr id="25" name="Tekstfelt 30">
              <a:extLst>
                <a:ext uri="{FF2B5EF4-FFF2-40B4-BE49-F238E27FC236}">
                  <a16:creationId xmlns:a16="http://schemas.microsoft.com/office/drawing/2014/main" id="{98FA8B6A-4473-7156-B827-AA3193112979}"/>
                </a:ext>
              </a:extLst>
            </p:cNvPr>
            <p:cNvSpPr txBox="1"/>
            <p:nvPr/>
          </p:nvSpPr>
          <p:spPr>
            <a:xfrm>
              <a:off x="4067349" y="2911391"/>
              <a:ext cx="4056062" cy="276999"/>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200"/>
                <a:t>blev opfundet i Grøn trepart.</a:t>
              </a:r>
            </a:p>
          </p:txBody>
        </p:sp>
      </p:grpSp>
      <p:grpSp>
        <p:nvGrpSpPr>
          <p:cNvPr id="26" name="Gruppe 25">
            <a:extLst>
              <a:ext uri="{FF2B5EF4-FFF2-40B4-BE49-F238E27FC236}">
                <a16:creationId xmlns:a16="http://schemas.microsoft.com/office/drawing/2014/main" id="{58EAD8BF-2265-EFA6-9964-CF473E0B63F3}"/>
              </a:ext>
            </a:extLst>
          </p:cNvPr>
          <p:cNvGrpSpPr/>
          <p:nvPr/>
        </p:nvGrpSpPr>
        <p:grpSpPr>
          <a:xfrm>
            <a:off x="8088832" y="4160279"/>
            <a:ext cx="4056062" cy="830997"/>
            <a:chOff x="4056237" y="2542059"/>
            <a:chExt cx="4067175" cy="830997"/>
          </a:xfrm>
        </p:grpSpPr>
        <p:sp>
          <p:nvSpPr>
            <p:cNvPr id="27" name="Tekstfelt 29">
              <a:extLst>
                <a:ext uri="{FF2B5EF4-FFF2-40B4-BE49-F238E27FC236}">
                  <a16:creationId xmlns:a16="http://schemas.microsoft.com/office/drawing/2014/main" id="{8638A5A7-359A-4156-CDAD-96CE3F5391A7}"/>
                </a:ext>
              </a:extLst>
            </p:cNvPr>
            <p:cNvSpPr txBox="1"/>
            <p:nvPr/>
          </p:nvSpPr>
          <p:spPr>
            <a:xfrm>
              <a:off x="4056237" y="2542059"/>
              <a:ext cx="4067175" cy="369332"/>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a:solidFill>
                    <a:schemeClr val="accent1"/>
                  </a:solidFill>
                  <a:latin typeface="+mj-lt"/>
                </a:rPr>
                <a:t>Tryghed til at investere</a:t>
              </a:r>
            </a:p>
          </p:txBody>
        </p:sp>
        <p:sp>
          <p:nvSpPr>
            <p:cNvPr id="28" name="Tekstfelt 30">
              <a:extLst>
                <a:ext uri="{FF2B5EF4-FFF2-40B4-BE49-F238E27FC236}">
                  <a16:creationId xmlns:a16="http://schemas.microsoft.com/office/drawing/2014/main" id="{5B6AF0EB-4258-D404-E20F-9A4E91384814}"/>
                </a:ext>
              </a:extLst>
            </p:cNvPr>
            <p:cNvSpPr txBox="1"/>
            <p:nvPr/>
          </p:nvSpPr>
          <p:spPr>
            <a:xfrm>
              <a:off x="4067349" y="2911391"/>
              <a:ext cx="4056062" cy="461665"/>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200"/>
                <a:t>mange år ud i fremtiden</a:t>
              </a:r>
            </a:p>
            <a:p>
              <a:pPr algn="ctr"/>
              <a:r>
                <a:rPr lang="da-DK" sz="1200"/>
                <a:t>– også for næste generation.</a:t>
              </a:r>
            </a:p>
          </p:txBody>
        </p:sp>
      </p:grpSp>
      <p:grpSp>
        <p:nvGrpSpPr>
          <p:cNvPr id="29" name="Gruppe 28">
            <a:extLst>
              <a:ext uri="{FF2B5EF4-FFF2-40B4-BE49-F238E27FC236}">
                <a16:creationId xmlns:a16="http://schemas.microsoft.com/office/drawing/2014/main" id="{C08F1ED9-B4A4-CCDC-5229-9CE9F5A97DDD}"/>
              </a:ext>
            </a:extLst>
          </p:cNvPr>
          <p:cNvGrpSpPr/>
          <p:nvPr/>
        </p:nvGrpSpPr>
        <p:grpSpPr>
          <a:xfrm>
            <a:off x="8077750" y="2542059"/>
            <a:ext cx="4056062" cy="646331"/>
            <a:chOff x="4056237" y="2542059"/>
            <a:chExt cx="4067175" cy="646331"/>
          </a:xfrm>
        </p:grpSpPr>
        <p:sp>
          <p:nvSpPr>
            <p:cNvPr id="30" name="Tekstfelt 29">
              <a:extLst>
                <a:ext uri="{FF2B5EF4-FFF2-40B4-BE49-F238E27FC236}">
                  <a16:creationId xmlns:a16="http://schemas.microsoft.com/office/drawing/2014/main" id="{F4CC09A8-05D8-284C-0467-F708C5B6D1A8}"/>
                </a:ext>
              </a:extLst>
            </p:cNvPr>
            <p:cNvSpPr txBox="1"/>
            <p:nvPr/>
          </p:nvSpPr>
          <p:spPr>
            <a:xfrm>
              <a:off x="4056237" y="2542059"/>
              <a:ext cx="4067175" cy="369332"/>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a:solidFill>
                    <a:schemeClr val="accent1"/>
                  </a:solidFill>
                  <a:latin typeface="+mj-lt"/>
                </a:rPr>
                <a:t>Kvælstofreguleringen</a:t>
              </a:r>
            </a:p>
          </p:txBody>
        </p:sp>
        <p:sp>
          <p:nvSpPr>
            <p:cNvPr id="31" name="Tekstfelt 30">
              <a:extLst>
                <a:ext uri="{FF2B5EF4-FFF2-40B4-BE49-F238E27FC236}">
                  <a16:creationId xmlns:a16="http://schemas.microsoft.com/office/drawing/2014/main" id="{293A6890-E61C-4D13-6A86-CA6B8AE78A3C}"/>
                </a:ext>
              </a:extLst>
            </p:cNvPr>
            <p:cNvSpPr txBox="1"/>
            <p:nvPr/>
          </p:nvSpPr>
          <p:spPr>
            <a:xfrm>
              <a:off x="4067349" y="2911391"/>
              <a:ext cx="4056062" cy="276999"/>
            </a:xfrm>
            <a:prstGeom prst="rect">
              <a:avLst/>
            </a:prstGeom>
            <a:noFill/>
          </p:spPr>
          <p:txBody>
            <a:bodyPr wrap="square" rtlCol="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1200">
                  <a:solidFill>
                    <a:srgbClr val="000000"/>
                  </a:solidFill>
                  <a:ea typeface="Times New Roman" panose="02020603050405020304" pitchFamily="18" charset="0"/>
                  <a:cs typeface="Aptos" panose="020B0004020202020204" pitchFamily="34" charset="0"/>
                </a:rPr>
                <a:t>flyttes væk fra marken.</a:t>
              </a:r>
              <a:endParaRPr lang="da-DK" sz="1200"/>
            </a:p>
          </p:txBody>
        </p:sp>
      </p:grpSp>
      <p:sp>
        <p:nvSpPr>
          <p:cNvPr id="4" name="Rektangel 3">
            <a:extLst>
              <a:ext uri="{FF2B5EF4-FFF2-40B4-BE49-F238E27FC236}">
                <a16:creationId xmlns:a16="http://schemas.microsoft.com/office/drawing/2014/main" id="{5DA0EAEF-C843-FC94-9ACC-32AA85FA9079}"/>
              </a:ext>
            </a:extLst>
          </p:cNvPr>
          <p:cNvSpPr>
            <a:spLocks noGrp="1" noRot="1" noMove="1" noResize="1" noEditPoints="1" noAdjustHandles="1" noChangeArrowheads="1" noChangeShapeType="1"/>
          </p:cNvSpPr>
          <p:nvPr/>
        </p:nvSpPr>
        <p:spPr>
          <a:xfrm>
            <a:off x="4056064" y="6686539"/>
            <a:ext cx="4067175" cy="573756"/>
          </a:xfrm>
          <a:prstGeom prst="rect">
            <a:avLst/>
          </a:prstGeom>
          <a:solidFill>
            <a:srgbClr val="B3C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9B92744D-115F-08AE-EBE9-6FDAAEADF6BD}"/>
              </a:ext>
            </a:extLst>
          </p:cNvPr>
          <p:cNvSpPr>
            <a:spLocks noGrp="1" noRot="1" noMove="1" noResize="1" noEditPoints="1" noAdjustHandles="1" noChangeArrowheads="1" noChangeShapeType="1"/>
          </p:cNvSpPr>
          <p:nvPr/>
        </p:nvSpPr>
        <p:spPr>
          <a:xfrm>
            <a:off x="8125651" y="6686539"/>
            <a:ext cx="4066350" cy="573756"/>
          </a:xfrm>
          <a:prstGeom prst="rect">
            <a:avLst/>
          </a:prstGeom>
          <a:solidFill>
            <a:srgbClr val="F6F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ktangel 2">
            <a:extLst>
              <a:ext uri="{FF2B5EF4-FFF2-40B4-BE49-F238E27FC236}">
                <a16:creationId xmlns:a16="http://schemas.microsoft.com/office/drawing/2014/main" id="{5DE2C54B-29C4-58AA-8F32-C8A02D0775CC}"/>
              </a:ext>
            </a:extLst>
          </p:cNvPr>
          <p:cNvSpPr>
            <a:spLocks noGrp="1" noRot="1" noMove="1" noResize="1" noEditPoints="1" noAdjustHandles="1" noChangeArrowheads="1" noChangeShapeType="1"/>
          </p:cNvSpPr>
          <p:nvPr/>
        </p:nvSpPr>
        <p:spPr>
          <a:xfrm>
            <a:off x="-3652" y="6686539"/>
            <a:ext cx="4068761" cy="573756"/>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60944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36688-BB38-3C47-90CE-38812BC47E21}"/>
            </a:ext>
          </a:extLst>
        </p:cNvPr>
        <p:cNvGrpSpPr/>
        <p:nvPr/>
      </p:nvGrpSpPr>
      <p:grpSpPr>
        <a:xfrm>
          <a:off x="0" y="0"/>
          <a:ext cx="0" cy="0"/>
          <a:chOff x="0" y="0"/>
          <a:chExt cx="0" cy="0"/>
        </a:xfrm>
      </p:grpSpPr>
      <p:sp>
        <p:nvSpPr>
          <p:cNvPr id="32" name="Rektangel 31">
            <a:extLst>
              <a:ext uri="{FF2B5EF4-FFF2-40B4-BE49-F238E27FC236}">
                <a16:creationId xmlns:a16="http://schemas.microsoft.com/office/drawing/2014/main" id="{445F3D0D-466B-3EED-7BC9-7442A68AA877}"/>
              </a:ext>
            </a:extLst>
          </p:cNvPr>
          <p:cNvSpPr/>
          <p:nvPr/>
        </p:nvSpPr>
        <p:spPr>
          <a:xfrm>
            <a:off x="-1241" y="0"/>
            <a:ext cx="4068588" cy="6858000"/>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B1DD5061-EAB6-779B-1137-DC097A416CB7}"/>
              </a:ext>
            </a:extLst>
          </p:cNvPr>
          <p:cNvSpPr/>
          <p:nvPr/>
        </p:nvSpPr>
        <p:spPr>
          <a:xfrm>
            <a:off x="8123412" y="0"/>
            <a:ext cx="4068588" cy="6858000"/>
          </a:xfrm>
          <a:prstGeom prst="rect">
            <a:avLst/>
          </a:prstGeom>
          <a:solidFill>
            <a:srgbClr val="F6F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4" name="Titel 1">
            <a:extLst>
              <a:ext uri="{FF2B5EF4-FFF2-40B4-BE49-F238E27FC236}">
                <a16:creationId xmlns:a16="http://schemas.microsoft.com/office/drawing/2014/main" id="{5BA17A76-6563-E8AF-3B08-ABEC6C3D3168}"/>
              </a:ext>
            </a:extLst>
          </p:cNvPr>
          <p:cNvSpPr>
            <a:spLocks noGrp="1"/>
          </p:cNvSpPr>
          <p:nvPr>
            <p:ph type="title"/>
          </p:nvPr>
        </p:nvSpPr>
        <p:spPr>
          <a:xfrm>
            <a:off x="564519" y="1135031"/>
            <a:ext cx="11049000" cy="523220"/>
          </a:xfrm>
        </p:spPr>
        <p:txBody>
          <a:bodyPr/>
          <a:lstStyle/>
          <a:p>
            <a:pPr algn="ctr"/>
            <a:r>
              <a:rPr lang="da-DK"/>
              <a:t>Stort, lokalt – </a:t>
            </a:r>
            <a:r>
              <a:rPr lang="da-DK" i="1"/>
              <a:t>og fælles </a:t>
            </a:r>
            <a:r>
              <a:rPr lang="da-DK"/>
              <a:t>– ansvar</a:t>
            </a:r>
            <a:br>
              <a:rPr lang="da-DK"/>
            </a:br>
            <a:r>
              <a:rPr lang="da-DK"/>
              <a:t>for arealomlægning</a:t>
            </a:r>
            <a:br>
              <a:rPr lang="da-DK"/>
            </a:br>
            <a:endParaRPr lang="da-DK"/>
          </a:p>
        </p:txBody>
      </p:sp>
      <p:sp>
        <p:nvSpPr>
          <p:cNvPr id="35" name="Pladsholder til tekst 2">
            <a:extLst>
              <a:ext uri="{FF2B5EF4-FFF2-40B4-BE49-F238E27FC236}">
                <a16:creationId xmlns:a16="http://schemas.microsoft.com/office/drawing/2014/main" id="{B9DBC61C-62C9-1865-703A-FF406F16900F}"/>
              </a:ext>
            </a:extLst>
          </p:cNvPr>
          <p:cNvSpPr>
            <a:spLocks noGrp="1"/>
          </p:cNvSpPr>
          <p:nvPr>
            <p:ph type="body" sz="quarter" idx="10"/>
          </p:nvPr>
        </p:nvSpPr>
        <p:spPr>
          <a:xfrm>
            <a:off x="571500" y="4872597"/>
            <a:ext cx="2912121" cy="1043875"/>
          </a:xfrm>
        </p:spPr>
        <p:txBody>
          <a:bodyPr/>
          <a:lstStyle/>
          <a:p>
            <a:pPr marL="0" indent="0" algn="ctr">
              <a:buNone/>
            </a:pPr>
            <a:r>
              <a:rPr lang="da-DK" b="1"/>
              <a:t>Kommunerne har ansvaret</a:t>
            </a:r>
            <a:br>
              <a:rPr lang="da-DK" b="1"/>
            </a:br>
            <a:r>
              <a:rPr lang="da-DK" b="1"/>
              <a:t>for opgaven</a:t>
            </a:r>
            <a:endParaRPr lang="da-DK" i="1"/>
          </a:p>
        </p:txBody>
      </p:sp>
      <p:sp>
        <p:nvSpPr>
          <p:cNvPr id="36" name="Pladsholder til tekst 3">
            <a:extLst>
              <a:ext uri="{FF2B5EF4-FFF2-40B4-BE49-F238E27FC236}">
                <a16:creationId xmlns:a16="http://schemas.microsoft.com/office/drawing/2014/main" id="{2C0BB26D-C804-879F-0FFD-6C49E45D7A87}"/>
              </a:ext>
            </a:extLst>
          </p:cNvPr>
          <p:cNvSpPr>
            <a:spLocks noGrp="1"/>
          </p:cNvSpPr>
          <p:nvPr>
            <p:ph type="body" sz="quarter" idx="14"/>
          </p:nvPr>
        </p:nvSpPr>
        <p:spPr>
          <a:xfrm>
            <a:off x="4639939" y="4872597"/>
            <a:ext cx="2912121" cy="1043875"/>
          </a:xfrm>
        </p:spPr>
        <p:txBody>
          <a:bodyPr/>
          <a:lstStyle/>
          <a:p>
            <a:pPr marL="0" indent="0" algn="ctr">
              <a:buNone/>
            </a:pPr>
            <a:r>
              <a:rPr lang="da-DK" b="1"/>
              <a:t>Landmanden placeres i centrum som arealforvalter</a:t>
            </a:r>
            <a:endParaRPr lang="da-DK" b="1" i="1"/>
          </a:p>
        </p:txBody>
      </p:sp>
      <p:sp>
        <p:nvSpPr>
          <p:cNvPr id="37" name="Pladsholder til tekst 4">
            <a:extLst>
              <a:ext uri="{FF2B5EF4-FFF2-40B4-BE49-F238E27FC236}">
                <a16:creationId xmlns:a16="http://schemas.microsoft.com/office/drawing/2014/main" id="{96C0D2D2-8ADF-C966-3DB5-32519B857FDB}"/>
              </a:ext>
            </a:extLst>
          </p:cNvPr>
          <p:cNvSpPr>
            <a:spLocks noGrp="1"/>
          </p:cNvSpPr>
          <p:nvPr>
            <p:ph type="body" sz="quarter" idx="16"/>
          </p:nvPr>
        </p:nvSpPr>
        <p:spPr>
          <a:xfrm>
            <a:off x="8385298" y="4872597"/>
            <a:ext cx="3558281" cy="1043875"/>
          </a:xfrm>
        </p:spPr>
        <p:txBody>
          <a:bodyPr/>
          <a:lstStyle/>
          <a:p>
            <a:pPr marL="0" indent="0" algn="ctr">
              <a:buNone/>
            </a:pPr>
            <a:r>
              <a:rPr lang="da-DK" b="1">
                <a:solidFill>
                  <a:schemeClr val="tx1"/>
                </a:solidFill>
              </a:rPr>
              <a:t>Deltagelse af lokale natur- og landbrugsforeninger</a:t>
            </a:r>
          </a:p>
        </p:txBody>
      </p:sp>
      <p:pic>
        <p:nvPicPr>
          <p:cNvPr id="38" name="Pladsholder til indhold 11">
            <a:extLst>
              <a:ext uri="{FF2B5EF4-FFF2-40B4-BE49-F238E27FC236}">
                <a16:creationId xmlns:a16="http://schemas.microsoft.com/office/drawing/2014/main" id="{B859C0A1-A18C-CCA8-1CDD-35AADD5330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28331" y="2307196"/>
            <a:ext cx="3321376" cy="2372411"/>
          </a:xfrm>
          <a:prstGeom prst="rect">
            <a:avLst/>
          </a:prstGeom>
        </p:spPr>
      </p:pic>
      <p:pic>
        <p:nvPicPr>
          <p:cNvPr id="39" name="Pladsholder til indhold 12">
            <a:extLst>
              <a:ext uri="{FF2B5EF4-FFF2-40B4-BE49-F238E27FC236}">
                <a16:creationId xmlns:a16="http://schemas.microsoft.com/office/drawing/2014/main" id="{7C6AC49E-D11E-E21A-5098-41CEB430BBB8}"/>
              </a:ext>
            </a:extLst>
          </p:cNvPr>
          <p:cNvPicPr>
            <a:picLocks noGrp="1" noChangeAspect="1"/>
          </p:cNvPicPr>
          <p:nvPr>
            <p:ph sz="quarter" idx="17"/>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71500" y="2464197"/>
            <a:ext cx="2911475" cy="2057396"/>
          </a:xfrm>
          <a:prstGeom prst="rect">
            <a:avLst/>
          </a:prstGeom>
        </p:spPr>
      </p:pic>
      <p:pic>
        <p:nvPicPr>
          <p:cNvPr id="40" name="Pladsholder til indhold 13">
            <a:extLst>
              <a:ext uri="{FF2B5EF4-FFF2-40B4-BE49-F238E27FC236}">
                <a16:creationId xmlns:a16="http://schemas.microsoft.com/office/drawing/2014/main" id="{55947715-7BCD-3676-B3BB-54735B1FA05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385298" y="2222080"/>
            <a:ext cx="3558281" cy="2541629"/>
          </a:xfrm>
          <a:prstGeom prst="rect">
            <a:avLst/>
          </a:prstGeom>
        </p:spPr>
      </p:pic>
      <p:cxnSp>
        <p:nvCxnSpPr>
          <p:cNvPr id="41" name="Lige forbindelse 40">
            <a:extLst>
              <a:ext uri="{FF2B5EF4-FFF2-40B4-BE49-F238E27FC236}">
                <a16:creationId xmlns:a16="http://schemas.microsoft.com/office/drawing/2014/main" id="{ED60D100-B6A6-BC7B-1E7C-EEDB7F444995}"/>
              </a:ext>
            </a:extLst>
          </p:cNvPr>
          <p:cNvCxnSpPr/>
          <p:nvPr/>
        </p:nvCxnSpPr>
        <p:spPr>
          <a:xfrm>
            <a:off x="3482975" y="3492894"/>
            <a:ext cx="1271905" cy="0"/>
          </a:xfrm>
          <a:prstGeom prst="line">
            <a:avLst/>
          </a:prstGeom>
          <a:ln w="19050" cap="rnd">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42" name="Lige forbindelse 41">
            <a:extLst>
              <a:ext uri="{FF2B5EF4-FFF2-40B4-BE49-F238E27FC236}">
                <a16:creationId xmlns:a16="http://schemas.microsoft.com/office/drawing/2014/main" id="{CCF0B48B-6AB1-022C-F873-39D88F764E2C}"/>
              </a:ext>
            </a:extLst>
          </p:cNvPr>
          <p:cNvCxnSpPr/>
          <p:nvPr/>
        </p:nvCxnSpPr>
        <p:spPr>
          <a:xfrm>
            <a:off x="7552060" y="3444505"/>
            <a:ext cx="1271905" cy="0"/>
          </a:xfrm>
          <a:prstGeom prst="line">
            <a:avLst/>
          </a:prstGeom>
          <a:ln w="19050" cap="rnd">
            <a:prstDash val="sysDot"/>
            <a:miter lim="800000"/>
            <a:tailEnd type="none"/>
          </a:ln>
        </p:spPr>
        <p:style>
          <a:lnRef idx="1">
            <a:schemeClr val="accent1"/>
          </a:lnRef>
          <a:fillRef idx="0">
            <a:schemeClr val="accent1"/>
          </a:fillRef>
          <a:effectRef idx="0">
            <a:schemeClr val="accent1"/>
          </a:effectRef>
          <a:fontRef idx="minor">
            <a:schemeClr val="tx1"/>
          </a:fontRef>
        </p:style>
      </p:cxnSp>
      <p:sp>
        <p:nvSpPr>
          <p:cNvPr id="43" name="Rektangel 42">
            <a:extLst>
              <a:ext uri="{FF2B5EF4-FFF2-40B4-BE49-F238E27FC236}">
                <a16:creationId xmlns:a16="http://schemas.microsoft.com/office/drawing/2014/main" id="{2C495CB2-D11A-0C79-DE85-9DB1376D4A3F}"/>
              </a:ext>
            </a:extLst>
          </p:cNvPr>
          <p:cNvSpPr/>
          <p:nvPr/>
        </p:nvSpPr>
        <p:spPr>
          <a:xfrm>
            <a:off x="-146838" y="-244671"/>
            <a:ext cx="4214185" cy="573756"/>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510136221"/>
      </p:ext>
    </p:extLst>
  </p:cSld>
  <p:clrMapOvr>
    <a:masterClrMapping/>
  </p:clrMapOvr>
  <mc:AlternateContent xmlns:mc="http://schemas.openxmlformats.org/markup-compatibility/2006">
    <mc:Choice xmlns:p14="http://schemas.microsoft.com/office/powerpoint/2010/main" Requires="p14">
      <p:transition spd="slow" p14:dur="2250">
        <p:push dir="u"/>
      </p:transition>
    </mc:Choice>
    <mc:Fallback>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BF8"/>
        </a:solidFill>
        <a:effectLst/>
      </p:bgPr>
    </p:bg>
    <p:spTree>
      <p:nvGrpSpPr>
        <p:cNvPr id="1" name="">
          <a:extLst>
            <a:ext uri="{FF2B5EF4-FFF2-40B4-BE49-F238E27FC236}">
              <a16:creationId xmlns:a16="http://schemas.microsoft.com/office/drawing/2014/main" id="{BD08203A-849C-D893-B649-F133CBBC9089}"/>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51329ABD-ADC3-C9F7-7CED-D066EF06FAA7}"/>
              </a:ext>
            </a:extLst>
          </p:cNvPr>
          <p:cNvSpPr/>
          <p:nvPr/>
        </p:nvSpPr>
        <p:spPr>
          <a:xfrm>
            <a:off x="13834" y="0"/>
            <a:ext cx="6082166" cy="6858000"/>
          </a:xfrm>
          <a:prstGeom prst="rect">
            <a:avLst/>
          </a:prstGeom>
          <a:solidFill>
            <a:srgbClr val="F6FB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36">
            <a:extLst>
              <a:ext uri="{FF2B5EF4-FFF2-40B4-BE49-F238E27FC236}">
                <a16:creationId xmlns:a16="http://schemas.microsoft.com/office/drawing/2014/main" id="{960BA765-37A4-0D74-C66B-D9C08E27C0C7}"/>
              </a:ext>
            </a:extLst>
          </p:cNvPr>
          <p:cNvSpPr/>
          <p:nvPr/>
        </p:nvSpPr>
        <p:spPr>
          <a:xfrm>
            <a:off x="5833472" y="0"/>
            <a:ext cx="6358528" cy="6858000"/>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6">
            <a:extLst>
              <a:ext uri="{FF2B5EF4-FFF2-40B4-BE49-F238E27FC236}">
                <a16:creationId xmlns:a16="http://schemas.microsoft.com/office/drawing/2014/main" id="{4C2EC8CD-EA75-1BF3-4288-256E65CBB708}"/>
              </a:ext>
            </a:extLst>
          </p:cNvPr>
          <p:cNvSpPr>
            <a:spLocks noGrp="1"/>
          </p:cNvSpPr>
          <p:nvPr>
            <p:ph type="title"/>
          </p:nvPr>
        </p:nvSpPr>
        <p:spPr>
          <a:xfrm>
            <a:off x="6537401" y="774832"/>
            <a:ext cx="4730367" cy="1046440"/>
          </a:xfrm>
        </p:spPr>
        <p:txBody>
          <a:bodyPr/>
          <a:lstStyle/>
          <a:p>
            <a:r>
              <a:rPr lang="da-DK" sz="4800" b="1"/>
              <a:t>Kæmpe opgave venter lokalt  </a:t>
            </a:r>
          </a:p>
        </p:txBody>
      </p:sp>
      <p:sp>
        <p:nvSpPr>
          <p:cNvPr id="5" name="Tekstfelt 4">
            <a:extLst>
              <a:ext uri="{FF2B5EF4-FFF2-40B4-BE49-F238E27FC236}">
                <a16:creationId xmlns:a16="http://schemas.microsoft.com/office/drawing/2014/main" id="{F70A8FB9-86BC-C73A-D56A-562430E8686B}"/>
              </a:ext>
            </a:extLst>
          </p:cNvPr>
          <p:cNvSpPr txBox="1"/>
          <p:nvPr/>
        </p:nvSpPr>
        <p:spPr>
          <a:xfrm>
            <a:off x="6465315" y="2845099"/>
            <a:ext cx="3580087" cy="2062103"/>
          </a:xfrm>
          <a:prstGeom prst="rect">
            <a:avLst/>
          </a:prstGeom>
          <a:noFill/>
        </p:spPr>
        <p:txBody>
          <a:bodyPr wrap="square">
            <a:spAutoFit/>
          </a:bodyPr>
          <a:lstStyle/>
          <a:p>
            <a:r>
              <a:rPr lang="da-DK" sz="1600"/>
              <a:t>Lokale treparter skal planlægge arealomlægningen med helhedsplaner. Frivillighed og fuld erstatning.</a:t>
            </a:r>
          </a:p>
          <a:p>
            <a:pPr marL="287655" indent="-287655">
              <a:buFont typeface="Courier New" panose="02070309020205020404" pitchFamily="49" charset="0"/>
              <a:buChar char="o"/>
            </a:pPr>
            <a:endParaRPr lang="da-DK" sz="1600"/>
          </a:p>
          <a:p>
            <a:r>
              <a:rPr lang="da-DK" sz="1600"/>
              <a:t>Lokale kystvandråd skal kvalificere og efterprøve vandplanerne og komme med forslag til klogere veje til at nå målene.</a:t>
            </a:r>
          </a:p>
        </p:txBody>
      </p:sp>
      <p:pic>
        <p:nvPicPr>
          <p:cNvPr id="4" name="Billede 3" descr="Et billede, der indeholder kort&#10;&#10;Indhold genereret af kunstig intelligens kan være forkert.">
            <a:extLst>
              <a:ext uri="{FF2B5EF4-FFF2-40B4-BE49-F238E27FC236}">
                <a16:creationId xmlns:a16="http://schemas.microsoft.com/office/drawing/2014/main" id="{C91D0461-668F-0EB5-6E29-4DA3651C7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78" y="0"/>
            <a:ext cx="4848393" cy="6858000"/>
          </a:xfrm>
          <a:prstGeom prst="rect">
            <a:avLst/>
          </a:prstGeom>
        </p:spPr>
      </p:pic>
    </p:spTree>
    <p:extLst>
      <p:ext uri="{BB962C8B-B14F-4D97-AF65-F5344CB8AC3E}">
        <p14:creationId xmlns:p14="http://schemas.microsoft.com/office/powerpoint/2010/main" val="807239193"/>
      </p:ext>
    </p:extLst>
  </p:cSld>
  <p:clrMapOvr>
    <a:masterClrMapping/>
  </p:clrMapOvr>
  <mc:AlternateContent xmlns:mc="http://schemas.openxmlformats.org/markup-compatibility/2006">
    <mc:Choice xmlns:p14="http://schemas.microsoft.com/office/powerpoint/2010/main" Requires="p14">
      <p:transition spd="slow" p14:dur="20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DD189F34-E9CE-F860-EAD2-0C1814A57B4E}"/>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35ABF3EB-6CC2-22A8-0523-8FC96801DCD4}"/>
              </a:ext>
            </a:extLst>
          </p:cNvPr>
          <p:cNvSpPr/>
          <p:nvPr/>
        </p:nvSpPr>
        <p:spPr>
          <a:xfrm>
            <a:off x="10766854" y="5502876"/>
            <a:ext cx="1079157" cy="112858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ctangle 36">
            <a:extLst>
              <a:ext uri="{FF2B5EF4-FFF2-40B4-BE49-F238E27FC236}">
                <a16:creationId xmlns:a16="http://schemas.microsoft.com/office/drawing/2014/main" id="{3026F596-5FFC-70D0-4467-B3E36A2A7F84}"/>
              </a:ext>
            </a:extLst>
          </p:cNvPr>
          <p:cNvSpPr/>
          <p:nvPr/>
        </p:nvSpPr>
        <p:spPr>
          <a:xfrm>
            <a:off x="0" y="-56442"/>
            <a:ext cx="6096000" cy="6914442"/>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Content Placeholder 12">
            <a:extLst>
              <a:ext uri="{FF2B5EF4-FFF2-40B4-BE49-F238E27FC236}">
                <a16:creationId xmlns:a16="http://schemas.microsoft.com/office/drawing/2014/main" id="{29E3A57B-4BCD-2627-FB05-CE19613E1A33}"/>
              </a:ext>
            </a:extLst>
          </p:cNvPr>
          <p:cNvSpPr txBox="1">
            <a:spLocks/>
          </p:cNvSpPr>
          <p:nvPr/>
        </p:nvSpPr>
        <p:spPr>
          <a:xfrm>
            <a:off x="458846" y="2221440"/>
            <a:ext cx="4607416" cy="1276571"/>
          </a:xfrm>
          <a:prstGeom prst="rect">
            <a:avLst/>
          </a:prstGeom>
        </p:spPr>
        <p:txBody>
          <a:bodyPr vert="horz" lIns="0" tIns="0" rIns="0" bIns="0" rtlCol="0" anchor="t">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9200" indent="0">
              <a:spcBef>
                <a:spcPts val="750"/>
              </a:spcBef>
              <a:spcAft>
                <a:spcPts val="750"/>
              </a:spcAft>
              <a:buNone/>
            </a:pPr>
            <a:r>
              <a:rPr lang="da-DK">
                <a:solidFill>
                  <a:srgbClr val="242424"/>
                </a:solidFill>
              </a:rPr>
              <a:t>Reducere udledning af kvælstof og klimagasser</a:t>
            </a:r>
          </a:p>
          <a:p>
            <a:pPr marL="169200" indent="0">
              <a:spcBef>
                <a:spcPts val="750"/>
              </a:spcBef>
              <a:spcAft>
                <a:spcPts val="750"/>
              </a:spcAft>
              <a:buNone/>
            </a:pPr>
            <a:r>
              <a:rPr lang="da-DK">
                <a:solidFill>
                  <a:srgbClr val="242424"/>
                </a:solidFill>
              </a:rPr>
              <a:t>Kan forvente lokale ændringer i vandløbsforløb og drænsystemer, herunder som konsekvens af nye lavbunds- og vådområder</a:t>
            </a:r>
          </a:p>
          <a:p>
            <a:pPr marL="0" indent="0">
              <a:buNone/>
            </a:pPr>
            <a:endParaRPr lang="da-DK"/>
          </a:p>
          <a:p>
            <a:pPr marL="0" indent="0">
              <a:buNone/>
            </a:pPr>
            <a:endParaRPr lang="da-DK"/>
          </a:p>
        </p:txBody>
      </p:sp>
      <p:pic>
        <p:nvPicPr>
          <p:cNvPr id="11" name="Pladsholder til billede 6" descr="Et billede, der indeholder udendørs, sky, natur, træ&#10;&#10;Automatisk genereret beskrivelse">
            <a:extLst>
              <a:ext uri="{FF2B5EF4-FFF2-40B4-BE49-F238E27FC236}">
                <a16:creationId xmlns:a16="http://schemas.microsoft.com/office/drawing/2014/main" id="{5F7B5C3D-F4B8-7FD3-9ED5-2126022C5CA0}"/>
              </a:ext>
            </a:extLst>
          </p:cNvPr>
          <p:cNvPicPr>
            <a:picLocks noChangeAspect="1"/>
          </p:cNvPicPr>
          <p:nvPr/>
        </p:nvPicPr>
        <p:blipFill>
          <a:blip r:embed="rId3">
            <a:extLst>
              <a:ext uri="{28A0092B-C50C-407E-A947-70E740481C1C}">
                <a14:useLocalDpi xmlns:a14="http://schemas.microsoft.com/office/drawing/2010/main" val="0"/>
              </a:ext>
            </a:extLst>
          </a:blip>
          <a:srcRect l="46521" t="19969" b="36501"/>
          <a:stretch/>
        </p:blipFill>
        <p:spPr>
          <a:xfrm>
            <a:off x="11261124" y="662823"/>
            <a:ext cx="6615173" cy="3589666"/>
          </a:xfrm>
          <a:prstGeom prst="rect">
            <a:avLst/>
          </a:prstGeom>
        </p:spPr>
      </p:pic>
      <p:sp>
        <p:nvSpPr>
          <p:cNvPr id="3" name="Title 6">
            <a:extLst>
              <a:ext uri="{FF2B5EF4-FFF2-40B4-BE49-F238E27FC236}">
                <a16:creationId xmlns:a16="http://schemas.microsoft.com/office/drawing/2014/main" id="{C6DE7ABF-0599-EC76-CC69-9AA1F9F2C736}"/>
              </a:ext>
            </a:extLst>
          </p:cNvPr>
          <p:cNvSpPr>
            <a:spLocks noGrp="1"/>
          </p:cNvSpPr>
          <p:nvPr>
            <p:ph type="title"/>
          </p:nvPr>
        </p:nvSpPr>
        <p:spPr>
          <a:xfrm>
            <a:off x="605495" y="662822"/>
            <a:ext cx="5036180" cy="1131471"/>
          </a:xfrm>
        </p:spPr>
        <p:txBody>
          <a:bodyPr/>
          <a:lstStyle/>
          <a:p>
            <a:r>
              <a:rPr lang="da-DK" sz="4800" b="1"/>
              <a:t>Arealomlægning og afvanding</a:t>
            </a:r>
          </a:p>
        </p:txBody>
      </p:sp>
      <p:pic>
        <p:nvPicPr>
          <p:cNvPr id="1026" name="Picture 2">
            <a:extLst>
              <a:ext uri="{FF2B5EF4-FFF2-40B4-BE49-F238E27FC236}">
                <a16:creationId xmlns:a16="http://schemas.microsoft.com/office/drawing/2014/main" id="{6175D99E-D928-F275-D0E2-E194B32471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43" t="11572" r="4202" b="11572"/>
          <a:stretch/>
        </p:blipFill>
        <p:spPr bwMode="auto">
          <a:xfrm>
            <a:off x="6589931" y="659264"/>
            <a:ext cx="4538267" cy="5763955"/>
          </a:xfrm>
          <a:prstGeom prst="rect">
            <a:avLst/>
          </a:prstGeom>
          <a:noFill/>
          <a:extLst>
            <a:ext uri="{909E8E84-426E-40DD-AFC4-6F175D3DCCD1}">
              <a14:hiddenFill xmlns:a14="http://schemas.microsoft.com/office/drawing/2010/main">
                <a:solidFill>
                  <a:srgbClr val="FFFFFF"/>
                </a:solidFill>
              </a14:hiddenFill>
            </a:ext>
          </a:extLst>
        </p:spPr>
      </p:pic>
      <p:pic>
        <p:nvPicPr>
          <p:cNvPr id="4" name="Pladsholder til billede 14" descr="Et billede, der indeholder græs, udendørs, vand, Polder&#10;&#10;Indhold genereret af kunstig intelligens kan være forkert.">
            <a:extLst>
              <a:ext uri="{FF2B5EF4-FFF2-40B4-BE49-F238E27FC236}">
                <a16:creationId xmlns:a16="http://schemas.microsoft.com/office/drawing/2014/main" id="{F29ED2FE-BCC8-C8BC-8FF2-0D8BEECF0419}"/>
              </a:ext>
            </a:extLst>
          </p:cNvPr>
          <p:cNvPicPr>
            <a:picLocks noChangeAspect="1"/>
          </p:cNvPicPr>
          <p:nvPr/>
        </p:nvPicPr>
        <p:blipFill>
          <a:blip r:embed="rId5">
            <a:extLst>
              <a:ext uri="{28A0092B-C50C-407E-A947-70E740481C1C}">
                <a14:useLocalDpi xmlns:a14="http://schemas.microsoft.com/office/drawing/2010/main" val="0"/>
              </a:ext>
            </a:extLst>
          </a:blip>
          <a:srcRect t="32016" b="32051"/>
          <a:stretch/>
        </p:blipFill>
        <p:spPr>
          <a:xfrm>
            <a:off x="11253276" y="659264"/>
            <a:ext cx="6623021" cy="3593226"/>
          </a:xfrm>
          <a:prstGeom prst="rect">
            <a:avLst/>
          </a:prstGeom>
        </p:spPr>
      </p:pic>
    </p:spTree>
    <p:extLst>
      <p:ext uri="{BB962C8B-B14F-4D97-AF65-F5344CB8AC3E}">
        <p14:creationId xmlns:p14="http://schemas.microsoft.com/office/powerpoint/2010/main" val="3275820877"/>
      </p:ext>
    </p:extLst>
  </p:cSld>
  <p:clrMapOvr>
    <a:masterClrMapping/>
  </p:clrMapOvr>
  <mc:AlternateContent xmlns:mc="http://schemas.openxmlformats.org/markup-compatibility/2006">
    <mc:Choice xmlns:p14="http://schemas.microsoft.com/office/powerpoint/2010/main" Requires="p14">
      <p:transition spd="slow" p14:dur="20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D187C-64BD-8AD9-ADD6-9F3A3F27CA4D}"/>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25661C94-B7FE-478D-E0C9-E3CA4CCE1924}"/>
              </a:ext>
            </a:extLst>
          </p:cNvPr>
          <p:cNvSpPr/>
          <p:nvPr/>
        </p:nvSpPr>
        <p:spPr>
          <a:xfrm>
            <a:off x="0" y="0"/>
            <a:ext cx="6096000" cy="685799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D860D5E7-05A4-0460-F73F-2ECA3B0D667F}"/>
              </a:ext>
            </a:extLst>
          </p:cNvPr>
          <p:cNvSpPr/>
          <p:nvPr/>
        </p:nvSpPr>
        <p:spPr>
          <a:xfrm>
            <a:off x="6096000" y="2434"/>
            <a:ext cx="6096000" cy="6857999"/>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Pladsholder til billede 6" descr="Et billede, der indeholder udendørs, sky, natur, træ&#10;&#10;Automatisk genereret beskrivelse">
            <a:extLst>
              <a:ext uri="{FF2B5EF4-FFF2-40B4-BE49-F238E27FC236}">
                <a16:creationId xmlns:a16="http://schemas.microsoft.com/office/drawing/2014/main" id="{E9D91A23-EE33-2BAB-3169-00DEE76A2A34}"/>
              </a:ext>
            </a:extLst>
          </p:cNvPr>
          <p:cNvPicPr>
            <a:picLocks noChangeAspect="1"/>
          </p:cNvPicPr>
          <p:nvPr/>
        </p:nvPicPr>
        <p:blipFill>
          <a:blip r:embed="rId3">
            <a:extLst>
              <a:ext uri="{28A0092B-C50C-407E-A947-70E740481C1C}">
                <a14:useLocalDpi xmlns:a14="http://schemas.microsoft.com/office/drawing/2010/main" val="0"/>
              </a:ext>
            </a:extLst>
          </a:blip>
          <a:srcRect l="46521" t="19969" b="36501"/>
          <a:stretch/>
        </p:blipFill>
        <p:spPr>
          <a:xfrm>
            <a:off x="-930876" y="660389"/>
            <a:ext cx="6615173" cy="3589666"/>
          </a:xfrm>
          <a:prstGeom prst="rect">
            <a:avLst/>
          </a:prstGeom>
        </p:spPr>
      </p:pic>
      <p:sp>
        <p:nvSpPr>
          <p:cNvPr id="9" name="Text Placeholder 10">
            <a:extLst>
              <a:ext uri="{FF2B5EF4-FFF2-40B4-BE49-F238E27FC236}">
                <a16:creationId xmlns:a16="http://schemas.microsoft.com/office/drawing/2014/main" id="{EF6E5A1A-E684-FD74-CDA3-265E9585547F}"/>
              </a:ext>
            </a:extLst>
          </p:cNvPr>
          <p:cNvSpPr txBox="1">
            <a:spLocks/>
          </p:cNvSpPr>
          <p:nvPr/>
        </p:nvSpPr>
        <p:spPr>
          <a:xfrm>
            <a:off x="6670185" y="1197857"/>
            <a:ext cx="4950316" cy="501032"/>
          </a:xfrm>
          <a:prstGeom prst="rect">
            <a:avLst/>
          </a:prstGeom>
        </p:spPr>
        <p:txBody>
          <a:bodyPr vert="horz" lIns="0" tIns="0" rIns="0" bIns="0" rtlCol="0">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endParaRPr lang="da-DK" sz="1050"/>
          </a:p>
        </p:txBody>
      </p:sp>
      <p:sp>
        <p:nvSpPr>
          <p:cNvPr id="6" name="Text Placeholder 10">
            <a:extLst>
              <a:ext uri="{FF2B5EF4-FFF2-40B4-BE49-F238E27FC236}">
                <a16:creationId xmlns:a16="http://schemas.microsoft.com/office/drawing/2014/main" id="{A9403B92-6A07-2740-0DBB-480CC5B7A83C}"/>
              </a:ext>
            </a:extLst>
          </p:cNvPr>
          <p:cNvSpPr txBox="1">
            <a:spLocks/>
          </p:cNvSpPr>
          <p:nvPr/>
        </p:nvSpPr>
        <p:spPr>
          <a:xfrm>
            <a:off x="6103847" y="2972139"/>
            <a:ext cx="5352031" cy="2893823"/>
          </a:xfrm>
          <a:prstGeom prst="rect">
            <a:avLst/>
          </a:prstGeom>
        </p:spPr>
        <p:txBody>
          <a:bodyPr vert="horz" lIns="0" tIns="0" rIns="0" bIns="0" rtlCol="0" anchor="t">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750"/>
              </a:spcBef>
              <a:spcAft>
                <a:spcPts val="750"/>
              </a:spcAft>
              <a:buNone/>
            </a:pPr>
            <a:r>
              <a:rPr lang="da-DK"/>
              <a:t>…sikre den nødvendige reduktion af udledninger så effektivt som muligt.</a:t>
            </a:r>
          </a:p>
          <a:p>
            <a:pPr marL="457200" lvl="1" indent="0">
              <a:spcBef>
                <a:spcPts val="750"/>
              </a:spcBef>
              <a:spcAft>
                <a:spcPts val="750"/>
              </a:spcAft>
              <a:buNone/>
            </a:pPr>
            <a:r>
              <a:rPr lang="da-DK"/>
              <a:t>…sikre fortsat produktion på robuste jorde.</a:t>
            </a:r>
          </a:p>
          <a:p>
            <a:pPr marL="457200" lvl="1" indent="0">
              <a:spcBef>
                <a:spcPts val="750"/>
              </a:spcBef>
              <a:spcAft>
                <a:spcPts val="750"/>
              </a:spcAft>
              <a:buNone/>
            </a:pPr>
            <a:r>
              <a:rPr lang="da-DK"/>
              <a:t>…sikre vandløbenes evne til at bortlede vand med respekt for de øvrige målsætninger for vandløb.</a:t>
            </a:r>
          </a:p>
          <a:p>
            <a:pPr marL="457200" lvl="1" indent="0">
              <a:spcBef>
                <a:spcPts val="750"/>
              </a:spcBef>
              <a:spcAft>
                <a:spcPts val="750"/>
              </a:spcAft>
              <a:buNone/>
            </a:pPr>
            <a:r>
              <a:rPr lang="da-DK"/>
              <a:t>…holde fokus på behovet for vedligeholdelse af vandløb, særligt med udsigt til øgede vandmængder som konsekvens af klimaforandringer.</a:t>
            </a:r>
          </a:p>
          <a:p>
            <a:pPr marL="742950" lvl="1" indent="-285750">
              <a:spcBef>
                <a:spcPts val="750"/>
              </a:spcBef>
              <a:spcAft>
                <a:spcPts val="750"/>
              </a:spcAft>
              <a:buFont typeface="Arial" panose="020B0604020202020204" pitchFamily="34" charset="0"/>
              <a:buChar char="•"/>
            </a:pPr>
            <a:endParaRPr lang="da-DK">
              <a:solidFill>
                <a:srgbClr val="242424"/>
              </a:solidFill>
            </a:endParaRPr>
          </a:p>
        </p:txBody>
      </p:sp>
      <p:sp>
        <p:nvSpPr>
          <p:cNvPr id="7" name="Title 6">
            <a:extLst>
              <a:ext uri="{FF2B5EF4-FFF2-40B4-BE49-F238E27FC236}">
                <a16:creationId xmlns:a16="http://schemas.microsoft.com/office/drawing/2014/main" id="{165F5D2D-234A-53D2-FD8D-D133C71E994C}"/>
              </a:ext>
            </a:extLst>
          </p:cNvPr>
          <p:cNvSpPr>
            <a:spLocks noGrp="1"/>
          </p:cNvSpPr>
          <p:nvPr>
            <p:ph type="title"/>
          </p:nvPr>
        </p:nvSpPr>
        <p:spPr>
          <a:xfrm>
            <a:off x="6514133" y="660389"/>
            <a:ext cx="4558439" cy="1046440"/>
          </a:xfrm>
        </p:spPr>
        <p:txBody>
          <a:bodyPr/>
          <a:lstStyle/>
          <a:p>
            <a:r>
              <a:rPr lang="da-DK" sz="4800" b="1">
                <a:solidFill>
                  <a:srgbClr val="005521"/>
                </a:solidFill>
              </a:rPr>
              <a:t>Landbrug </a:t>
            </a:r>
            <a:br>
              <a:rPr lang="da-DK" sz="4800" b="1">
                <a:solidFill>
                  <a:srgbClr val="005521"/>
                </a:solidFill>
              </a:rPr>
            </a:br>
            <a:r>
              <a:rPr lang="da-DK" sz="4800" b="1">
                <a:solidFill>
                  <a:srgbClr val="005521"/>
                </a:solidFill>
              </a:rPr>
              <a:t>&amp; Fødevarer</a:t>
            </a:r>
            <a:br>
              <a:rPr lang="da-DK" sz="4800" b="1">
                <a:solidFill>
                  <a:srgbClr val="005521"/>
                </a:solidFill>
              </a:rPr>
            </a:br>
            <a:r>
              <a:rPr lang="da-DK" sz="4800" b="1">
                <a:solidFill>
                  <a:srgbClr val="005521"/>
                </a:solidFill>
              </a:rPr>
              <a:t>prioriterer at…</a:t>
            </a:r>
            <a:endParaRPr lang="da-DK" sz="4800">
              <a:solidFill>
                <a:srgbClr val="005521"/>
              </a:solidFill>
            </a:endParaRPr>
          </a:p>
        </p:txBody>
      </p:sp>
      <p:pic>
        <p:nvPicPr>
          <p:cNvPr id="4" name="Pladsholder til billede 14" descr="Et billede, der indeholder græs, udendørs, vand, Polder&#10;&#10;Indhold genereret af kunstig intelligens kan være forkert.">
            <a:extLst>
              <a:ext uri="{FF2B5EF4-FFF2-40B4-BE49-F238E27FC236}">
                <a16:creationId xmlns:a16="http://schemas.microsoft.com/office/drawing/2014/main" id="{45B9AD2B-5162-99E4-3A79-60BD252B0939}"/>
              </a:ext>
            </a:extLst>
          </p:cNvPr>
          <p:cNvPicPr>
            <a:picLocks noChangeAspect="1"/>
          </p:cNvPicPr>
          <p:nvPr/>
        </p:nvPicPr>
        <p:blipFill>
          <a:blip r:embed="rId4">
            <a:extLst>
              <a:ext uri="{28A0092B-C50C-407E-A947-70E740481C1C}">
                <a14:useLocalDpi xmlns:a14="http://schemas.microsoft.com/office/drawing/2010/main" val="0"/>
              </a:ext>
            </a:extLst>
          </a:blip>
          <a:srcRect t="32016" b="32051"/>
          <a:stretch/>
        </p:blipFill>
        <p:spPr>
          <a:xfrm>
            <a:off x="-930876" y="660389"/>
            <a:ext cx="6623021" cy="3593226"/>
          </a:xfrm>
          <a:prstGeom prst="rect">
            <a:avLst/>
          </a:prstGeom>
        </p:spPr>
      </p:pic>
    </p:spTree>
    <p:extLst>
      <p:ext uri="{BB962C8B-B14F-4D97-AF65-F5344CB8AC3E}">
        <p14:creationId xmlns:p14="http://schemas.microsoft.com/office/powerpoint/2010/main" val="2043382508"/>
      </p:ext>
    </p:extLst>
  </p:cSld>
  <p:clrMapOvr>
    <a:masterClrMapping/>
  </p:clrMapOvr>
  <mc:AlternateContent xmlns:mc="http://schemas.openxmlformats.org/markup-compatibility/2006">
    <mc:Choice xmlns:p14="http://schemas.microsoft.com/office/powerpoint/2010/main" Requires="p14">
      <p:transition spd="slow" p14:dur="2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76509-E75A-8692-77ED-8938F73B30BE}"/>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690EDE98-88A4-F83D-579F-D1C7191791E6}"/>
              </a:ext>
            </a:extLst>
          </p:cNvPr>
          <p:cNvSpPr/>
          <p:nvPr/>
        </p:nvSpPr>
        <p:spPr>
          <a:xfrm>
            <a:off x="10498914" y="5713331"/>
            <a:ext cx="1401635" cy="8877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21AC7D23-F5E2-31BB-6237-D51DA440BC24}"/>
              </a:ext>
            </a:extLst>
          </p:cNvPr>
          <p:cNvSpPr/>
          <p:nvPr/>
        </p:nvSpPr>
        <p:spPr>
          <a:xfrm>
            <a:off x="0" y="0"/>
            <a:ext cx="12192000" cy="6860433"/>
          </a:xfrm>
          <a:prstGeom prst="rect">
            <a:avLst/>
          </a:prstGeom>
          <a:solidFill>
            <a:srgbClr val="99B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6">
            <a:extLst>
              <a:ext uri="{FF2B5EF4-FFF2-40B4-BE49-F238E27FC236}">
                <a16:creationId xmlns:a16="http://schemas.microsoft.com/office/drawing/2014/main" id="{478F2C3F-6F4C-D5A6-573B-024FFEA4C00B}"/>
              </a:ext>
            </a:extLst>
          </p:cNvPr>
          <p:cNvSpPr>
            <a:spLocks noGrp="1"/>
          </p:cNvSpPr>
          <p:nvPr>
            <p:ph type="title"/>
          </p:nvPr>
        </p:nvSpPr>
        <p:spPr>
          <a:xfrm>
            <a:off x="571500" y="781749"/>
            <a:ext cx="3794023" cy="1046440"/>
          </a:xfrm>
        </p:spPr>
        <p:txBody>
          <a:bodyPr/>
          <a:lstStyle/>
          <a:p>
            <a:r>
              <a:rPr lang="da-DK" sz="4800">
                <a:solidFill>
                  <a:srgbClr val="0076F0"/>
                </a:solidFill>
              </a:rPr>
              <a:t>Vandplaner i høring</a:t>
            </a:r>
          </a:p>
        </p:txBody>
      </p:sp>
      <p:pic>
        <p:nvPicPr>
          <p:cNvPr id="4" name="Billede 3" descr="Et billede, der indeholder person, hånd, holde, grøntsager&#10;&#10;Automatisk genereret beskrivelse">
            <a:extLst>
              <a:ext uri="{FF2B5EF4-FFF2-40B4-BE49-F238E27FC236}">
                <a16:creationId xmlns:a16="http://schemas.microsoft.com/office/drawing/2014/main" id="{5A89FC21-269F-1AD1-7AA4-776D81614EF9}"/>
              </a:ext>
            </a:extLst>
          </p:cNvPr>
          <p:cNvPicPr>
            <a:picLocks noChangeAspect="1"/>
          </p:cNvPicPr>
          <p:nvPr/>
        </p:nvPicPr>
        <p:blipFill>
          <a:blip r:embed="rId3">
            <a:extLst>
              <a:ext uri="{28A0092B-C50C-407E-A947-70E740481C1C}">
                <a14:useLocalDpi xmlns:a14="http://schemas.microsoft.com/office/drawing/2010/main" val="0"/>
              </a:ext>
            </a:extLst>
          </a:blip>
          <a:srcRect l="4365" t="-45" r="-32" b="11542"/>
          <a:stretch/>
        </p:blipFill>
        <p:spPr>
          <a:xfrm>
            <a:off x="6927824" y="614468"/>
            <a:ext cx="10528351" cy="5629063"/>
          </a:xfrm>
          <a:prstGeom prst="rect">
            <a:avLst/>
          </a:prstGeom>
        </p:spPr>
      </p:pic>
      <p:sp>
        <p:nvSpPr>
          <p:cNvPr id="6" name="Text Placeholder 10">
            <a:extLst>
              <a:ext uri="{FF2B5EF4-FFF2-40B4-BE49-F238E27FC236}">
                <a16:creationId xmlns:a16="http://schemas.microsoft.com/office/drawing/2014/main" id="{2422EA41-8696-F365-04E6-7CFDD22F56E1}"/>
              </a:ext>
            </a:extLst>
          </p:cNvPr>
          <p:cNvSpPr txBox="1">
            <a:spLocks/>
          </p:cNvSpPr>
          <p:nvPr/>
        </p:nvSpPr>
        <p:spPr>
          <a:xfrm>
            <a:off x="571500" y="2609938"/>
            <a:ext cx="4537191" cy="3061979"/>
          </a:xfrm>
          <a:prstGeom prst="rect">
            <a:avLst/>
          </a:prstGeom>
        </p:spPr>
        <p:txBody>
          <a:bodyPr vert="horz" lIns="0" tIns="0" rIns="0" bIns="0" rtlCol="0" anchor="t">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400 km vandløb mere, nu i alt 1.425 km, er udpeget som stærkt modificeret.</a:t>
            </a:r>
          </a:p>
          <a:p>
            <a:pPr marL="0" indent="0">
              <a:buNone/>
            </a:pPr>
            <a:r>
              <a:rPr lang="da-DK"/>
              <a:t>Stadig relativt langt mindre end f.eks. Tyskland og Polen.</a:t>
            </a:r>
          </a:p>
          <a:p>
            <a:pPr marL="0" indent="0">
              <a:buNone/>
            </a:pPr>
            <a:r>
              <a:rPr lang="da-DK"/>
              <a:t>Planlagt fysiske forbedringer for 2.000 km mere, nu i alt 7.500 km.</a:t>
            </a:r>
          </a:p>
          <a:p>
            <a:pPr marL="0" indent="0">
              <a:buNone/>
            </a:pPr>
            <a:r>
              <a:rPr lang="da-DK"/>
              <a:t>Fjernelse af 750 spærringer mere, nu i alt 1.500.</a:t>
            </a:r>
          </a:p>
          <a:p>
            <a:pPr marL="0" indent="0">
              <a:buFont typeface="Courier New" panose="02070309020205020404" pitchFamily="49" charset="0"/>
              <a:buNone/>
            </a:pPr>
            <a:endParaRPr lang="da-DK"/>
          </a:p>
          <a:p>
            <a:pPr marL="0" indent="0">
              <a:buFont typeface="Courier New" panose="02070309020205020404" pitchFamily="49" charset="0"/>
              <a:buNone/>
            </a:pPr>
            <a:endParaRPr lang="da-DK"/>
          </a:p>
        </p:txBody>
      </p:sp>
      <p:sp>
        <p:nvSpPr>
          <p:cNvPr id="5" name="Tekstfelt 4">
            <a:extLst>
              <a:ext uri="{FF2B5EF4-FFF2-40B4-BE49-F238E27FC236}">
                <a16:creationId xmlns:a16="http://schemas.microsoft.com/office/drawing/2014/main" id="{D6D18BF1-0E75-A588-FD48-C28340BAD6DB}"/>
              </a:ext>
            </a:extLst>
          </p:cNvPr>
          <p:cNvSpPr txBox="1"/>
          <p:nvPr/>
        </p:nvSpPr>
        <p:spPr>
          <a:xfrm>
            <a:off x="12312509" y="735028"/>
            <a:ext cx="4673974" cy="335989"/>
          </a:xfrm>
          <a:prstGeom prst="rect">
            <a:avLst/>
          </a:prstGeom>
          <a:noFill/>
        </p:spPr>
        <p:txBody>
          <a:bodyPr wrap="square">
            <a:spAutoFit/>
          </a:bodyPr>
          <a:lstStyle/>
          <a:p>
            <a:pPr>
              <a:lnSpc>
                <a:spcPts val="2000"/>
              </a:lnSpc>
              <a:spcAft>
                <a:spcPts val="2000"/>
              </a:spcAft>
            </a:pPr>
            <a:endParaRPr lang="da-DK" sz="1600"/>
          </a:p>
        </p:txBody>
      </p:sp>
      <p:pic>
        <p:nvPicPr>
          <p:cNvPr id="8" name="Billede 7" descr="Et billede, der indeholder græs, Ikke-vaskulær landplante, plante, udendørs&#10;&#10;Indhold genereret af kunstig intelligens kan være forkert.">
            <a:extLst>
              <a:ext uri="{FF2B5EF4-FFF2-40B4-BE49-F238E27FC236}">
                <a16:creationId xmlns:a16="http://schemas.microsoft.com/office/drawing/2014/main" id="{F99818D7-8670-3261-8EBF-52C788F373D6}"/>
              </a:ext>
            </a:extLst>
          </p:cNvPr>
          <p:cNvPicPr>
            <a:picLocks noChangeAspect="1"/>
          </p:cNvPicPr>
          <p:nvPr/>
        </p:nvPicPr>
        <p:blipFill>
          <a:blip r:embed="rId4">
            <a:extLst>
              <a:ext uri="{28A0092B-C50C-407E-A947-70E740481C1C}">
                <a14:useLocalDpi xmlns:a14="http://schemas.microsoft.com/office/drawing/2010/main" val="0"/>
              </a:ext>
            </a:extLst>
          </a:blip>
          <a:srcRect t="6361" b="13451"/>
          <a:stretch/>
        </p:blipFill>
        <p:spPr>
          <a:xfrm>
            <a:off x="6927825" y="614467"/>
            <a:ext cx="10528350" cy="5629063"/>
          </a:xfrm>
          <a:prstGeom prst="rect">
            <a:avLst/>
          </a:prstGeom>
        </p:spPr>
      </p:pic>
    </p:spTree>
    <p:extLst>
      <p:ext uri="{BB962C8B-B14F-4D97-AF65-F5344CB8AC3E}">
        <p14:creationId xmlns:p14="http://schemas.microsoft.com/office/powerpoint/2010/main" val="3895623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815B1-E1EC-A178-911E-EB6E5E86CE54}"/>
            </a:ext>
          </a:extLst>
        </p:cNvPr>
        <p:cNvGrpSpPr/>
        <p:nvPr/>
      </p:nvGrpSpPr>
      <p:grpSpPr>
        <a:xfrm>
          <a:off x="0" y="0"/>
          <a:ext cx="0" cy="0"/>
          <a:chOff x="0" y="0"/>
          <a:chExt cx="0" cy="0"/>
        </a:xfrm>
      </p:grpSpPr>
      <p:sp>
        <p:nvSpPr>
          <p:cNvPr id="16" name="Rektangel 15">
            <a:extLst>
              <a:ext uri="{FF2B5EF4-FFF2-40B4-BE49-F238E27FC236}">
                <a16:creationId xmlns:a16="http://schemas.microsoft.com/office/drawing/2014/main" id="{E99DA2E5-AE53-C17D-B047-FE5D453C1509}"/>
              </a:ext>
            </a:extLst>
          </p:cNvPr>
          <p:cNvSpPr/>
          <p:nvPr/>
        </p:nvSpPr>
        <p:spPr>
          <a:xfrm>
            <a:off x="6190827" y="0"/>
            <a:ext cx="60011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37">
            <a:extLst>
              <a:ext uri="{FF2B5EF4-FFF2-40B4-BE49-F238E27FC236}">
                <a16:creationId xmlns:a16="http://schemas.microsoft.com/office/drawing/2014/main" id="{002150AC-21CF-956B-EC21-30496D0F7C8B}"/>
              </a:ext>
            </a:extLst>
          </p:cNvPr>
          <p:cNvSpPr/>
          <p:nvPr/>
        </p:nvSpPr>
        <p:spPr>
          <a:xfrm>
            <a:off x="0" y="0"/>
            <a:ext cx="6190827" cy="6860433"/>
          </a:xfrm>
          <a:prstGeom prst="rect">
            <a:avLst/>
          </a:prstGeom>
          <a:solidFill>
            <a:srgbClr val="99BD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3DBDE966-AFCA-FD6D-4B66-05306EEBE386}"/>
              </a:ext>
            </a:extLst>
          </p:cNvPr>
          <p:cNvSpPr/>
          <p:nvPr/>
        </p:nvSpPr>
        <p:spPr>
          <a:xfrm>
            <a:off x="10498914" y="5713331"/>
            <a:ext cx="1401635" cy="887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6">
            <a:extLst>
              <a:ext uri="{FF2B5EF4-FFF2-40B4-BE49-F238E27FC236}">
                <a16:creationId xmlns:a16="http://schemas.microsoft.com/office/drawing/2014/main" id="{868CADDE-AC1F-3566-8F03-EB8BA47AF484}"/>
              </a:ext>
            </a:extLst>
          </p:cNvPr>
          <p:cNvSpPr>
            <a:spLocks noGrp="1"/>
          </p:cNvSpPr>
          <p:nvPr>
            <p:ph type="title"/>
          </p:nvPr>
        </p:nvSpPr>
        <p:spPr>
          <a:xfrm>
            <a:off x="571500" y="781749"/>
            <a:ext cx="3794023" cy="1046440"/>
          </a:xfrm>
        </p:spPr>
        <p:txBody>
          <a:bodyPr/>
          <a:lstStyle/>
          <a:p>
            <a:r>
              <a:rPr lang="da-DK">
                <a:solidFill>
                  <a:schemeClr val="bg1"/>
                </a:solidFill>
              </a:rPr>
              <a:t>Græs skal fylde mere</a:t>
            </a:r>
          </a:p>
        </p:txBody>
      </p:sp>
      <p:sp>
        <p:nvSpPr>
          <p:cNvPr id="6" name="Text Placeholder 10">
            <a:extLst>
              <a:ext uri="{FF2B5EF4-FFF2-40B4-BE49-F238E27FC236}">
                <a16:creationId xmlns:a16="http://schemas.microsoft.com/office/drawing/2014/main" id="{15CBEDE1-E3AC-61FA-0BBF-EBFEA8493DE9}"/>
              </a:ext>
            </a:extLst>
          </p:cNvPr>
          <p:cNvSpPr txBox="1">
            <a:spLocks/>
          </p:cNvSpPr>
          <p:nvPr/>
        </p:nvSpPr>
        <p:spPr>
          <a:xfrm>
            <a:off x="6735958" y="781749"/>
            <a:ext cx="4537191" cy="3061979"/>
          </a:xfrm>
          <a:prstGeom prst="rect">
            <a:avLst/>
          </a:prstGeom>
        </p:spPr>
        <p:txBody>
          <a:bodyPr vert="horz" lIns="0" tIns="0" rIns="0" bIns="0" rtlCol="0" anchor="t">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endParaRPr lang="da-DK"/>
          </a:p>
          <a:p>
            <a:pPr marL="0" indent="0">
              <a:buFont typeface="Courier New" panose="02070309020205020404" pitchFamily="49" charset="0"/>
              <a:buNone/>
            </a:pPr>
            <a:endParaRPr lang="da-DK"/>
          </a:p>
        </p:txBody>
      </p:sp>
      <p:sp>
        <p:nvSpPr>
          <p:cNvPr id="5" name="Tekstfelt 4">
            <a:extLst>
              <a:ext uri="{FF2B5EF4-FFF2-40B4-BE49-F238E27FC236}">
                <a16:creationId xmlns:a16="http://schemas.microsoft.com/office/drawing/2014/main" id="{3215DD15-0975-EC44-1557-7E53310069B2}"/>
              </a:ext>
            </a:extLst>
          </p:cNvPr>
          <p:cNvSpPr txBox="1"/>
          <p:nvPr/>
        </p:nvSpPr>
        <p:spPr>
          <a:xfrm>
            <a:off x="12312509" y="735028"/>
            <a:ext cx="4673974" cy="335989"/>
          </a:xfrm>
          <a:prstGeom prst="rect">
            <a:avLst/>
          </a:prstGeom>
          <a:noFill/>
        </p:spPr>
        <p:txBody>
          <a:bodyPr wrap="square">
            <a:spAutoFit/>
          </a:bodyPr>
          <a:lstStyle/>
          <a:p>
            <a:pPr>
              <a:lnSpc>
                <a:spcPts val="2000"/>
              </a:lnSpc>
              <a:spcAft>
                <a:spcPts val="2000"/>
              </a:spcAft>
            </a:pPr>
            <a:endParaRPr lang="da-DK" sz="1600"/>
          </a:p>
        </p:txBody>
      </p:sp>
      <p:sp>
        <p:nvSpPr>
          <p:cNvPr id="9" name="Tekstfelt 8">
            <a:extLst>
              <a:ext uri="{FF2B5EF4-FFF2-40B4-BE49-F238E27FC236}">
                <a16:creationId xmlns:a16="http://schemas.microsoft.com/office/drawing/2014/main" id="{0F65C7D8-4DBA-4AC2-017A-F10DC9323DA3}"/>
              </a:ext>
            </a:extLst>
          </p:cNvPr>
          <p:cNvSpPr txBox="1"/>
          <p:nvPr/>
        </p:nvSpPr>
        <p:spPr>
          <a:xfrm>
            <a:off x="6660782" y="2266817"/>
            <a:ext cx="7483984" cy="2862322"/>
          </a:xfrm>
          <a:prstGeom prst="rect">
            <a:avLst/>
          </a:prstGeom>
          <a:noFill/>
        </p:spPr>
        <p:txBody>
          <a:bodyPr wrap="square">
            <a:spAutoFit/>
          </a:bodyPr>
          <a:lstStyle/>
          <a:p>
            <a:r>
              <a:rPr lang="da-DK" err="1"/>
              <a:t>EnviDan</a:t>
            </a:r>
            <a:r>
              <a:rPr lang="da-DK"/>
              <a:t>-værktøjet genbesøges</a:t>
            </a:r>
          </a:p>
          <a:p>
            <a:endParaRPr lang="da-DK"/>
          </a:p>
          <a:p>
            <a:r>
              <a:rPr lang="da-DK"/>
              <a:t>SEGES-siden spildevandsdata.dk opdateres</a:t>
            </a:r>
          </a:p>
          <a:p>
            <a:endParaRPr lang="da-DK"/>
          </a:p>
          <a:p>
            <a:r>
              <a:rPr lang="da-DK"/>
              <a:t>Vejledning til lokale foreninger:</a:t>
            </a:r>
          </a:p>
          <a:p>
            <a:endParaRPr lang="da-DK"/>
          </a:p>
          <a:p>
            <a:pPr marL="742950" lvl="1" indent="-285750">
              <a:buFont typeface="Courier New" panose="02070309020205020404" pitchFamily="49" charset="0"/>
              <a:buChar char="o"/>
            </a:pPr>
            <a:r>
              <a:rPr lang="da-DK"/>
              <a:t>Fjernelse af spærringer</a:t>
            </a:r>
          </a:p>
          <a:p>
            <a:pPr marL="742950" lvl="1" indent="-285750">
              <a:buFont typeface="Courier New" panose="02070309020205020404" pitchFamily="49" charset="0"/>
              <a:buChar char="o"/>
            </a:pPr>
            <a:r>
              <a:rPr lang="da-DK" err="1"/>
              <a:t>EnviDan</a:t>
            </a:r>
            <a:r>
              <a:rPr lang="da-DK"/>
              <a:t> værktøjet </a:t>
            </a:r>
          </a:p>
          <a:p>
            <a:pPr marL="742950" lvl="1" indent="-285750">
              <a:buFont typeface="Courier New" panose="02070309020205020404" pitchFamily="49" charset="0"/>
              <a:buChar char="o"/>
            </a:pPr>
            <a:r>
              <a:rPr lang="da-DK"/>
              <a:t>Årsag til udtørring af små vandløb </a:t>
            </a:r>
          </a:p>
          <a:p>
            <a:pPr marL="742950" lvl="1" indent="-285750">
              <a:buFont typeface="Courier New" panose="02070309020205020404" pitchFamily="49" charset="0"/>
              <a:buChar char="o"/>
            </a:pPr>
            <a:r>
              <a:rPr lang="da-DK"/>
              <a:t>Punktkilder/overløb</a:t>
            </a:r>
          </a:p>
        </p:txBody>
      </p:sp>
      <p:pic>
        <p:nvPicPr>
          <p:cNvPr id="3" name="Billede 2" descr="Et billede, der indeholder person, hånd, holde, grøntsager&#10;&#10;Automatisk genereret beskrivelse">
            <a:extLst>
              <a:ext uri="{FF2B5EF4-FFF2-40B4-BE49-F238E27FC236}">
                <a16:creationId xmlns:a16="http://schemas.microsoft.com/office/drawing/2014/main" id="{20CDC835-F808-0CEF-8F2B-5F42729989B0}"/>
              </a:ext>
            </a:extLst>
          </p:cNvPr>
          <p:cNvPicPr>
            <a:picLocks noChangeAspect="1"/>
          </p:cNvPicPr>
          <p:nvPr/>
        </p:nvPicPr>
        <p:blipFill>
          <a:blip r:embed="rId3">
            <a:extLst>
              <a:ext uri="{28A0092B-C50C-407E-A947-70E740481C1C}">
                <a14:useLocalDpi xmlns:a14="http://schemas.microsoft.com/office/drawing/2010/main" val="0"/>
              </a:ext>
            </a:extLst>
          </a:blip>
          <a:srcRect l="4365" t="-45" r="-32" b="11542"/>
          <a:stretch/>
        </p:blipFill>
        <p:spPr>
          <a:xfrm>
            <a:off x="-5264176" y="614468"/>
            <a:ext cx="10528351" cy="5629063"/>
          </a:xfrm>
          <a:prstGeom prst="rect">
            <a:avLst/>
          </a:prstGeom>
        </p:spPr>
      </p:pic>
      <p:sp>
        <p:nvSpPr>
          <p:cNvPr id="12" name="Title 6">
            <a:extLst>
              <a:ext uri="{FF2B5EF4-FFF2-40B4-BE49-F238E27FC236}">
                <a16:creationId xmlns:a16="http://schemas.microsoft.com/office/drawing/2014/main" id="{C1092BA4-8B4E-DED2-70B8-F88E9E4C30D9}"/>
              </a:ext>
            </a:extLst>
          </p:cNvPr>
          <p:cNvSpPr txBox="1">
            <a:spLocks/>
          </p:cNvSpPr>
          <p:nvPr/>
        </p:nvSpPr>
        <p:spPr>
          <a:xfrm>
            <a:off x="6735958" y="547797"/>
            <a:ext cx="4558439" cy="104644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a:lstStyle>
          <a:p>
            <a:r>
              <a:rPr lang="da-DK" sz="4800">
                <a:solidFill>
                  <a:srgbClr val="0076F0"/>
                </a:solidFill>
              </a:rPr>
              <a:t>Vores fokus </a:t>
            </a:r>
          </a:p>
          <a:p>
            <a:r>
              <a:rPr lang="da-DK" sz="4800">
                <a:solidFill>
                  <a:srgbClr val="0076F0"/>
                </a:solidFill>
              </a:rPr>
              <a:t>på vandløb</a:t>
            </a:r>
          </a:p>
        </p:txBody>
      </p:sp>
      <p:pic>
        <p:nvPicPr>
          <p:cNvPr id="15" name="Billede 14" descr="Et billede, der indeholder græs, Ikke-vaskulær landplante, plante, udendørs&#10;&#10;Indhold genereret af kunstig intelligens kan være forkert.">
            <a:extLst>
              <a:ext uri="{FF2B5EF4-FFF2-40B4-BE49-F238E27FC236}">
                <a16:creationId xmlns:a16="http://schemas.microsoft.com/office/drawing/2014/main" id="{68B86C53-8434-60A8-1B9F-8FF0A8AAAC88}"/>
              </a:ext>
            </a:extLst>
          </p:cNvPr>
          <p:cNvPicPr>
            <a:picLocks noChangeAspect="1"/>
          </p:cNvPicPr>
          <p:nvPr/>
        </p:nvPicPr>
        <p:blipFill>
          <a:blip r:embed="rId4">
            <a:extLst>
              <a:ext uri="{28A0092B-C50C-407E-A947-70E740481C1C}">
                <a14:useLocalDpi xmlns:a14="http://schemas.microsoft.com/office/drawing/2010/main" val="0"/>
              </a:ext>
            </a:extLst>
          </a:blip>
          <a:srcRect t="6361" b="13451"/>
          <a:stretch/>
        </p:blipFill>
        <p:spPr>
          <a:xfrm>
            <a:off x="-5264176" y="614468"/>
            <a:ext cx="10528350" cy="5629063"/>
          </a:xfrm>
          <a:prstGeom prst="rect">
            <a:avLst/>
          </a:prstGeom>
        </p:spPr>
      </p:pic>
    </p:spTree>
    <p:extLst>
      <p:ext uri="{BB962C8B-B14F-4D97-AF65-F5344CB8AC3E}">
        <p14:creationId xmlns:p14="http://schemas.microsoft.com/office/powerpoint/2010/main" val="874602417"/>
      </p:ext>
    </p:extLst>
  </p:cSld>
  <p:clrMapOvr>
    <a:masterClrMapping/>
  </p:clrMapOvr>
  <mc:AlternateContent xmlns:mc="http://schemas.openxmlformats.org/markup-compatibility/2006">
    <mc:Choice xmlns:p14="http://schemas.microsoft.com/office/powerpoint/2010/main" Requires="p14">
      <p:transition spd="slow" p14:dur="2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fade">
                                      <p:cBhvr>
                                        <p:cTn id="17" dur="500"/>
                                        <p:tgtEl>
                                          <p:spTgt spid="9">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6" end="6"/>
                                            </p:txEl>
                                          </p:spTgt>
                                        </p:tgtEl>
                                        <p:attrNameLst>
                                          <p:attrName>style.visibility</p:attrName>
                                        </p:attrNameLst>
                                      </p:cBhvr>
                                      <p:to>
                                        <p:strVal val="visible"/>
                                      </p:to>
                                    </p:set>
                                    <p:animEffect transition="in" filter="fade">
                                      <p:cBhvr>
                                        <p:cTn id="20" dur="500"/>
                                        <p:tgtEl>
                                          <p:spTgt spid="9">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animEffect transition="in" filter="fade">
                                      <p:cBhvr>
                                        <p:cTn id="23" dur="500"/>
                                        <p:tgtEl>
                                          <p:spTgt spid="9">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8" end="8"/>
                                            </p:txEl>
                                          </p:spTgt>
                                        </p:tgtEl>
                                        <p:attrNameLst>
                                          <p:attrName>style.visibility</p:attrName>
                                        </p:attrNameLst>
                                      </p:cBhvr>
                                      <p:to>
                                        <p:strVal val="visible"/>
                                      </p:to>
                                    </p:set>
                                    <p:animEffect transition="in" filter="fade">
                                      <p:cBhvr>
                                        <p:cTn id="26" dur="500"/>
                                        <p:tgtEl>
                                          <p:spTgt spid="9">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9" end="9"/>
                                            </p:txEl>
                                          </p:spTgt>
                                        </p:tgtEl>
                                        <p:attrNameLst>
                                          <p:attrName>style.visibility</p:attrName>
                                        </p:attrNameLst>
                                      </p:cBhvr>
                                      <p:to>
                                        <p:strVal val="visible"/>
                                      </p:to>
                                    </p:set>
                                    <p:animEffect transition="in" filter="fade">
                                      <p:cBhvr>
                                        <p:cTn id="29"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63FD2-B377-DFFD-CC4D-FF6DCD2DEF36}"/>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924BAC98-9D30-88C0-F0AC-99EE35D34B37}"/>
              </a:ext>
            </a:extLst>
          </p:cNvPr>
          <p:cNvSpPr>
            <a:spLocks noGrp="1" noRot="1" noMove="1" noResize="1" noEditPoints="1" noAdjustHandles="1" noChangeArrowheads="1" noChangeShapeType="1"/>
          </p:cNvSpPr>
          <p:nvPr/>
        </p:nvSpPr>
        <p:spPr>
          <a:xfrm>
            <a:off x="0" y="4200"/>
            <a:ext cx="70494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Rektangel 1">
            <a:extLst>
              <a:ext uri="{FF2B5EF4-FFF2-40B4-BE49-F238E27FC236}">
                <a16:creationId xmlns:a16="http://schemas.microsoft.com/office/drawing/2014/main" id="{7C9C3DC2-8E97-30DC-CA1B-5D8F89378B0A}"/>
              </a:ext>
            </a:extLst>
          </p:cNvPr>
          <p:cNvSpPr>
            <a:spLocks noGrp="1" noRot="1" noMove="1" noResize="1" noEditPoints="1" noAdjustHandles="1" noChangeArrowheads="1" noChangeShapeType="1"/>
          </p:cNvSpPr>
          <p:nvPr/>
        </p:nvSpPr>
        <p:spPr>
          <a:xfrm>
            <a:off x="10487963" y="5795957"/>
            <a:ext cx="1409700" cy="750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Content Placeholder 12">
            <a:extLst>
              <a:ext uri="{FF2B5EF4-FFF2-40B4-BE49-F238E27FC236}">
                <a16:creationId xmlns:a16="http://schemas.microsoft.com/office/drawing/2014/main" id="{8FAFAF98-6C50-BBFC-8D11-81EEA0FF18D1}"/>
              </a:ext>
            </a:extLst>
          </p:cNvPr>
          <p:cNvSpPr txBox="1">
            <a:spLocks/>
          </p:cNvSpPr>
          <p:nvPr/>
        </p:nvSpPr>
        <p:spPr>
          <a:xfrm>
            <a:off x="887418" y="470499"/>
            <a:ext cx="5513382" cy="1276571"/>
          </a:xfrm>
          <a:prstGeom prst="rect">
            <a:avLst/>
          </a:prstGeom>
        </p:spPr>
        <p:txBody>
          <a:bodyPr vert="horz" lIns="0" tIns="0" rIns="0" bIns="0" rtlCol="0" anchor="t">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4800" spc="70" err="1">
                <a:solidFill>
                  <a:srgbClr val="0076F0"/>
                </a:solidFill>
                <a:latin typeface="+mj-lt"/>
                <a:ea typeface="+mj-ea"/>
                <a:cs typeface="+mj-cs"/>
              </a:rPr>
              <a:t>Hvad</a:t>
            </a:r>
            <a:r>
              <a:rPr lang="en-GB" sz="4800" spc="70">
                <a:solidFill>
                  <a:srgbClr val="0076F0"/>
                </a:solidFill>
                <a:latin typeface="+mj-lt"/>
                <a:ea typeface="+mj-ea"/>
                <a:cs typeface="+mj-cs"/>
              </a:rPr>
              <a:t> </a:t>
            </a:r>
            <a:r>
              <a:rPr lang="en-GB" sz="4800" spc="70" err="1">
                <a:solidFill>
                  <a:srgbClr val="0076F0"/>
                </a:solidFill>
                <a:latin typeface="+mj-lt"/>
                <a:ea typeface="+mj-ea"/>
                <a:cs typeface="+mj-cs"/>
              </a:rPr>
              <a:t>kan</a:t>
            </a:r>
            <a:r>
              <a:rPr lang="en-GB" sz="4800" spc="70">
                <a:solidFill>
                  <a:srgbClr val="0076F0"/>
                </a:solidFill>
                <a:latin typeface="+mj-lt"/>
                <a:ea typeface="+mj-ea"/>
                <a:cs typeface="+mj-cs"/>
              </a:rPr>
              <a:t> </a:t>
            </a:r>
            <a:br>
              <a:rPr lang="en-GB" sz="4800" spc="70">
                <a:solidFill>
                  <a:srgbClr val="0076F0"/>
                </a:solidFill>
                <a:latin typeface="+mj-lt"/>
                <a:ea typeface="+mj-ea"/>
                <a:cs typeface="+mj-cs"/>
              </a:rPr>
            </a:br>
            <a:r>
              <a:rPr lang="en-GB" sz="4800" spc="70">
                <a:solidFill>
                  <a:srgbClr val="0076F0"/>
                </a:solidFill>
                <a:latin typeface="+mj-lt"/>
                <a:ea typeface="+mj-ea"/>
                <a:cs typeface="+mj-cs"/>
              </a:rPr>
              <a:t>den </a:t>
            </a:r>
            <a:r>
              <a:rPr lang="en-GB" sz="4800" spc="70" err="1">
                <a:solidFill>
                  <a:srgbClr val="0076F0"/>
                </a:solidFill>
                <a:latin typeface="+mj-lt"/>
                <a:ea typeface="+mj-ea"/>
                <a:cs typeface="+mj-cs"/>
              </a:rPr>
              <a:t>enkelte</a:t>
            </a:r>
            <a:r>
              <a:rPr lang="en-GB" sz="4800" spc="70">
                <a:solidFill>
                  <a:srgbClr val="0076F0"/>
                </a:solidFill>
                <a:latin typeface="+mj-lt"/>
                <a:ea typeface="+mj-ea"/>
                <a:cs typeface="+mj-cs"/>
              </a:rPr>
              <a:t> </a:t>
            </a:r>
            <a:r>
              <a:rPr lang="en-GB" sz="4800" spc="70" err="1">
                <a:solidFill>
                  <a:srgbClr val="0076F0"/>
                </a:solidFill>
                <a:latin typeface="+mj-lt"/>
                <a:ea typeface="+mj-ea"/>
                <a:cs typeface="+mj-cs"/>
              </a:rPr>
              <a:t>landbruger</a:t>
            </a:r>
            <a:r>
              <a:rPr lang="en-GB" sz="4800" spc="70">
                <a:solidFill>
                  <a:srgbClr val="0076F0"/>
                </a:solidFill>
                <a:latin typeface="+mj-lt"/>
                <a:ea typeface="+mj-ea"/>
                <a:cs typeface="+mj-cs"/>
              </a:rPr>
              <a:t> </a:t>
            </a:r>
            <a:r>
              <a:rPr lang="en-GB" sz="4800" spc="70" err="1">
                <a:solidFill>
                  <a:srgbClr val="0076F0"/>
                </a:solidFill>
                <a:latin typeface="+mj-lt"/>
                <a:ea typeface="+mj-ea"/>
                <a:cs typeface="+mj-cs"/>
              </a:rPr>
              <a:t>gøre</a:t>
            </a:r>
            <a:r>
              <a:rPr lang="en-GB" sz="4800" spc="70">
                <a:solidFill>
                  <a:srgbClr val="0076F0"/>
                </a:solidFill>
                <a:latin typeface="+mj-lt"/>
                <a:ea typeface="+mj-ea"/>
                <a:cs typeface="+mj-cs"/>
              </a:rPr>
              <a:t>?</a:t>
            </a:r>
            <a:endParaRPr lang="da-DK" sz="4800" spc="70">
              <a:solidFill>
                <a:srgbClr val="0076F0"/>
              </a:solidFill>
              <a:latin typeface="+mj-lt"/>
              <a:ea typeface="+mj-ea"/>
              <a:cs typeface="+mj-cs"/>
            </a:endParaRPr>
          </a:p>
        </p:txBody>
      </p:sp>
      <p:sp>
        <p:nvSpPr>
          <p:cNvPr id="45" name="Text Placeholder 10">
            <a:extLst>
              <a:ext uri="{FF2B5EF4-FFF2-40B4-BE49-F238E27FC236}">
                <a16:creationId xmlns:a16="http://schemas.microsoft.com/office/drawing/2014/main" id="{8B0396F6-56C3-2C18-DCE9-EC7226680B1B}"/>
              </a:ext>
            </a:extLst>
          </p:cNvPr>
          <p:cNvSpPr txBox="1">
            <a:spLocks/>
          </p:cNvSpPr>
          <p:nvPr/>
        </p:nvSpPr>
        <p:spPr>
          <a:xfrm>
            <a:off x="301310" y="14589418"/>
            <a:ext cx="4950316" cy="501032"/>
          </a:xfrm>
          <a:prstGeom prst="rect">
            <a:avLst/>
          </a:prstGeom>
        </p:spPr>
        <p:txBody>
          <a:bodyPr vert="horz" lIns="0" tIns="0" rIns="0" bIns="0" rtlCol="0">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Courier New" panose="02070309020205020404" pitchFamily="49" charset="0"/>
              <a:buNone/>
            </a:pPr>
            <a:endParaRPr lang="da-DK" b="1"/>
          </a:p>
        </p:txBody>
      </p:sp>
      <p:sp>
        <p:nvSpPr>
          <p:cNvPr id="4" name="Content Placeholder 12">
            <a:extLst>
              <a:ext uri="{FF2B5EF4-FFF2-40B4-BE49-F238E27FC236}">
                <a16:creationId xmlns:a16="http://schemas.microsoft.com/office/drawing/2014/main" id="{F06098EA-C8CD-167F-E322-B9829BE9A1AD}"/>
              </a:ext>
            </a:extLst>
          </p:cNvPr>
          <p:cNvSpPr txBox="1">
            <a:spLocks/>
          </p:cNvSpPr>
          <p:nvPr/>
        </p:nvSpPr>
        <p:spPr>
          <a:xfrm>
            <a:off x="887418" y="3042677"/>
            <a:ext cx="5153618" cy="3246269"/>
          </a:xfrm>
          <a:prstGeom prst="rect">
            <a:avLst/>
          </a:prstGeom>
        </p:spPr>
        <p:txBody>
          <a:bodyPr vert="horz" lIns="0" tIns="0" rIns="0" bIns="0" rtlCol="0" anchor="t">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t>Husk at omlægning er frivilligt</a:t>
            </a:r>
          </a:p>
          <a:p>
            <a:pPr marL="0" indent="0">
              <a:buNone/>
            </a:pPr>
            <a:r>
              <a:rPr lang="da-DK"/>
              <a:t>Overvej om svært dyrkbare arealer har  omlægningspotentiale</a:t>
            </a:r>
          </a:p>
          <a:p>
            <a:pPr marL="0" indent="0">
              <a:buNone/>
            </a:pPr>
            <a:r>
              <a:rPr lang="da-DK"/>
              <a:t>Opsøg vejledning </a:t>
            </a:r>
          </a:p>
          <a:p>
            <a:pPr marL="0" indent="0">
              <a:buNone/>
            </a:pPr>
            <a:r>
              <a:rPr lang="da-DK"/>
              <a:t>Husk både åben dør og sind – og at have kaffen klar !! </a:t>
            </a:r>
          </a:p>
          <a:p>
            <a:pPr marL="287655" lvl="1" indent="0">
              <a:buNone/>
            </a:pPr>
            <a:endParaRPr lang="da-DK"/>
          </a:p>
        </p:txBody>
      </p:sp>
      <p:pic>
        <p:nvPicPr>
          <p:cNvPr id="10" name="Billede 9" descr="Et billede, der indeholder sky, udendørs, person, menneske&#10;&#10;Indhold genereret af kunstig intelligens kan være forkert.">
            <a:extLst>
              <a:ext uri="{FF2B5EF4-FFF2-40B4-BE49-F238E27FC236}">
                <a16:creationId xmlns:a16="http://schemas.microsoft.com/office/drawing/2014/main" id="{F117B18F-2287-5FDC-3838-1735B12A84A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7049482" y="0"/>
            <a:ext cx="10285036" cy="6858000"/>
          </a:xfrm>
          <a:prstGeom prst="rect">
            <a:avLst/>
          </a:prstGeom>
        </p:spPr>
      </p:pic>
    </p:spTree>
    <p:extLst>
      <p:ext uri="{BB962C8B-B14F-4D97-AF65-F5344CB8AC3E}">
        <p14:creationId xmlns:p14="http://schemas.microsoft.com/office/powerpoint/2010/main" val="711417376"/>
      </p:ext>
    </p:extLst>
  </p:cSld>
  <p:clrMapOvr>
    <a:masterClrMapping/>
  </p:clrMapOvr>
  <mc:AlternateContent xmlns:mc="http://schemas.openxmlformats.org/markup-compatibility/2006">
    <mc:Choice xmlns:p14="http://schemas.microsoft.com/office/powerpoint/2010/main" Requires="p14">
      <p:transition spd="slow" p14:dur="20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750"/>
                                        <p:tgtEl>
                                          <p:spTgt spid="4">
                                            <p:txEl>
                                              <p:pRg st="1" end="1"/>
                                            </p:txEl>
                                          </p:spTgt>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75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75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6F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B1B83C-6F3E-C1EA-3889-59A725A4795C}"/>
              </a:ext>
            </a:extLst>
          </p:cNvPr>
          <p:cNvSpPr>
            <a:spLocks noGrp="1"/>
          </p:cNvSpPr>
          <p:nvPr>
            <p:ph type="title"/>
          </p:nvPr>
        </p:nvSpPr>
        <p:spPr>
          <a:xfrm>
            <a:off x="5697817" y="1037156"/>
            <a:ext cx="4876800" cy="2354491"/>
          </a:xfrm>
        </p:spPr>
        <p:txBody>
          <a:bodyPr/>
          <a:lstStyle/>
          <a:p>
            <a:r>
              <a:rPr lang="da-DK" sz="7000"/>
              <a:t>Input og spørgsmål</a:t>
            </a:r>
          </a:p>
        </p:txBody>
      </p:sp>
      <p:pic>
        <p:nvPicPr>
          <p:cNvPr id="6" name="Billede 5" descr="Et billede, der indeholder sky, udendørs, person, menneske&#10;&#10;Indhold genereret af kunstig intelligens kan være forkert.">
            <a:extLst>
              <a:ext uri="{FF2B5EF4-FFF2-40B4-BE49-F238E27FC236}">
                <a16:creationId xmlns:a16="http://schemas.microsoft.com/office/drawing/2014/main" id="{6753E302-AB97-0EDF-9CF9-F926B554963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142518" y="0"/>
            <a:ext cx="10285036" cy="6858000"/>
          </a:xfrm>
          <a:prstGeom prst="rect">
            <a:avLst/>
          </a:prstGeom>
        </p:spPr>
      </p:pic>
    </p:spTree>
    <p:extLst>
      <p:ext uri="{BB962C8B-B14F-4D97-AF65-F5344CB8AC3E}">
        <p14:creationId xmlns:p14="http://schemas.microsoft.com/office/powerpoint/2010/main" val="813968139"/>
      </p:ext>
    </p:extLst>
  </p:cSld>
  <p:clrMapOvr>
    <a:masterClrMapping/>
  </p:clrMapOvr>
  <mc:AlternateContent xmlns:mc="http://schemas.openxmlformats.org/markup-compatibility/2006">
    <mc:Choice xmlns:p14="http://schemas.microsoft.com/office/powerpoint/2010/main" Requires="p14">
      <p:transition spd="slow" p14:dur="2500">
        <p:push/>
      </p:transition>
    </mc:Choice>
    <mc:Fallback>
      <p:transition spd="slow">
        <p:push/>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E4FC"/>
        </a:solidFill>
        <a:effectLst/>
      </p:bgPr>
    </p:bg>
    <p:spTree>
      <p:nvGrpSpPr>
        <p:cNvPr id="1" name="">
          <a:extLst>
            <a:ext uri="{FF2B5EF4-FFF2-40B4-BE49-F238E27FC236}">
              <a16:creationId xmlns:a16="http://schemas.microsoft.com/office/drawing/2014/main" id="{45CDB94A-C98D-2693-0A30-A5CA22D7A409}"/>
            </a:ext>
          </a:extLst>
        </p:cNvPr>
        <p:cNvGrpSpPr/>
        <p:nvPr/>
      </p:nvGrpSpPr>
      <p:grpSpPr>
        <a:xfrm>
          <a:off x="0" y="0"/>
          <a:ext cx="0" cy="0"/>
          <a:chOff x="0" y="0"/>
          <a:chExt cx="0" cy="0"/>
        </a:xfrm>
      </p:grpSpPr>
      <p:sp>
        <p:nvSpPr>
          <p:cNvPr id="2" name="Rectangle 36">
            <a:extLst>
              <a:ext uri="{FF2B5EF4-FFF2-40B4-BE49-F238E27FC236}">
                <a16:creationId xmlns:a16="http://schemas.microsoft.com/office/drawing/2014/main" id="{29928C6B-7E10-BB20-7ACC-9976390CA641}"/>
              </a:ext>
            </a:extLst>
          </p:cNvPr>
          <p:cNvSpPr/>
          <p:nvPr/>
        </p:nvSpPr>
        <p:spPr>
          <a:xfrm>
            <a:off x="0" y="0"/>
            <a:ext cx="12192000" cy="6857999"/>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Text Placeholder 10">
            <a:extLst>
              <a:ext uri="{FF2B5EF4-FFF2-40B4-BE49-F238E27FC236}">
                <a16:creationId xmlns:a16="http://schemas.microsoft.com/office/drawing/2014/main" id="{9731D10A-CABB-5FA0-6F67-2BDC0C927FED}"/>
              </a:ext>
            </a:extLst>
          </p:cNvPr>
          <p:cNvSpPr txBox="1">
            <a:spLocks/>
          </p:cNvSpPr>
          <p:nvPr/>
        </p:nvSpPr>
        <p:spPr>
          <a:xfrm>
            <a:off x="301310" y="14589418"/>
            <a:ext cx="4950316" cy="501032"/>
          </a:xfrm>
          <a:prstGeom prst="rect">
            <a:avLst/>
          </a:prstGeom>
        </p:spPr>
        <p:txBody>
          <a:bodyPr vert="horz" lIns="0" tIns="0" rIns="0" bIns="0" rtlCol="0">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Courier New" panose="02070309020205020404" pitchFamily="49" charset="0"/>
              <a:buNone/>
            </a:pPr>
            <a:endParaRPr lang="da-DK" b="1"/>
          </a:p>
        </p:txBody>
      </p:sp>
      <p:sp>
        <p:nvSpPr>
          <p:cNvPr id="18" name="Title 6">
            <a:extLst>
              <a:ext uri="{FF2B5EF4-FFF2-40B4-BE49-F238E27FC236}">
                <a16:creationId xmlns:a16="http://schemas.microsoft.com/office/drawing/2014/main" id="{D1378432-EA59-CAD1-5B32-F95A535CCBD0}"/>
              </a:ext>
            </a:extLst>
          </p:cNvPr>
          <p:cNvSpPr>
            <a:spLocks noGrp="1"/>
          </p:cNvSpPr>
          <p:nvPr>
            <p:ph type="title"/>
          </p:nvPr>
        </p:nvSpPr>
        <p:spPr>
          <a:xfrm>
            <a:off x="548781" y="836613"/>
            <a:ext cx="5314950" cy="1046440"/>
          </a:xfrm>
        </p:spPr>
        <p:txBody>
          <a:bodyPr/>
          <a:lstStyle/>
          <a:p>
            <a:r>
              <a:rPr lang="da-DK" sz="4800">
                <a:solidFill>
                  <a:srgbClr val="005521"/>
                </a:solidFill>
              </a:rPr>
              <a:t>Mit liv som landmand</a:t>
            </a:r>
          </a:p>
        </p:txBody>
      </p:sp>
      <p:pic>
        <p:nvPicPr>
          <p:cNvPr id="8" name="Billede 7">
            <a:extLst>
              <a:ext uri="{FF2B5EF4-FFF2-40B4-BE49-F238E27FC236}">
                <a16:creationId xmlns:a16="http://schemas.microsoft.com/office/drawing/2014/main" id="{546F9F36-700F-AB26-573E-726F03F85FB1}"/>
              </a:ext>
            </a:extLst>
          </p:cNvPr>
          <p:cNvPicPr>
            <a:picLocks noChangeAspect="1"/>
          </p:cNvPicPr>
          <p:nvPr/>
        </p:nvPicPr>
        <p:blipFill>
          <a:blip r:embed="rId3"/>
          <a:stretch>
            <a:fillRect/>
          </a:stretch>
        </p:blipFill>
        <p:spPr>
          <a:xfrm>
            <a:off x="108769" y="7291551"/>
            <a:ext cx="5142857" cy="2076190"/>
          </a:xfrm>
          <a:prstGeom prst="rect">
            <a:avLst/>
          </a:prstGeom>
        </p:spPr>
      </p:pic>
      <p:pic>
        <p:nvPicPr>
          <p:cNvPr id="3" name="Billede 2" descr="Et billede, der indeholder græs, sky, udendørs, sennep&#10;&#10;Indhold genereret af kunstig intelligens kan være forkert.">
            <a:extLst>
              <a:ext uri="{FF2B5EF4-FFF2-40B4-BE49-F238E27FC236}">
                <a16:creationId xmlns:a16="http://schemas.microsoft.com/office/drawing/2014/main" id="{F10902EB-A24B-EC89-4B83-20343B817C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3360" y="887009"/>
            <a:ext cx="6778640" cy="5083980"/>
          </a:xfrm>
          <a:prstGeom prst="rect">
            <a:avLst/>
          </a:prstGeom>
        </p:spPr>
      </p:pic>
      <p:sp>
        <p:nvSpPr>
          <p:cNvPr id="5" name="Content Placeholder 12">
            <a:extLst>
              <a:ext uri="{FF2B5EF4-FFF2-40B4-BE49-F238E27FC236}">
                <a16:creationId xmlns:a16="http://schemas.microsoft.com/office/drawing/2014/main" id="{6239B109-93EF-22B7-C64A-29DA876FF434}"/>
              </a:ext>
            </a:extLst>
          </p:cNvPr>
          <p:cNvSpPr txBox="1">
            <a:spLocks/>
          </p:cNvSpPr>
          <p:nvPr/>
        </p:nvSpPr>
        <p:spPr>
          <a:xfrm>
            <a:off x="552889" y="2316605"/>
            <a:ext cx="3727001" cy="4074470"/>
          </a:xfrm>
          <a:prstGeom prst="rect">
            <a:avLst/>
          </a:prstGeom>
        </p:spPr>
        <p:txBody>
          <a:bodyPr vert="horz" lIns="0" tIns="0" rIns="0" bIns="0" rtlCol="0" anchor="t">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solidFill>
                  <a:schemeClr val="tx2"/>
                </a:solidFill>
              </a:rPr>
              <a:t>Bor på fødegården </a:t>
            </a:r>
            <a:r>
              <a:rPr lang="da-DK" err="1">
                <a:solidFill>
                  <a:schemeClr val="tx2"/>
                </a:solidFill>
              </a:rPr>
              <a:t>Mariesminde</a:t>
            </a:r>
            <a:r>
              <a:rPr lang="da-DK">
                <a:solidFill>
                  <a:schemeClr val="tx2"/>
                </a:solidFill>
              </a:rPr>
              <a:t> </a:t>
            </a:r>
            <a:br>
              <a:rPr lang="da-DK"/>
            </a:br>
            <a:r>
              <a:rPr lang="da-DK">
                <a:solidFill>
                  <a:schemeClr val="tx2"/>
                </a:solidFill>
              </a:rPr>
              <a:t>i Bredal ved Vejle</a:t>
            </a:r>
            <a:endParaRPr lang="en-US">
              <a:solidFill>
                <a:schemeClr val="tx2"/>
              </a:solidFill>
            </a:endParaRPr>
          </a:p>
          <a:p>
            <a:pPr marL="0" indent="0">
              <a:buNone/>
            </a:pPr>
            <a:r>
              <a:rPr lang="da-DK">
                <a:solidFill>
                  <a:schemeClr val="tx2"/>
                </a:solidFill>
              </a:rPr>
              <a:t>Driver </a:t>
            </a:r>
            <a:r>
              <a:rPr lang="da-DK" err="1">
                <a:solidFill>
                  <a:schemeClr val="tx2"/>
                </a:solidFill>
              </a:rPr>
              <a:t>Mariesminde</a:t>
            </a:r>
            <a:r>
              <a:rPr lang="da-DK">
                <a:solidFill>
                  <a:schemeClr val="tx2"/>
                </a:solidFill>
              </a:rPr>
              <a:t> med min hustru Susanne og de faste medarbejdere</a:t>
            </a:r>
          </a:p>
          <a:p>
            <a:pPr marL="0" indent="0">
              <a:buNone/>
            </a:pPr>
            <a:r>
              <a:rPr lang="da-DK">
                <a:solidFill>
                  <a:schemeClr val="tx2"/>
                </a:solidFill>
              </a:rPr>
              <a:t>Producerer 750.000 slagtekyllinger </a:t>
            </a:r>
            <a:br>
              <a:rPr lang="da-DK"/>
            </a:br>
            <a:r>
              <a:rPr lang="da-DK">
                <a:solidFill>
                  <a:schemeClr val="tx2"/>
                </a:solidFill>
              </a:rPr>
              <a:t>om året</a:t>
            </a:r>
          </a:p>
          <a:p>
            <a:pPr marL="0" indent="0">
              <a:buNone/>
            </a:pPr>
            <a:r>
              <a:rPr lang="da-DK">
                <a:solidFill>
                  <a:schemeClr val="tx2"/>
                </a:solidFill>
              </a:rPr>
              <a:t>Driver 400 hektar jord</a:t>
            </a:r>
          </a:p>
          <a:p>
            <a:pPr marL="0" indent="0">
              <a:buNone/>
            </a:pPr>
            <a:r>
              <a:rPr lang="da-DK">
                <a:solidFill>
                  <a:schemeClr val="tx2"/>
                </a:solidFill>
              </a:rPr>
              <a:t>Tredje generation</a:t>
            </a:r>
          </a:p>
        </p:txBody>
      </p:sp>
    </p:spTree>
    <p:extLst>
      <p:ext uri="{BB962C8B-B14F-4D97-AF65-F5344CB8AC3E}">
        <p14:creationId xmlns:p14="http://schemas.microsoft.com/office/powerpoint/2010/main" val="1118021413"/>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BEFB-1860-9A58-765D-B2E2533BE009}"/>
            </a:ext>
          </a:extLst>
        </p:cNvPr>
        <p:cNvGrpSpPr/>
        <p:nvPr/>
      </p:nvGrpSpPr>
      <p:grpSpPr>
        <a:xfrm>
          <a:off x="0" y="0"/>
          <a:ext cx="0" cy="0"/>
          <a:chOff x="0" y="0"/>
          <a:chExt cx="0" cy="0"/>
        </a:xfrm>
      </p:grpSpPr>
      <p:sp>
        <p:nvSpPr>
          <p:cNvPr id="9" name="Rektangel 8">
            <a:extLst>
              <a:ext uri="{FF2B5EF4-FFF2-40B4-BE49-F238E27FC236}">
                <a16:creationId xmlns:a16="http://schemas.microsoft.com/office/drawing/2014/main" id="{321D9FB6-D33C-875E-3BE6-F659608CB9D0}"/>
              </a:ext>
            </a:extLst>
          </p:cNvPr>
          <p:cNvSpPr/>
          <p:nvPr/>
        </p:nvSpPr>
        <p:spPr>
          <a:xfrm>
            <a:off x="10766854" y="5502876"/>
            <a:ext cx="1079157" cy="1128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ctangle 36">
            <a:extLst>
              <a:ext uri="{FF2B5EF4-FFF2-40B4-BE49-F238E27FC236}">
                <a16:creationId xmlns:a16="http://schemas.microsoft.com/office/drawing/2014/main" id="{DAB45394-329E-9925-AD41-9A4CFF98DD60}"/>
              </a:ext>
            </a:extLst>
          </p:cNvPr>
          <p:cNvSpPr/>
          <p:nvPr/>
        </p:nvSpPr>
        <p:spPr>
          <a:xfrm>
            <a:off x="0" y="-56442"/>
            <a:ext cx="12192000" cy="6914442"/>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a:extLst>
              <a:ext uri="{FF2B5EF4-FFF2-40B4-BE49-F238E27FC236}">
                <a16:creationId xmlns:a16="http://schemas.microsoft.com/office/drawing/2014/main" id="{9BAD6E0D-0984-B9C7-3C84-046FE925F794}"/>
              </a:ext>
            </a:extLst>
          </p:cNvPr>
          <p:cNvPicPr>
            <a:picLocks noChangeAspect="1"/>
          </p:cNvPicPr>
          <p:nvPr/>
        </p:nvPicPr>
        <p:blipFill>
          <a:blip r:embed="rId3">
            <a:extLst>
              <a:ext uri="{28A0092B-C50C-407E-A947-70E740481C1C}">
                <a14:useLocalDpi xmlns:a14="http://schemas.microsoft.com/office/drawing/2010/main" val="0"/>
              </a:ext>
            </a:extLst>
          </a:blip>
          <a:srcRect l="19831" r="9304"/>
          <a:stretch/>
        </p:blipFill>
        <p:spPr>
          <a:xfrm>
            <a:off x="4984230" y="1768839"/>
            <a:ext cx="9683646" cy="4615343"/>
          </a:xfrm>
          <a:prstGeom prst="rect">
            <a:avLst/>
          </a:prstGeom>
        </p:spPr>
      </p:pic>
      <p:sp>
        <p:nvSpPr>
          <p:cNvPr id="8" name="Title 6">
            <a:extLst>
              <a:ext uri="{FF2B5EF4-FFF2-40B4-BE49-F238E27FC236}">
                <a16:creationId xmlns:a16="http://schemas.microsoft.com/office/drawing/2014/main" id="{4D364B1F-9FA7-B6CC-BD24-699CAEDA61BE}"/>
              </a:ext>
            </a:extLst>
          </p:cNvPr>
          <p:cNvSpPr>
            <a:spLocks noGrp="1"/>
          </p:cNvSpPr>
          <p:nvPr>
            <p:ph type="title"/>
          </p:nvPr>
        </p:nvSpPr>
        <p:spPr>
          <a:xfrm>
            <a:off x="547142" y="662187"/>
            <a:ext cx="8314382" cy="1046440"/>
          </a:xfrm>
        </p:spPr>
        <p:txBody>
          <a:bodyPr/>
          <a:lstStyle/>
          <a:p>
            <a:r>
              <a:rPr lang="da-DK" sz="4800"/>
              <a:t>Fra omvendt </a:t>
            </a:r>
            <a:br>
              <a:rPr lang="da-DK" sz="4800"/>
            </a:br>
            <a:r>
              <a:rPr lang="da-DK" sz="4800"/>
              <a:t>Dalgas til</a:t>
            </a:r>
            <a:br>
              <a:rPr lang="da-DK" sz="4800"/>
            </a:br>
            <a:r>
              <a:rPr lang="da-DK" sz="4800"/>
              <a:t>Dalgas 2.0</a:t>
            </a:r>
          </a:p>
        </p:txBody>
      </p:sp>
    </p:spTree>
    <p:extLst>
      <p:ext uri="{BB962C8B-B14F-4D97-AF65-F5344CB8AC3E}">
        <p14:creationId xmlns:p14="http://schemas.microsoft.com/office/powerpoint/2010/main" val="3197594724"/>
      </p:ext>
    </p:extLst>
  </p:cSld>
  <p:clrMapOvr>
    <a:masterClrMapping/>
  </p:clrMapOvr>
  <mc:AlternateContent xmlns:mc="http://schemas.openxmlformats.org/markup-compatibility/2006">
    <mc:Choice xmlns:p14="http://schemas.microsoft.com/office/powerpoint/2010/main" Requires="p14">
      <p:transition spd="slow" p14:dur="2000">
        <p:push/>
      </p:transition>
    </mc:Choice>
    <mc:Fallback>
      <p:transition spd="slow">
        <p:push/>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13174-965C-1DB1-1C4E-F74EE1A1EBC8}"/>
            </a:ext>
          </a:extLst>
        </p:cNvPr>
        <p:cNvGrpSpPr/>
        <p:nvPr/>
      </p:nvGrpSpPr>
      <p:grpSpPr>
        <a:xfrm>
          <a:off x="0" y="0"/>
          <a:ext cx="0" cy="0"/>
          <a:chOff x="0" y="0"/>
          <a:chExt cx="0" cy="0"/>
        </a:xfrm>
      </p:grpSpPr>
      <p:sp>
        <p:nvSpPr>
          <p:cNvPr id="10" name="Rektangel 9">
            <a:extLst>
              <a:ext uri="{FF2B5EF4-FFF2-40B4-BE49-F238E27FC236}">
                <a16:creationId xmlns:a16="http://schemas.microsoft.com/office/drawing/2014/main" id="{C47C2AD1-78CA-3A13-FBC5-96F20F18D112}"/>
              </a:ext>
            </a:extLst>
          </p:cNvPr>
          <p:cNvSpPr/>
          <p:nvPr/>
        </p:nvSpPr>
        <p:spPr>
          <a:xfrm>
            <a:off x="3110459" y="0"/>
            <a:ext cx="9081541" cy="6862867"/>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FF1033D6-BE58-8AFB-CA48-BD4130A09690}"/>
              </a:ext>
            </a:extLst>
          </p:cNvPr>
          <p:cNvSpPr/>
          <p:nvPr/>
        </p:nvSpPr>
        <p:spPr>
          <a:xfrm>
            <a:off x="0" y="2434"/>
            <a:ext cx="3380282" cy="6857999"/>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xt Placeholder 10">
            <a:extLst>
              <a:ext uri="{FF2B5EF4-FFF2-40B4-BE49-F238E27FC236}">
                <a16:creationId xmlns:a16="http://schemas.microsoft.com/office/drawing/2014/main" id="{37D98EF0-04A5-5A02-1E34-E3EF83BAE54B}"/>
              </a:ext>
            </a:extLst>
          </p:cNvPr>
          <p:cNvSpPr txBox="1">
            <a:spLocks/>
          </p:cNvSpPr>
          <p:nvPr/>
        </p:nvSpPr>
        <p:spPr>
          <a:xfrm>
            <a:off x="6670185" y="1197857"/>
            <a:ext cx="4950316" cy="501032"/>
          </a:xfrm>
          <a:prstGeom prst="rect">
            <a:avLst/>
          </a:prstGeom>
        </p:spPr>
        <p:txBody>
          <a:bodyPr vert="horz" lIns="0" tIns="0" rIns="0" bIns="0" rtlCol="0">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ourier New" panose="02070309020205020404" pitchFamily="49" charset="0"/>
              <a:buNone/>
            </a:pPr>
            <a:endParaRPr lang="da-DK" sz="1050"/>
          </a:p>
        </p:txBody>
      </p:sp>
      <p:sp>
        <p:nvSpPr>
          <p:cNvPr id="7" name="Title 6">
            <a:extLst>
              <a:ext uri="{FF2B5EF4-FFF2-40B4-BE49-F238E27FC236}">
                <a16:creationId xmlns:a16="http://schemas.microsoft.com/office/drawing/2014/main" id="{405F6665-8685-BB96-8272-5F2CE8042400}"/>
              </a:ext>
            </a:extLst>
          </p:cNvPr>
          <p:cNvSpPr>
            <a:spLocks noGrp="1"/>
          </p:cNvSpPr>
          <p:nvPr>
            <p:ph type="title"/>
          </p:nvPr>
        </p:nvSpPr>
        <p:spPr>
          <a:xfrm>
            <a:off x="3792511" y="1767463"/>
            <a:ext cx="7487587" cy="1046440"/>
          </a:xfrm>
        </p:spPr>
        <p:txBody>
          <a:bodyPr/>
          <a:lstStyle/>
          <a:p>
            <a:r>
              <a:rPr lang="da-DK" sz="4800">
                <a:solidFill>
                  <a:srgbClr val="005521"/>
                </a:solidFill>
              </a:rPr>
              <a:t>Trepartsaftalen er ikke </a:t>
            </a:r>
            <a:br>
              <a:rPr lang="da-DK" sz="4800">
                <a:solidFill>
                  <a:srgbClr val="005521"/>
                </a:solidFill>
              </a:rPr>
            </a:br>
            <a:r>
              <a:rPr lang="da-DK" sz="4800">
                <a:solidFill>
                  <a:srgbClr val="005521"/>
                </a:solidFill>
              </a:rPr>
              <a:t>en ny byrde.</a:t>
            </a:r>
            <a:br>
              <a:rPr lang="da-DK" sz="4800">
                <a:solidFill>
                  <a:srgbClr val="005521"/>
                </a:solidFill>
              </a:rPr>
            </a:br>
            <a:br>
              <a:rPr lang="da-DK" sz="4800">
                <a:solidFill>
                  <a:srgbClr val="005521"/>
                </a:solidFill>
              </a:rPr>
            </a:br>
            <a:r>
              <a:rPr lang="da-DK" sz="4800">
                <a:solidFill>
                  <a:srgbClr val="005521"/>
                </a:solidFill>
              </a:rPr>
              <a:t>Den hjælper os til at løse eksisterende krav mere hensigtsmæssigt.</a:t>
            </a:r>
          </a:p>
        </p:txBody>
      </p:sp>
      <p:pic>
        <p:nvPicPr>
          <p:cNvPr id="4" name="Billede 3">
            <a:extLst>
              <a:ext uri="{FF2B5EF4-FFF2-40B4-BE49-F238E27FC236}">
                <a16:creationId xmlns:a16="http://schemas.microsoft.com/office/drawing/2014/main" id="{730DCE1C-800B-B033-4150-84B77F9DEBA7}"/>
              </a:ext>
            </a:extLst>
          </p:cNvPr>
          <p:cNvPicPr>
            <a:picLocks noChangeAspect="1"/>
          </p:cNvPicPr>
          <p:nvPr/>
        </p:nvPicPr>
        <p:blipFill>
          <a:blip r:embed="rId3">
            <a:extLst>
              <a:ext uri="{28A0092B-C50C-407E-A947-70E740481C1C}">
                <a14:useLocalDpi xmlns:a14="http://schemas.microsoft.com/office/drawing/2010/main" val="0"/>
              </a:ext>
            </a:extLst>
          </a:blip>
          <a:srcRect l="68" r="9304"/>
          <a:stretch/>
        </p:blipFill>
        <p:spPr>
          <a:xfrm>
            <a:off x="-9918344" y="1769958"/>
            <a:ext cx="12384226" cy="4615343"/>
          </a:xfrm>
          <a:prstGeom prst="rect">
            <a:avLst/>
          </a:prstGeom>
        </p:spPr>
      </p:pic>
    </p:spTree>
    <p:extLst>
      <p:ext uri="{BB962C8B-B14F-4D97-AF65-F5344CB8AC3E}">
        <p14:creationId xmlns:p14="http://schemas.microsoft.com/office/powerpoint/2010/main" val="3445743977"/>
      </p:ext>
    </p:extLst>
  </p:cSld>
  <p:clrMapOvr>
    <a:masterClrMapping/>
  </p:clrMapOvr>
  <mc:AlternateContent xmlns:mc="http://schemas.openxmlformats.org/markup-compatibility/2006">
    <mc:Choice xmlns:p14="http://schemas.microsoft.com/office/powerpoint/2010/main" Requires="p14">
      <p:transition spd="slow" p14:dur="2500">
        <p:push/>
      </p:transition>
    </mc:Choice>
    <mc:Fallback>
      <p:transition spd="slow">
        <p:push/>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6F0"/>
        </a:solidFill>
        <a:effectLst/>
      </p:bgPr>
    </p:bg>
    <p:spTree>
      <p:nvGrpSpPr>
        <p:cNvPr id="1" name="">
          <a:extLst>
            <a:ext uri="{FF2B5EF4-FFF2-40B4-BE49-F238E27FC236}">
              <a16:creationId xmlns:a16="http://schemas.microsoft.com/office/drawing/2014/main" id="{96DD8BB2-1AFE-E051-B2CC-1E3BAF18F9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D6D050-9D20-B920-2D93-641C1902F5EC}"/>
              </a:ext>
            </a:extLst>
          </p:cNvPr>
          <p:cNvSpPr>
            <a:spLocks noGrp="1"/>
          </p:cNvSpPr>
          <p:nvPr>
            <p:ph type="title"/>
          </p:nvPr>
        </p:nvSpPr>
        <p:spPr/>
        <p:txBody>
          <a:bodyPr/>
          <a:lstStyle/>
          <a:p>
            <a:r>
              <a:rPr lang="en-US"/>
              <a:t>Grøn </a:t>
            </a:r>
            <a:r>
              <a:rPr lang="en-US" err="1"/>
              <a:t>trepart</a:t>
            </a:r>
            <a:r>
              <a:rPr lang="en-US"/>
              <a:t>:</a:t>
            </a:r>
            <a:br>
              <a:rPr lang="en-US"/>
            </a:br>
            <a:r>
              <a:rPr lang="en-US"/>
              <a:t>Fra </a:t>
            </a:r>
            <a:r>
              <a:rPr lang="en-US" err="1"/>
              <a:t>politisk</a:t>
            </a:r>
            <a:r>
              <a:rPr lang="en-US"/>
              <a:t> </a:t>
            </a:r>
            <a:r>
              <a:rPr lang="en-US" err="1"/>
              <a:t>ønsketænkning</a:t>
            </a:r>
            <a:r>
              <a:rPr lang="en-US"/>
              <a:t> </a:t>
            </a:r>
            <a:r>
              <a:rPr lang="en-US" err="1"/>
              <a:t>til</a:t>
            </a:r>
            <a:r>
              <a:rPr lang="en-US"/>
              <a:t> </a:t>
            </a:r>
            <a:br>
              <a:rPr lang="en-US"/>
            </a:br>
            <a:r>
              <a:rPr lang="en-US" err="1"/>
              <a:t>virkelighed</a:t>
            </a:r>
            <a:r>
              <a:rPr lang="en-US"/>
              <a:t>. </a:t>
            </a:r>
          </a:p>
        </p:txBody>
      </p:sp>
      <p:sp>
        <p:nvSpPr>
          <p:cNvPr id="4" name="Rektangel 3">
            <a:extLst>
              <a:ext uri="{FF2B5EF4-FFF2-40B4-BE49-F238E27FC236}">
                <a16:creationId xmlns:a16="http://schemas.microsoft.com/office/drawing/2014/main" id="{522FCD77-6012-AB7B-BDCE-E9D722B1EFD4}"/>
              </a:ext>
            </a:extLst>
          </p:cNvPr>
          <p:cNvSpPr>
            <a:spLocks noGrp="1" noRot="1" noMove="1" noResize="1" noEditPoints="1" noAdjustHandles="1" noChangeArrowheads="1" noChangeShapeType="1"/>
          </p:cNvSpPr>
          <p:nvPr/>
        </p:nvSpPr>
        <p:spPr>
          <a:xfrm>
            <a:off x="0" y="5899355"/>
            <a:ext cx="12191999" cy="958645"/>
          </a:xfrm>
          <a:prstGeom prst="rect">
            <a:avLst/>
          </a:prstGeom>
          <a:solidFill>
            <a:srgbClr val="007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78415995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96ED3-02EE-585B-8B2C-0D44A9720AD7}"/>
            </a:ext>
          </a:extLst>
        </p:cNvPr>
        <p:cNvGrpSpPr/>
        <p:nvPr/>
      </p:nvGrpSpPr>
      <p:grpSpPr>
        <a:xfrm>
          <a:off x="0" y="0"/>
          <a:ext cx="0" cy="0"/>
          <a:chOff x="0" y="0"/>
          <a:chExt cx="0" cy="0"/>
        </a:xfrm>
      </p:grpSpPr>
      <p:sp>
        <p:nvSpPr>
          <p:cNvPr id="170" name="Rektangel 169">
            <a:extLst>
              <a:ext uri="{FF2B5EF4-FFF2-40B4-BE49-F238E27FC236}">
                <a16:creationId xmlns:a16="http://schemas.microsoft.com/office/drawing/2014/main" id="{DBEB6E03-F336-9575-C066-75AD0A40588D}"/>
              </a:ext>
            </a:extLst>
          </p:cNvPr>
          <p:cNvSpPr>
            <a:spLocks/>
          </p:cNvSpPr>
          <p:nvPr/>
        </p:nvSpPr>
        <p:spPr>
          <a:xfrm>
            <a:off x="4027088" y="2569"/>
            <a:ext cx="4137823" cy="6870976"/>
          </a:xfrm>
          <a:prstGeom prst="rect">
            <a:avLst/>
          </a:prstGeom>
          <a:solidFill>
            <a:srgbClr val="C9E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Rektangel 28">
            <a:extLst>
              <a:ext uri="{FF2B5EF4-FFF2-40B4-BE49-F238E27FC236}">
                <a16:creationId xmlns:a16="http://schemas.microsoft.com/office/drawing/2014/main" id="{C68F43F9-E214-6619-5ED0-9FEC01C3A9BC}"/>
              </a:ext>
            </a:extLst>
          </p:cNvPr>
          <p:cNvSpPr>
            <a:spLocks noGrp="1" noRot="1" noMove="1" noResize="1" noEditPoints="1" noAdjustHandles="1" noChangeArrowheads="1" noChangeShapeType="1"/>
          </p:cNvSpPr>
          <p:nvPr/>
        </p:nvSpPr>
        <p:spPr>
          <a:xfrm>
            <a:off x="10414000" y="5931391"/>
            <a:ext cx="1584063" cy="6568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1" name="Rektangel 160">
            <a:extLst>
              <a:ext uri="{FF2B5EF4-FFF2-40B4-BE49-F238E27FC236}">
                <a16:creationId xmlns:a16="http://schemas.microsoft.com/office/drawing/2014/main" id="{C5B352D3-3A68-E9A8-56B0-55A25488C339}"/>
              </a:ext>
            </a:extLst>
          </p:cNvPr>
          <p:cNvSpPr>
            <a:spLocks noGrp="1" noRot="1" noMove="1" noResize="1" noEditPoints="1" noAdjustHandles="1" noChangeArrowheads="1" noChangeShapeType="1"/>
          </p:cNvSpPr>
          <p:nvPr/>
        </p:nvSpPr>
        <p:spPr>
          <a:xfrm>
            <a:off x="-27364" y="-8626"/>
            <a:ext cx="4064000" cy="6873545"/>
          </a:xfrm>
          <a:prstGeom prst="rect">
            <a:avLst/>
          </a:prstGeom>
          <a:solidFill>
            <a:srgbClr val="007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0076F0"/>
              </a:solidFill>
            </a:endParaRPr>
          </a:p>
        </p:txBody>
      </p:sp>
      <p:sp>
        <p:nvSpPr>
          <p:cNvPr id="163" name="Titel 1">
            <a:extLst>
              <a:ext uri="{FF2B5EF4-FFF2-40B4-BE49-F238E27FC236}">
                <a16:creationId xmlns:a16="http://schemas.microsoft.com/office/drawing/2014/main" id="{23D24D45-1BD0-BDC4-91A6-D942CEA45419}"/>
              </a:ext>
            </a:extLst>
          </p:cNvPr>
          <p:cNvSpPr txBox="1">
            <a:spLocks/>
          </p:cNvSpPr>
          <p:nvPr/>
        </p:nvSpPr>
        <p:spPr>
          <a:xfrm>
            <a:off x="630104" y="649202"/>
            <a:ext cx="3046258" cy="52322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a:lstStyle>
          <a:p>
            <a:r>
              <a:rPr lang="da-DK">
                <a:solidFill>
                  <a:schemeClr val="bg1"/>
                </a:solidFill>
              </a:rPr>
              <a:t>Politiske krav og ønsker er ikke nyt</a:t>
            </a:r>
          </a:p>
        </p:txBody>
      </p:sp>
      <p:sp>
        <p:nvSpPr>
          <p:cNvPr id="173" name="Rektangel 172">
            <a:extLst>
              <a:ext uri="{FF2B5EF4-FFF2-40B4-BE49-F238E27FC236}">
                <a16:creationId xmlns:a16="http://schemas.microsoft.com/office/drawing/2014/main" id="{9E1EA987-FA5B-5318-8672-5A31B49C38FF}"/>
              </a:ext>
            </a:extLst>
          </p:cNvPr>
          <p:cNvSpPr>
            <a:spLocks noGrp="1" noRot="1" noMove="1" noResize="1" noEditPoints="1" noAdjustHandles="1" noChangeArrowheads="1" noChangeShapeType="1"/>
          </p:cNvSpPr>
          <p:nvPr/>
        </p:nvSpPr>
        <p:spPr>
          <a:xfrm>
            <a:off x="8164911" y="0"/>
            <a:ext cx="4027089" cy="6858000"/>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C555E956-2E31-FB43-3A55-FB2910DCB649}"/>
              </a:ext>
            </a:extLst>
          </p:cNvPr>
          <p:cNvSpPr txBox="1">
            <a:spLocks/>
          </p:cNvSpPr>
          <p:nvPr/>
        </p:nvSpPr>
        <p:spPr>
          <a:xfrm>
            <a:off x="4627706" y="1680218"/>
            <a:ext cx="3046258" cy="52322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a:lstStyle>
          <a:p>
            <a:pPr algn="ctr"/>
            <a:r>
              <a:rPr lang="da-DK" sz="2800">
                <a:latin typeface="+mn-lt"/>
              </a:rPr>
              <a:t>Bunden opgave</a:t>
            </a:r>
          </a:p>
        </p:txBody>
      </p:sp>
      <p:sp>
        <p:nvSpPr>
          <p:cNvPr id="3" name="Titel 1">
            <a:extLst>
              <a:ext uri="{FF2B5EF4-FFF2-40B4-BE49-F238E27FC236}">
                <a16:creationId xmlns:a16="http://schemas.microsoft.com/office/drawing/2014/main" id="{FB8E495E-7268-7273-4BF2-E641B9C41EC4}"/>
              </a:ext>
            </a:extLst>
          </p:cNvPr>
          <p:cNvSpPr txBox="1">
            <a:spLocks/>
          </p:cNvSpPr>
          <p:nvPr/>
        </p:nvSpPr>
        <p:spPr>
          <a:xfrm>
            <a:off x="8620866" y="1680041"/>
            <a:ext cx="3046258" cy="52322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a:lstStyle>
          <a:p>
            <a:pPr algn="ctr"/>
            <a:r>
              <a:rPr lang="da-DK" sz="2800">
                <a:latin typeface="+mn-lt"/>
              </a:rPr>
              <a:t>Politiske ønsker</a:t>
            </a:r>
          </a:p>
        </p:txBody>
      </p:sp>
      <p:sp>
        <p:nvSpPr>
          <p:cNvPr id="4" name="Tekstfelt 3">
            <a:extLst>
              <a:ext uri="{FF2B5EF4-FFF2-40B4-BE49-F238E27FC236}">
                <a16:creationId xmlns:a16="http://schemas.microsoft.com/office/drawing/2014/main" id="{1A009B38-529B-0AA9-2D0E-57A498D41B07}"/>
              </a:ext>
            </a:extLst>
          </p:cNvPr>
          <p:cNvSpPr txBox="1"/>
          <p:nvPr/>
        </p:nvSpPr>
        <p:spPr>
          <a:xfrm>
            <a:off x="4588851" y="3135579"/>
            <a:ext cx="3123969" cy="584775"/>
          </a:xfrm>
          <a:prstGeom prst="rect">
            <a:avLst/>
          </a:prstGeom>
          <a:noFill/>
        </p:spPr>
        <p:txBody>
          <a:bodyPr wrap="square" rtlCol="0">
            <a:spAutoFit/>
          </a:bodyPr>
          <a:lstStyle/>
          <a:p>
            <a:pPr algn="ctr"/>
            <a:r>
              <a:rPr lang="da-DK"/>
              <a:t>Klimaloven 2019</a:t>
            </a:r>
            <a:br>
              <a:rPr lang="da-DK"/>
            </a:br>
            <a:r>
              <a:rPr lang="da-DK" sz="1400"/>
              <a:t>(70% CO</a:t>
            </a:r>
            <a:r>
              <a:rPr lang="da-DK" sz="1400" baseline="-25000"/>
              <a:t>2</a:t>
            </a:r>
            <a:r>
              <a:rPr lang="da-DK" sz="1400"/>
              <a:t> reduktion)</a:t>
            </a:r>
            <a:endParaRPr lang="da-DK"/>
          </a:p>
        </p:txBody>
      </p:sp>
      <p:sp>
        <p:nvSpPr>
          <p:cNvPr id="5" name="Tekstfelt 4">
            <a:extLst>
              <a:ext uri="{FF2B5EF4-FFF2-40B4-BE49-F238E27FC236}">
                <a16:creationId xmlns:a16="http://schemas.microsoft.com/office/drawing/2014/main" id="{C3978F37-9A61-E323-4D8C-2F5817ADCE8F}"/>
              </a:ext>
            </a:extLst>
          </p:cNvPr>
          <p:cNvSpPr txBox="1"/>
          <p:nvPr/>
        </p:nvSpPr>
        <p:spPr>
          <a:xfrm>
            <a:off x="4657923" y="3871392"/>
            <a:ext cx="2985825" cy="584775"/>
          </a:xfrm>
          <a:prstGeom prst="rect">
            <a:avLst/>
          </a:prstGeom>
          <a:noFill/>
        </p:spPr>
        <p:txBody>
          <a:bodyPr wrap="square" rtlCol="0">
            <a:spAutoFit/>
          </a:bodyPr>
          <a:lstStyle/>
          <a:p>
            <a:pPr algn="ctr"/>
            <a:r>
              <a:rPr lang="da-DK"/>
              <a:t>EU´s biodiversitetsstrategi</a:t>
            </a:r>
            <a:br>
              <a:rPr lang="da-DK"/>
            </a:br>
            <a:r>
              <a:rPr lang="da-DK" sz="1400"/>
              <a:t>(10% strengt beskyttet natur)</a:t>
            </a:r>
            <a:endParaRPr lang="da-DK"/>
          </a:p>
        </p:txBody>
      </p:sp>
      <p:sp>
        <p:nvSpPr>
          <p:cNvPr id="6" name="Tekstfelt 5">
            <a:extLst>
              <a:ext uri="{FF2B5EF4-FFF2-40B4-BE49-F238E27FC236}">
                <a16:creationId xmlns:a16="http://schemas.microsoft.com/office/drawing/2014/main" id="{E893A744-91A2-FD54-C977-701CBA9D68D1}"/>
              </a:ext>
            </a:extLst>
          </p:cNvPr>
          <p:cNvSpPr txBox="1"/>
          <p:nvPr/>
        </p:nvSpPr>
        <p:spPr>
          <a:xfrm>
            <a:off x="4999910" y="4607205"/>
            <a:ext cx="2301850" cy="1077218"/>
          </a:xfrm>
          <a:prstGeom prst="rect">
            <a:avLst/>
          </a:prstGeom>
          <a:noFill/>
        </p:spPr>
        <p:txBody>
          <a:bodyPr wrap="square" rtlCol="0">
            <a:spAutoFit/>
          </a:bodyPr>
          <a:lstStyle/>
          <a:p>
            <a:pPr algn="ctr"/>
            <a:r>
              <a:rPr lang="da-DK"/>
              <a:t>Miljømålsloven</a:t>
            </a:r>
            <a:br>
              <a:rPr lang="da-DK"/>
            </a:br>
            <a:r>
              <a:rPr lang="da-DK" sz="1400"/>
              <a:t>(Vandplaner #3 2021-2027)</a:t>
            </a:r>
            <a:br>
              <a:rPr lang="da-DK" sz="1400"/>
            </a:br>
            <a:br>
              <a:rPr lang="da-DK" sz="1400"/>
            </a:br>
            <a:endParaRPr lang="da-DK"/>
          </a:p>
        </p:txBody>
      </p:sp>
      <p:sp>
        <p:nvSpPr>
          <p:cNvPr id="7" name="Tekstfelt 6">
            <a:extLst>
              <a:ext uri="{FF2B5EF4-FFF2-40B4-BE49-F238E27FC236}">
                <a16:creationId xmlns:a16="http://schemas.microsoft.com/office/drawing/2014/main" id="{1BD7B508-4809-EB9E-BA54-AF9760701C07}"/>
              </a:ext>
            </a:extLst>
          </p:cNvPr>
          <p:cNvSpPr txBox="1"/>
          <p:nvPr/>
        </p:nvSpPr>
        <p:spPr>
          <a:xfrm>
            <a:off x="9155523" y="3842562"/>
            <a:ext cx="1976945" cy="584775"/>
          </a:xfrm>
          <a:prstGeom prst="rect">
            <a:avLst/>
          </a:prstGeom>
          <a:noFill/>
        </p:spPr>
        <p:txBody>
          <a:bodyPr wrap="square" rtlCol="0">
            <a:spAutoFit/>
          </a:bodyPr>
          <a:lstStyle/>
          <a:p>
            <a:pPr algn="ctr"/>
            <a:r>
              <a:rPr lang="da-DK"/>
              <a:t>Skovrejsning</a:t>
            </a:r>
          </a:p>
          <a:p>
            <a:pPr algn="ctr"/>
            <a:r>
              <a:rPr lang="da-DK" sz="1400"/>
              <a:t>( 250.000 ha)</a:t>
            </a:r>
          </a:p>
        </p:txBody>
      </p:sp>
      <p:sp>
        <p:nvSpPr>
          <p:cNvPr id="8" name="Tekstfelt 7">
            <a:extLst>
              <a:ext uri="{FF2B5EF4-FFF2-40B4-BE49-F238E27FC236}">
                <a16:creationId xmlns:a16="http://schemas.microsoft.com/office/drawing/2014/main" id="{711C73A7-EE93-2102-6214-A45A5142CCCD}"/>
              </a:ext>
            </a:extLst>
          </p:cNvPr>
          <p:cNvSpPr txBox="1"/>
          <p:nvPr/>
        </p:nvSpPr>
        <p:spPr>
          <a:xfrm>
            <a:off x="8817466" y="4653304"/>
            <a:ext cx="2653058" cy="584775"/>
          </a:xfrm>
          <a:prstGeom prst="rect">
            <a:avLst/>
          </a:prstGeom>
          <a:noFill/>
        </p:spPr>
        <p:txBody>
          <a:bodyPr wrap="square" rtlCol="0">
            <a:spAutoFit/>
          </a:bodyPr>
          <a:lstStyle/>
          <a:p>
            <a:pPr algn="ctr"/>
            <a:r>
              <a:rPr lang="da-DK"/>
              <a:t>Økologi (fordobling)</a:t>
            </a:r>
          </a:p>
          <a:p>
            <a:pPr algn="ctr"/>
            <a:r>
              <a:rPr lang="da-DK" sz="1400"/>
              <a:t>(250.000 ha)</a:t>
            </a:r>
            <a:endParaRPr lang="da-DK"/>
          </a:p>
        </p:txBody>
      </p:sp>
      <p:sp>
        <p:nvSpPr>
          <p:cNvPr id="14" name="Tekstfelt 13">
            <a:extLst>
              <a:ext uri="{FF2B5EF4-FFF2-40B4-BE49-F238E27FC236}">
                <a16:creationId xmlns:a16="http://schemas.microsoft.com/office/drawing/2014/main" id="{0DA40DD8-F47A-8DF8-60CF-D839A69FC3F9}"/>
              </a:ext>
            </a:extLst>
          </p:cNvPr>
          <p:cNvSpPr txBox="1"/>
          <p:nvPr/>
        </p:nvSpPr>
        <p:spPr>
          <a:xfrm>
            <a:off x="8334246" y="5399170"/>
            <a:ext cx="3619499" cy="861774"/>
          </a:xfrm>
          <a:prstGeom prst="rect">
            <a:avLst/>
          </a:prstGeom>
          <a:noFill/>
        </p:spPr>
        <p:txBody>
          <a:bodyPr wrap="square" lIns="91440" tIns="45720" rIns="91440" bIns="45720" rtlCol="0" anchor="t">
            <a:spAutoFit/>
          </a:bodyPr>
          <a:lstStyle/>
          <a:p>
            <a:pPr algn="ctr"/>
            <a:r>
              <a:rPr lang="da-DK"/>
              <a:t>Arealomlægning </a:t>
            </a:r>
            <a:br>
              <a:rPr lang="da-DK"/>
            </a:br>
            <a:r>
              <a:rPr lang="da-DK"/>
              <a:t>grundvandsparker </a:t>
            </a:r>
            <a:br>
              <a:rPr lang="da-DK"/>
            </a:br>
            <a:r>
              <a:rPr lang="da-DK" sz="1400"/>
              <a:t>(150.000 ha)</a:t>
            </a:r>
            <a:endParaRPr lang="da-DK"/>
          </a:p>
        </p:txBody>
      </p:sp>
      <p:sp>
        <p:nvSpPr>
          <p:cNvPr id="15" name="Tekstfelt 14">
            <a:extLst>
              <a:ext uri="{FF2B5EF4-FFF2-40B4-BE49-F238E27FC236}">
                <a16:creationId xmlns:a16="http://schemas.microsoft.com/office/drawing/2014/main" id="{60CC5376-6354-224C-4125-6269A4EAEA6C}"/>
              </a:ext>
            </a:extLst>
          </p:cNvPr>
          <p:cNvSpPr txBox="1"/>
          <p:nvPr/>
        </p:nvSpPr>
        <p:spPr>
          <a:xfrm>
            <a:off x="8965616" y="3134703"/>
            <a:ext cx="2356758" cy="584775"/>
          </a:xfrm>
          <a:prstGeom prst="rect">
            <a:avLst/>
          </a:prstGeom>
          <a:noFill/>
        </p:spPr>
        <p:txBody>
          <a:bodyPr wrap="square" lIns="91440" tIns="45720" rIns="91440" bIns="45720" rtlCol="0" anchor="t">
            <a:spAutoFit/>
          </a:bodyPr>
          <a:lstStyle/>
          <a:p>
            <a:pPr algn="ctr"/>
            <a:r>
              <a:rPr lang="da-DK"/>
              <a:t>Ensartet CO</a:t>
            </a:r>
            <a:r>
              <a:rPr lang="da-DK" baseline="-25000"/>
              <a:t>2</a:t>
            </a:r>
            <a:r>
              <a:rPr lang="da-DK"/>
              <a:t>-afgift</a:t>
            </a:r>
          </a:p>
          <a:p>
            <a:pPr algn="ctr"/>
            <a:r>
              <a:rPr lang="da-DK" sz="1400"/>
              <a:t>(750 kr. pr. tons)</a:t>
            </a:r>
            <a:endParaRPr lang="da-DK"/>
          </a:p>
        </p:txBody>
      </p:sp>
      <p:sp>
        <p:nvSpPr>
          <p:cNvPr id="26" name="Tekstfelt 25">
            <a:extLst>
              <a:ext uri="{FF2B5EF4-FFF2-40B4-BE49-F238E27FC236}">
                <a16:creationId xmlns:a16="http://schemas.microsoft.com/office/drawing/2014/main" id="{2A5332B5-9B1B-05A5-E148-7FDF930985A3}"/>
              </a:ext>
            </a:extLst>
          </p:cNvPr>
          <p:cNvSpPr txBox="1"/>
          <p:nvPr/>
        </p:nvSpPr>
        <p:spPr>
          <a:xfrm>
            <a:off x="8433238" y="2467722"/>
            <a:ext cx="3421514" cy="369332"/>
          </a:xfrm>
          <a:prstGeom prst="rect">
            <a:avLst/>
          </a:prstGeom>
          <a:noFill/>
        </p:spPr>
        <p:txBody>
          <a:bodyPr wrap="square" lIns="91440" tIns="45720" rIns="91440" bIns="45720" rtlCol="0" anchor="t">
            <a:spAutoFit/>
          </a:bodyPr>
          <a:lstStyle/>
          <a:p>
            <a:pPr algn="ctr"/>
            <a:r>
              <a:rPr lang="da-DK" b="1"/>
              <a:t>Regeringsgrundlaget fra 2022</a:t>
            </a:r>
          </a:p>
        </p:txBody>
      </p:sp>
      <p:sp>
        <p:nvSpPr>
          <p:cNvPr id="30" name="Tekstfelt 29">
            <a:extLst>
              <a:ext uri="{FF2B5EF4-FFF2-40B4-BE49-F238E27FC236}">
                <a16:creationId xmlns:a16="http://schemas.microsoft.com/office/drawing/2014/main" id="{EACD73CD-9866-D8DE-AF89-3F6737E4C21E}"/>
              </a:ext>
            </a:extLst>
          </p:cNvPr>
          <p:cNvSpPr txBox="1"/>
          <p:nvPr/>
        </p:nvSpPr>
        <p:spPr>
          <a:xfrm>
            <a:off x="4532906" y="2467722"/>
            <a:ext cx="3235859" cy="369332"/>
          </a:xfrm>
          <a:prstGeom prst="rect">
            <a:avLst/>
          </a:prstGeom>
          <a:noFill/>
        </p:spPr>
        <p:txBody>
          <a:bodyPr wrap="square" rtlCol="0">
            <a:spAutoFit/>
          </a:bodyPr>
          <a:lstStyle/>
          <a:p>
            <a:pPr algn="ctr"/>
            <a:r>
              <a:rPr lang="da-DK" b="1"/>
              <a:t>Eksisterende lovgivning</a:t>
            </a:r>
          </a:p>
        </p:txBody>
      </p:sp>
    </p:spTree>
    <p:extLst>
      <p:ext uri="{BB962C8B-B14F-4D97-AF65-F5344CB8AC3E}">
        <p14:creationId xmlns:p14="http://schemas.microsoft.com/office/powerpoint/2010/main" val="298873829"/>
      </p:ext>
    </p:extLst>
  </p:cSld>
  <p:clrMapOvr>
    <a:masterClrMapping/>
  </p:clrMapOvr>
  <mc:AlternateContent xmlns:mc="http://schemas.openxmlformats.org/markup-compatibility/2006">
    <mc:Choice xmlns:p14="http://schemas.microsoft.com/office/powerpoint/2010/main" Requires="p14">
      <p:transition spd="slow" p14:dur="2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25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4" grpId="0"/>
      <p:bldP spid="15" grpId="0"/>
      <p:bldP spid="26"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730F0-CD55-35E8-B2B8-2BF691E81EB7}"/>
            </a:ext>
          </a:extLst>
        </p:cNvPr>
        <p:cNvGrpSpPr/>
        <p:nvPr/>
      </p:nvGrpSpPr>
      <p:grpSpPr>
        <a:xfrm>
          <a:off x="0" y="0"/>
          <a:ext cx="0" cy="0"/>
          <a:chOff x="0" y="0"/>
          <a:chExt cx="0" cy="0"/>
        </a:xfrm>
      </p:grpSpPr>
      <p:sp>
        <p:nvSpPr>
          <p:cNvPr id="161" name="Rektangel 160">
            <a:extLst>
              <a:ext uri="{FF2B5EF4-FFF2-40B4-BE49-F238E27FC236}">
                <a16:creationId xmlns:a16="http://schemas.microsoft.com/office/drawing/2014/main" id="{F9513858-0677-9C97-FD75-2BE25DEF348C}"/>
              </a:ext>
            </a:extLst>
          </p:cNvPr>
          <p:cNvSpPr>
            <a:spLocks/>
          </p:cNvSpPr>
          <p:nvPr/>
        </p:nvSpPr>
        <p:spPr>
          <a:xfrm>
            <a:off x="-27365" y="2569"/>
            <a:ext cx="12259423" cy="6870976"/>
          </a:xfrm>
          <a:prstGeom prst="rect">
            <a:avLst/>
          </a:prstGeom>
          <a:solidFill>
            <a:srgbClr val="CCE4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0914CB71-4E7A-4181-CFBE-E9DFEDF03A49}"/>
              </a:ext>
            </a:extLst>
          </p:cNvPr>
          <p:cNvSpPr>
            <a:spLocks noGrp="1" noRot="1" noMove="1" noResize="1" noEditPoints="1" noAdjustHandles="1" noChangeArrowheads="1" noChangeShapeType="1"/>
          </p:cNvSpPr>
          <p:nvPr/>
        </p:nvSpPr>
        <p:spPr>
          <a:xfrm>
            <a:off x="3834987" y="-12976"/>
            <a:ext cx="8357013" cy="6870976"/>
          </a:xfrm>
          <a:prstGeom prst="rect">
            <a:avLst/>
          </a:prstGeom>
          <a:solidFill>
            <a:srgbClr val="B3CC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3" name="Rektangel 172">
            <a:extLst>
              <a:ext uri="{FF2B5EF4-FFF2-40B4-BE49-F238E27FC236}">
                <a16:creationId xmlns:a16="http://schemas.microsoft.com/office/drawing/2014/main" id="{C9DFABEF-FD21-8E68-F2B6-0EECF21EB35A}"/>
              </a:ext>
            </a:extLst>
          </p:cNvPr>
          <p:cNvSpPr>
            <a:spLocks noGrp="1" noRot="1" noMove="1" noResize="1" noEditPoints="1" noAdjustHandles="1" noChangeArrowheads="1" noChangeShapeType="1"/>
          </p:cNvSpPr>
          <p:nvPr/>
        </p:nvSpPr>
        <p:spPr>
          <a:xfrm>
            <a:off x="8033523" y="-12976"/>
            <a:ext cx="4359531" cy="6902066"/>
          </a:xfrm>
          <a:prstGeom prst="rect">
            <a:avLst/>
          </a:prstGeom>
          <a:solidFill>
            <a:srgbClr val="669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ekstfelt 12">
            <a:extLst>
              <a:ext uri="{FF2B5EF4-FFF2-40B4-BE49-F238E27FC236}">
                <a16:creationId xmlns:a16="http://schemas.microsoft.com/office/drawing/2014/main" id="{9B8D4CC5-6774-090E-0F35-7AB2C63D5C31}"/>
              </a:ext>
            </a:extLst>
          </p:cNvPr>
          <p:cNvSpPr txBox="1"/>
          <p:nvPr/>
        </p:nvSpPr>
        <p:spPr>
          <a:xfrm>
            <a:off x="482617" y="1382015"/>
            <a:ext cx="2882447" cy="4524315"/>
          </a:xfrm>
          <a:prstGeom prst="rect">
            <a:avLst/>
          </a:prstGeom>
          <a:noFill/>
        </p:spPr>
        <p:txBody>
          <a:bodyPr wrap="square" lIns="91440" tIns="45720" rIns="91440" bIns="45720" rtlCol="0" anchor="t">
            <a:spAutoFit/>
          </a:bodyPr>
          <a:lstStyle/>
          <a:p>
            <a:pPr algn="ctr"/>
            <a:r>
              <a:rPr lang="da-DK" b="1"/>
              <a:t>Vandplaner</a:t>
            </a:r>
            <a:br>
              <a:rPr lang="da-DK" b="1"/>
            </a:br>
            <a:br>
              <a:rPr lang="da-DK"/>
            </a:br>
            <a:r>
              <a:rPr lang="da-DK"/>
              <a:t>Kvælstof reduktioner</a:t>
            </a:r>
            <a:br>
              <a:rPr lang="da-DK"/>
            </a:br>
            <a:r>
              <a:rPr lang="da-DK"/>
              <a:t>13.700 tons </a:t>
            </a:r>
            <a:br>
              <a:rPr lang="da-DK"/>
            </a:br>
            <a:r>
              <a:rPr lang="da-DK" sz="1400"/>
              <a:t>(efter </a:t>
            </a:r>
            <a:r>
              <a:rPr lang="da-DK" sz="1400" err="1"/>
              <a:t>second</a:t>
            </a:r>
            <a:r>
              <a:rPr lang="da-DK" sz="1400"/>
              <a:t> opinion)</a:t>
            </a:r>
            <a:br>
              <a:rPr lang="da-DK" b="1"/>
            </a:br>
            <a:br>
              <a:rPr lang="da-DK" b="1"/>
            </a:br>
            <a:r>
              <a:rPr lang="da-DK"/>
              <a:t>Målrettet regulering af kvælstofudledningen</a:t>
            </a:r>
          </a:p>
          <a:p>
            <a:pPr algn="ctr"/>
            <a:br>
              <a:rPr lang="da-DK"/>
            </a:br>
            <a:br>
              <a:rPr lang="da-DK"/>
            </a:br>
            <a:r>
              <a:rPr lang="da-DK"/>
              <a:t>Deadline på at opnå god økologisk tilstand i 2027 </a:t>
            </a:r>
          </a:p>
          <a:p>
            <a:pPr algn="ctr"/>
            <a:endParaRPr lang="da-DK"/>
          </a:p>
          <a:p>
            <a:pPr algn="ctr"/>
            <a:r>
              <a:rPr lang="da-DK"/>
              <a:t>Revision af vandplanerne m. høringsfrist i juni 2025.</a:t>
            </a:r>
          </a:p>
          <a:p>
            <a:pPr algn="ctr"/>
            <a:endParaRPr lang="da-DK"/>
          </a:p>
        </p:txBody>
      </p:sp>
      <p:sp>
        <p:nvSpPr>
          <p:cNvPr id="10" name="Tekstfelt 9">
            <a:extLst>
              <a:ext uri="{FF2B5EF4-FFF2-40B4-BE49-F238E27FC236}">
                <a16:creationId xmlns:a16="http://schemas.microsoft.com/office/drawing/2014/main" id="{B11BB781-8E2D-9D21-EE30-A5A53067F55D}"/>
              </a:ext>
            </a:extLst>
          </p:cNvPr>
          <p:cNvSpPr txBox="1"/>
          <p:nvPr/>
        </p:nvSpPr>
        <p:spPr>
          <a:xfrm>
            <a:off x="4089559" y="1382015"/>
            <a:ext cx="3555558" cy="3908762"/>
          </a:xfrm>
          <a:prstGeom prst="rect">
            <a:avLst/>
          </a:prstGeom>
          <a:noFill/>
        </p:spPr>
        <p:txBody>
          <a:bodyPr wrap="square" rtlCol="0">
            <a:spAutoFit/>
          </a:bodyPr>
          <a:lstStyle/>
          <a:p>
            <a:pPr algn="ctr"/>
            <a:r>
              <a:rPr lang="da-DK" sz="1600" b="1"/>
              <a:t>Aftale om et grønt Danmark</a:t>
            </a:r>
            <a:br>
              <a:rPr lang="da-DK" sz="1600"/>
            </a:br>
            <a:r>
              <a:rPr lang="da-DK" sz="1600"/>
              <a:t>(Aftalen af den 24. juni 2024)</a:t>
            </a:r>
          </a:p>
          <a:p>
            <a:pPr algn="ctr"/>
            <a:endParaRPr lang="da-DK" sz="1600"/>
          </a:p>
          <a:p>
            <a:pPr algn="ctr"/>
            <a:r>
              <a:rPr lang="da-DK" sz="1600"/>
              <a:t>Multifunktionel tilgang</a:t>
            </a:r>
          </a:p>
          <a:p>
            <a:pPr algn="ctr"/>
            <a:r>
              <a:rPr lang="da-DK" sz="1600"/>
              <a:t>Lokale grønne treparter</a:t>
            </a:r>
          </a:p>
          <a:p>
            <a:pPr algn="ctr"/>
            <a:r>
              <a:rPr lang="da-DK" sz="1600"/>
              <a:t>Grøn areal fond </a:t>
            </a:r>
          </a:p>
          <a:p>
            <a:pPr algn="ctr"/>
            <a:r>
              <a:rPr lang="da-DK" sz="1200"/>
              <a:t>(40 </a:t>
            </a:r>
            <a:r>
              <a:rPr lang="da-DK" sz="1200" err="1"/>
              <a:t>mia</a:t>
            </a:r>
            <a:r>
              <a:rPr lang="da-DK" sz="1200"/>
              <a:t> kr.)</a:t>
            </a:r>
          </a:p>
          <a:p>
            <a:pPr algn="ctr"/>
            <a:endParaRPr lang="da-DK" sz="1200"/>
          </a:p>
          <a:p>
            <a:pPr algn="ctr"/>
            <a:r>
              <a:rPr lang="da-DK" sz="1600"/>
              <a:t>CO</a:t>
            </a:r>
            <a:r>
              <a:rPr lang="da-DK" sz="1600" baseline="-25000"/>
              <a:t>2</a:t>
            </a:r>
            <a:r>
              <a:rPr lang="da-DK" sz="1600"/>
              <a:t>-afgift på biologiske processer</a:t>
            </a:r>
            <a:br>
              <a:rPr lang="da-DK" sz="1600"/>
            </a:br>
            <a:r>
              <a:rPr lang="da-DK" sz="1200"/>
              <a:t>(300 </a:t>
            </a:r>
            <a:r>
              <a:rPr lang="da-DK" sz="1200" err="1"/>
              <a:t>kr</a:t>
            </a:r>
            <a:r>
              <a:rPr lang="da-DK" sz="1200"/>
              <a:t> stigende til 750 kr. pr. ton </a:t>
            </a:r>
            <a:br>
              <a:rPr lang="da-DK" sz="1200"/>
            </a:br>
            <a:r>
              <a:rPr lang="da-DK" sz="1200"/>
              <a:t>m. Bundfradrag på 60% kr.)</a:t>
            </a:r>
          </a:p>
          <a:p>
            <a:pPr algn="ctr"/>
            <a:endParaRPr lang="da-DK" sz="1600"/>
          </a:p>
          <a:p>
            <a:pPr algn="ctr"/>
            <a:r>
              <a:rPr lang="da-DK" sz="1600"/>
              <a:t>Kvælstofregulering</a:t>
            </a:r>
            <a:br>
              <a:rPr lang="da-DK" sz="1600"/>
            </a:br>
            <a:r>
              <a:rPr lang="da-DK" sz="1200"/>
              <a:t>(arealomlægning og markregulering)</a:t>
            </a:r>
            <a:br>
              <a:rPr lang="da-DK" sz="1200"/>
            </a:br>
            <a:br>
              <a:rPr lang="da-DK" sz="1200"/>
            </a:br>
            <a:r>
              <a:rPr lang="da-DK" sz="1600"/>
              <a:t>Forlængelse af fristen fra vandplanerne for de vanskeligste områder.</a:t>
            </a:r>
          </a:p>
        </p:txBody>
      </p:sp>
      <p:sp>
        <p:nvSpPr>
          <p:cNvPr id="12" name="Tekstfelt 11">
            <a:extLst>
              <a:ext uri="{FF2B5EF4-FFF2-40B4-BE49-F238E27FC236}">
                <a16:creationId xmlns:a16="http://schemas.microsoft.com/office/drawing/2014/main" id="{3BF7C999-66F4-7498-0E12-E051AB1A9245}"/>
              </a:ext>
            </a:extLst>
          </p:cNvPr>
          <p:cNvSpPr txBox="1"/>
          <p:nvPr/>
        </p:nvSpPr>
        <p:spPr>
          <a:xfrm>
            <a:off x="8424634" y="1375798"/>
            <a:ext cx="3376255" cy="3816429"/>
          </a:xfrm>
          <a:prstGeom prst="rect">
            <a:avLst/>
          </a:prstGeom>
          <a:noFill/>
        </p:spPr>
        <p:txBody>
          <a:bodyPr wrap="square" lIns="91440" tIns="45720" rIns="91440" bIns="45720" rtlCol="0" anchor="t">
            <a:spAutoFit/>
          </a:bodyPr>
          <a:lstStyle/>
          <a:p>
            <a:pPr algn="ctr"/>
            <a:r>
              <a:rPr lang="da-DK" b="1">
                <a:solidFill>
                  <a:schemeClr val="bg1"/>
                </a:solidFill>
              </a:rPr>
              <a:t>Aftale om Implementeringen Grønt Danmark</a:t>
            </a:r>
            <a:br>
              <a:rPr lang="da-DK"/>
            </a:br>
            <a:r>
              <a:rPr lang="da-DK" sz="1400">
                <a:solidFill>
                  <a:schemeClr val="bg1"/>
                </a:solidFill>
              </a:rPr>
              <a:t>(Aftalen af den 18. november 2024)</a:t>
            </a:r>
            <a:endParaRPr lang="da-DK">
              <a:solidFill>
                <a:schemeClr val="bg1"/>
              </a:solidFill>
            </a:endParaRPr>
          </a:p>
          <a:p>
            <a:pPr algn="ctr"/>
            <a:endParaRPr lang="da-DK">
              <a:solidFill>
                <a:schemeClr val="bg1"/>
              </a:solidFill>
            </a:endParaRPr>
          </a:p>
          <a:p>
            <a:pPr algn="ctr"/>
            <a:endParaRPr lang="da-DK">
              <a:solidFill>
                <a:schemeClr val="bg1"/>
              </a:solidFill>
            </a:endParaRPr>
          </a:p>
          <a:p>
            <a:pPr algn="ctr"/>
            <a:br>
              <a:rPr lang="da-DK" sz="1400"/>
            </a:br>
            <a:r>
              <a:rPr lang="da-DK" sz="1600">
                <a:solidFill>
                  <a:schemeClr val="bg1"/>
                </a:solidFill>
              </a:rPr>
              <a:t>Proces for fælles miljømål med nabolande</a:t>
            </a:r>
          </a:p>
          <a:p>
            <a:pPr algn="ctr"/>
            <a:endParaRPr lang="da-DK" sz="1600">
              <a:solidFill>
                <a:schemeClr val="bg1"/>
              </a:solidFill>
            </a:endParaRPr>
          </a:p>
          <a:p>
            <a:pPr algn="ctr"/>
            <a:r>
              <a:rPr lang="da-DK" sz="1600">
                <a:solidFill>
                  <a:schemeClr val="bg1"/>
                </a:solidFill>
              </a:rPr>
              <a:t>Omkring Bornholm gælder </a:t>
            </a:r>
            <a:r>
              <a:rPr lang="da-DK" sz="1600" err="1">
                <a:solidFill>
                  <a:schemeClr val="bg1"/>
                </a:solidFill>
              </a:rPr>
              <a:t>interkalibrering</a:t>
            </a:r>
            <a:endParaRPr lang="da-DK" sz="1600">
              <a:solidFill>
                <a:schemeClr val="bg1"/>
              </a:solidFill>
            </a:endParaRPr>
          </a:p>
          <a:p>
            <a:pPr algn="ctr"/>
            <a:endParaRPr lang="da-DK" sz="1600">
              <a:solidFill>
                <a:schemeClr val="bg1"/>
              </a:solidFill>
            </a:endParaRPr>
          </a:p>
          <a:p>
            <a:pPr algn="ctr"/>
            <a:r>
              <a:rPr lang="da-DK" sz="1600">
                <a:solidFill>
                  <a:schemeClr val="bg1"/>
                </a:solidFill>
              </a:rPr>
              <a:t>Den erstatter landbrugsaftalen </a:t>
            </a:r>
            <a:br>
              <a:rPr lang="da-DK" sz="1600"/>
            </a:br>
            <a:r>
              <a:rPr lang="da-DK" sz="1600">
                <a:solidFill>
                  <a:schemeClr val="bg1"/>
                </a:solidFill>
              </a:rPr>
              <a:t>efter næste valg</a:t>
            </a:r>
            <a:br>
              <a:rPr lang="da-DK" sz="1400"/>
            </a:br>
            <a:endParaRPr lang="da-DK" sz="1400">
              <a:solidFill>
                <a:schemeClr val="bg1"/>
              </a:solidFill>
            </a:endParaRPr>
          </a:p>
        </p:txBody>
      </p:sp>
      <p:sp>
        <p:nvSpPr>
          <p:cNvPr id="6" name="Rektangel 5">
            <a:extLst>
              <a:ext uri="{FF2B5EF4-FFF2-40B4-BE49-F238E27FC236}">
                <a16:creationId xmlns:a16="http://schemas.microsoft.com/office/drawing/2014/main" id="{E1065A7F-67BD-EFD8-87C7-786170846C3A}"/>
              </a:ext>
            </a:extLst>
          </p:cNvPr>
          <p:cNvSpPr/>
          <p:nvPr/>
        </p:nvSpPr>
        <p:spPr>
          <a:xfrm>
            <a:off x="4036041" y="1080535"/>
            <a:ext cx="7944149" cy="4592900"/>
          </a:xfrm>
          <a:prstGeom prst="rect">
            <a:avLst/>
          </a:prstGeom>
          <a:noFill/>
          <a:ln w="28575" cap="rnd">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0076F0"/>
              </a:solidFill>
            </a:endParaRPr>
          </a:p>
        </p:txBody>
      </p:sp>
      <p:sp>
        <p:nvSpPr>
          <p:cNvPr id="7" name="Tekstfelt 6">
            <a:extLst>
              <a:ext uri="{FF2B5EF4-FFF2-40B4-BE49-F238E27FC236}">
                <a16:creationId xmlns:a16="http://schemas.microsoft.com/office/drawing/2014/main" id="{7E84F2D0-EABF-065B-D303-C3CE108B0EB2}"/>
              </a:ext>
            </a:extLst>
          </p:cNvPr>
          <p:cNvSpPr txBox="1"/>
          <p:nvPr/>
        </p:nvSpPr>
        <p:spPr>
          <a:xfrm>
            <a:off x="10213288" y="5777465"/>
            <a:ext cx="1786999" cy="307777"/>
          </a:xfrm>
          <a:prstGeom prst="rect">
            <a:avLst/>
          </a:prstGeom>
          <a:noFill/>
        </p:spPr>
        <p:txBody>
          <a:bodyPr wrap="square" rtlCol="0">
            <a:spAutoFit/>
          </a:bodyPr>
          <a:lstStyle/>
          <a:p>
            <a:pPr algn="r"/>
            <a:r>
              <a:rPr lang="da-DK" sz="1400" i="1">
                <a:solidFill>
                  <a:schemeClr val="bg1"/>
                </a:solidFill>
              </a:rPr>
              <a:t>Politisk aftale</a:t>
            </a:r>
          </a:p>
        </p:txBody>
      </p:sp>
    </p:spTree>
    <p:extLst>
      <p:ext uri="{BB962C8B-B14F-4D97-AF65-F5344CB8AC3E}">
        <p14:creationId xmlns:p14="http://schemas.microsoft.com/office/powerpoint/2010/main" val="2514278404"/>
      </p:ext>
    </p:extLst>
  </p:cSld>
  <p:clrMapOvr>
    <a:masterClrMapping/>
  </p:clrMapOvr>
  <mc:AlternateContent xmlns:mc="http://schemas.openxmlformats.org/markup-compatibility/2006">
    <mc:Choice xmlns:p14="http://schemas.microsoft.com/office/powerpoint/2010/main" Requires="p14">
      <p:transition spd="slow" p14:dur="25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73"/>
                                        </p:tgtEl>
                                        <p:attrNameLst>
                                          <p:attrName>style.visibility</p:attrName>
                                        </p:attrNameLst>
                                      </p:cBhvr>
                                      <p:to>
                                        <p:strVal val="visible"/>
                                      </p:to>
                                    </p:set>
                                    <p:anim calcmode="lin" valueType="num">
                                      <p:cBhvr additive="base">
                                        <p:cTn id="17" dur="500" fill="hold"/>
                                        <p:tgtEl>
                                          <p:spTgt spid="173"/>
                                        </p:tgtEl>
                                        <p:attrNameLst>
                                          <p:attrName>ppt_x</p:attrName>
                                        </p:attrNameLst>
                                      </p:cBhvr>
                                      <p:tavLst>
                                        <p:tav tm="0">
                                          <p:val>
                                            <p:strVal val="1+#ppt_w/2"/>
                                          </p:val>
                                        </p:tav>
                                        <p:tav tm="100000">
                                          <p:val>
                                            <p:strVal val="#ppt_x"/>
                                          </p:val>
                                        </p:tav>
                                      </p:tavLst>
                                    </p:anim>
                                    <p:anim calcmode="lin" valueType="num">
                                      <p:cBhvr additive="base">
                                        <p:cTn id="18" dur="500" fill="hold"/>
                                        <p:tgtEl>
                                          <p:spTgt spid="173"/>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250"/>
                                        <p:tgtEl>
                                          <p:spTgt spid="12"/>
                                        </p:tgtEl>
                                      </p:cBhvr>
                                    </p:animEffect>
                                  </p:childTnLst>
                                </p:cTn>
                              </p:par>
                            </p:childTnLst>
                          </p:cTn>
                        </p:par>
                        <p:par>
                          <p:cTn id="23" fill="hold">
                            <p:stCondLst>
                              <p:cond delay="1750"/>
                            </p:stCondLst>
                            <p:childTnLst>
                              <p:par>
                                <p:cTn id="24" presetID="21" presetClass="entr" presetSubtype="1"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3000"/>
                                        <p:tgtEl>
                                          <p:spTgt spid="6"/>
                                        </p:tgtEl>
                                      </p:cBhvr>
                                    </p:animEffect>
                                  </p:childTnLst>
                                </p:cTn>
                              </p:par>
                              <p:par>
                                <p:cTn id="27" presetID="10" presetClass="entr" presetSubtype="0" fill="hold" grpId="0" nodeType="withEffect">
                                  <p:stCondLst>
                                    <p:cond delay="75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3" grpId="0" animBg="1"/>
      <p:bldP spid="10" grpId="0"/>
      <p:bldP spid="12" grpId="0"/>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52093-7225-7187-10A9-DC918DD2219F}"/>
            </a:ext>
          </a:extLst>
        </p:cNvPr>
        <p:cNvGrpSpPr/>
        <p:nvPr/>
      </p:nvGrpSpPr>
      <p:grpSpPr>
        <a:xfrm>
          <a:off x="0" y="0"/>
          <a:ext cx="0" cy="0"/>
          <a:chOff x="0" y="0"/>
          <a:chExt cx="0" cy="0"/>
        </a:xfrm>
      </p:grpSpPr>
      <p:sp>
        <p:nvSpPr>
          <p:cNvPr id="2" name="Rectangle 36">
            <a:extLst>
              <a:ext uri="{FF2B5EF4-FFF2-40B4-BE49-F238E27FC236}">
                <a16:creationId xmlns:a16="http://schemas.microsoft.com/office/drawing/2014/main" id="{C1D93117-59EA-26D5-595E-871A3F27D4C0}"/>
              </a:ext>
            </a:extLst>
          </p:cNvPr>
          <p:cNvSpPr/>
          <p:nvPr/>
        </p:nvSpPr>
        <p:spPr>
          <a:xfrm>
            <a:off x="0" y="0"/>
            <a:ext cx="12192000" cy="6857999"/>
          </a:xfrm>
          <a:prstGeom prst="rect">
            <a:avLst/>
          </a:prstGeom>
          <a:solidFill>
            <a:srgbClr val="C9E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13B51495-C28C-23CE-09D6-4A2F47C64C75}"/>
              </a:ext>
            </a:extLst>
          </p:cNvPr>
          <p:cNvSpPr>
            <a:spLocks noGrp="1" noRot="1" noMove="1" noResize="1" noEditPoints="1" noAdjustHandles="1" noChangeArrowheads="1" noChangeShapeType="1"/>
          </p:cNvSpPr>
          <p:nvPr/>
        </p:nvSpPr>
        <p:spPr>
          <a:xfrm>
            <a:off x="10487963" y="5795957"/>
            <a:ext cx="1409700" cy="750551"/>
          </a:xfrm>
          <a:prstGeom prst="rect">
            <a:avLst/>
          </a:prstGeom>
          <a:solidFill>
            <a:srgbClr val="C9E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Text Placeholder 10">
            <a:extLst>
              <a:ext uri="{FF2B5EF4-FFF2-40B4-BE49-F238E27FC236}">
                <a16:creationId xmlns:a16="http://schemas.microsoft.com/office/drawing/2014/main" id="{9802B42D-3DCF-9419-43C6-09E5A33AA6C9}"/>
              </a:ext>
            </a:extLst>
          </p:cNvPr>
          <p:cNvSpPr txBox="1">
            <a:spLocks/>
          </p:cNvSpPr>
          <p:nvPr/>
        </p:nvSpPr>
        <p:spPr>
          <a:xfrm>
            <a:off x="301310" y="14589418"/>
            <a:ext cx="4950316" cy="501032"/>
          </a:xfrm>
          <a:prstGeom prst="rect">
            <a:avLst/>
          </a:prstGeom>
        </p:spPr>
        <p:txBody>
          <a:bodyPr vert="horz" lIns="0" tIns="0" rIns="0" bIns="0" rtlCol="0">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Courier New" panose="02070309020205020404" pitchFamily="49" charset="0"/>
              <a:buNone/>
            </a:pPr>
            <a:endParaRPr lang="da-DK" b="1"/>
          </a:p>
        </p:txBody>
      </p:sp>
      <p:sp>
        <p:nvSpPr>
          <p:cNvPr id="18" name="Title 6">
            <a:extLst>
              <a:ext uri="{FF2B5EF4-FFF2-40B4-BE49-F238E27FC236}">
                <a16:creationId xmlns:a16="http://schemas.microsoft.com/office/drawing/2014/main" id="{F49CF52E-5E48-C133-5D42-FD5D5B41DA8D}"/>
              </a:ext>
            </a:extLst>
          </p:cNvPr>
          <p:cNvSpPr>
            <a:spLocks noGrp="1"/>
          </p:cNvSpPr>
          <p:nvPr>
            <p:ph type="title"/>
          </p:nvPr>
        </p:nvSpPr>
        <p:spPr>
          <a:xfrm>
            <a:off x="548781" y="836613"/>
            <a:ext cx="5314950" cy="1046440"/>
          </a:xfrm>
        </p:spPr>
        <p:txBody>
          <a:bodyPr/>
          <a:lstStyle/>
          <a:p>
            <a:r>
              <a:rPr lang="da-DK" sz="4800">
                <a:solidFill>
                  <a:srgbClr val="0076F0"/>
                </a:solidFill>
              </a:rPr>
              <a:t>Vi løser flere opgaver på én gang</a:t>
            </a:r>
          </a:p>
        </p:txBody>
      </p:sp>
      <p:sp>
        <p:nvSpPr>
          <p:cNvPr id="13" name="Content Placeholder 12">
            <a:extLst>
              <a:ext uri="{FF2B5EF4-FFF2-40B4-BE49-F238E27FC236}">
                <a16:creationId xmlns:a16="http://schemas.microsoft.com/office/drawing/2014/main" id="{4B1B4083-9E98-3BAF-4CE4-F264E4A098B5}"/>
              </a:ext>
            </a:extLst>
          </p:cNvPr>
          <p:cNvSpPr txBox="1">
            <a:spLocks/>
          </p:cNvSpPr>
          <p:nvPr/>
        </p:nvSpPr>
        <p:spPr>
          <a:xfrm>
            <a:off x="601493" y="3045497"/>
            <a:ext cx="4349950" cy="4107842"/>
          </a:xfrm>
          <a:prstGeom prst="rect">
            <a:avLst/>
          </a:prstGeom>
        </p:spPr>
        <p:txBody>
          <a:bodyPr vert="horz" lIns="0" tIns="0" rIns="0" bIns="0" rtlCol="0" anchor="t">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solidFill>
                  <a:schemeClr val="tx2"/>
                </a:solidFill>
              </a:rPr>
              <a:t>Arealomlægning med multifunktionalitet - Den samme hektar løser flest mulige udfordringer: Klima, miljø, natur, biodiversitet.</a:t>
            </a:r>
          </a:p>
          <a:p>
            <a:pPr marL="0" indent="0">
              <a:buNone/>
            </a:pPr>
            <a:r>
              <a:rPr lang="da-DK">
                <a:solidFill>
                  <a:schemeClr val="tx2"/>
                </a:solidFill>
              </a:rPr>
              <a:t>Samfundsopgave – derfor med samfundsfinansiering.</a:t>
            </a:r>
          </a:p>
          <a:p>
            <a:pPr marL="0" indent="0">
              <a:buNone/>
            </a:pPr>
            <a:r>
              <a:rPr lang="da-DK">
                <a:solidFill>
                  <a:schemeClr val="tx2"/>
                </a:solidFill>
              </a:rPr>
              <a:t>Stor og effektiv produktion på den tilbageværende landbrugsjord.</a:t>
            </a:r>
          </a:p>
          <a:p>
            <a:pPr marL="0" indent="0">
              <a:buNone/>
            </a:pPr>
            <a:endParaRPr lang="da-DK">
              <a:solidFill>
                <a:schemeClr val="tx2"/>
              </a:solidFill>
            </a:endParaRPr>
          </a:p>
          <a:p>
            <a:pPr marL="0" indent="0">
              <a:buNone/>
            </a:pPr>
            <a:endParaRPr lang="da-DK">
              <a:solidFill>
                <a:schemeClr val="tx2"/>
              </a:solidFill>
            </a:endParaRPr>
          </a:p>
        </p:txBody>
      </p:sp>
      <p:pic>
        <p:nvPicPr>
          <p:cNvPr id="14" name="Picture 2">
            <a:extLst>
              <a:ext uri="{FF2B5EF4-FFF2-40B4-BE49-F238E27FC236}">
                <a16:creationId xmlns:a16="http://schemas.microsoft.com/office/drawing/2014/main" id="{7ECEB6FD-0FCB-7A29-955B-3C698CDD9D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46" t="7276" r="1846" b="32076"/>
          <a:stretch/>
        </p:blipFill>
        <p:spPr bwMode="auto">
          <a:xfrm>
            <a:off x="6297464" y="723060"/>
            <a:ext cx="11789071" cy="556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98487"/>
      </p:ext>
    </p:extLst>
  </p:cSld>
  <p:clrMapOvr>
    <a:masterClrMapping/>
  </p:clrMapOvr>
  <mc:AlternateContent xmlns:mc="http://schemas.openxmlformats.org/markup-compatibility/2006">
    <mc:Choice xmlns:p14="http://schemas.microsoft.com/office/powerpoint/2010/main" Requires="p14">
      <p:transition spd="slow" p14:dur="2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fade">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fade">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B7B1A-8CC0-F469-69A7-B7A91915648D}"/>
            </a:ext>
          </a:extLst>
        </p:cNvPr>
        <p:cNvGrpSpPr/>
        <p:nvPr/>
      </p:nvGrpSpPr>
      <p:grpSpPr>
        <a:xfrm>
          <a:off x="0" y="0"/>
          <a:ext cx="0" cy="0"/>
          <a:chOff x="0" y="0"/>
          <a:chExt cx="0" cy="0"/>
        </a:xfrm>
      </p:grpSpPr>
      <p:sp>
        <p:nvSpPr>
          <p:cNvPr id="6" name="Rektangel 5">
            <a:extLst>
              <a:ext uri="{FF2B5EF4-FFF2-40B4-BE49-F238E27FC236}">
                <a16:creationId xmlns:a16="http://schemas.microsoft.com/office/drawing/2014/main" id="{33C3D027-38DA-9873-A508-F09C00C85D73}"/>
              </a:ext>
            </a:extLst>
          </p:cNvPr>
          <p:cNvSpPr>
            <a:spLocks noGrp="1" noRot="1" noMove="1" noResize="1" noEditPoints="1" noAdjustHandles="1" noChangeArrowheads="1" noChangeShapeType="1"/>
          </p:cNvSpPr>
          <p:nvPr/>
        </p:nvSpPr>
        <p:spPr>
          <a:xfrm>
            <a:off x="10487963" y="5795957"/>
            <a:ext cx="1409700" cy="750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Text Placeholder 10">
            <a:extLst>
              <a:ext uri="{FF2B5EF4-FFF2-40B4-BE49-F238E27FC236}">
                <a16:creationId xmlns:a16="http://schemas.microsoft.com/office/drawing/2014/main" id="{24790152-A1F4-8A1A-E3A4-D81C2149384E}"/>
              </a:ext>
            </a:extLst>
          </p:cNvPr>
          <p:cNvSpPr txBox="1">
            <a:spLocks/>
          </p:cNvSpPr>
          <p:nvPr/>
        </p:nvSpPr>
        <p:spPr>
          <a:xfrm>
            <a:off x="301310" y="14589418"/>
            <a:ext cx="4950316" cy="501032"/>
          </a:xfrm>
          <a:prstGeom prst="rect">
            <a:avLst/>
          </a:prstGeom>
        </p:spPr>
        <p:txBody>
          <a:bodyPr vert="horz" lIns="0" tIns="0" rIns="0" bIns="0" rtlCol="0">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Courier New" panose="02070309020205020404" pitchFamily="49" charset="0"/>
              <a:buNone/>
            </a:pPr>
            <a:endParaRPr lang="da-DK" b="1"/>
          </a:p>
        </p:txBody>
      </p:sp>
      <p:sp>
        <p:nvSpPr>
          <p:cNvPr id="18" name="Title 6">
            <a:extLst>
              <a:ext uri="{FF2B5EF4-FFF2-40B4-BE49-F238E27FC236}">
                <a16:creationId xmlns:a16="http://schemas.microsoft.com/office/drawing/2014/main" id="{1E383D52-A72B-696F-056F-377B7712A110}"/>
              </a:ext>
            </a:extLst>
          </p:cNvPr>
          <p:cNvSpPr>
            <a:spLocks noGrp="1"/>
          </p:cNvSpPr>
          <p:nvPr>
            <p:ph type="title"/>
          </p:nvPr>
        </p:nvSpPr>
        <p:spPr>
          <a:xfrm>
            <a:off x="375641" y="836613"/>
            <a:ext cx="5314950" cy="1046440"/>
          </a:xfrm>
        </p:spPr>
        <p:txBody>
          <a:bodyPr/>
          <a:lstStyle/>
          <a:p>
            <a:r>
              <a:rPr lang="da-DK">
                <a:solidFill>
                  <a:schemeClr val="bg1"/>
                </a:solidFill>
              </a:rPr>
              <a:t>Fra politisk gavebod til samlet vision</a:t>
            </a:r>
          </a:p>
        </p:txBody>
      </p:sp>
      <p:sp>
        <p:nvSpPr>
          <p:cNvPr id="40" name="Title 6">
            <a:extLst>
              <a:ext uri="{FF2B5EF4-FFF2-40B4-BE49-F238E27FC236}">
                <a16:creationId xmlns:a16="http://schemas.microsoft.com/office/drawing/2014/main" id="{4FC79F11-F153-F567-EEBB-EB1EB40C0C44}"/>
              </a:ext>
            </a:extLst>
          </p:cNvPr>
          <p:cNvSpPr txBox="1">
            <a:spLocks/>
          </p:cNvSpPr>
          <p:nvPr/>
        </p:nvSpPr>
        <p:spPr>
          <a:xfrm>
            <a:off x="736601" y="869965"/>
            <a:ext cx="5314950" cy="104644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a:lstStyle>
          <a:p>
            <a:r>
              <a:rPr lang="da-DK">
                <a:solidFill>
                  <a:schemeClr val="bg1"/>
                </a:solidFill>
              </a:rPr>
              <a:t>Fra politisk gavebod til samlet vision</a:t>
            </a:r>
          </a:p>
        </p:txBody>
      </p:sp>
      <p:sp>
        <p:nvSpPr>
          <p:cNvPr id="12" name="Rectangle 36">
            <a:extLst>
              <a:ext uri="{FF2B5EF4-FFF2-40B4-BE49-F238E27FC236}">
                <a16:creationId xmlns:a16="http://schemas.microsoft.com/office/drawing/2014/main" id="{DFCD614E-860C-A5F7-6165-08FE9E6F5876}"/>
              </a:ext>
            </a:extLst>
          </p:cNvPr>
          <p:cNvSpPr/>
          <p:nvPr/>
        </p:nvSpPr>
        <p:spPr>
          <a:xfrm>
            <a:off x="0" y="1"/>
            <a:ext cx="12192000" cy="6857999"/>
          </a:xfrm>
          <a:prstGeom prst="rect">
            <a:avLst/>
          </a:prstGeom>
          <a:solidFill>
            <a:srgbClr val="C9E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C9E7D4"/>
              </a:solidFill>
            </a:endParaRPr>
          </a:p>
        </p:txBody>
      </p:sp>
      <p:sp>
        <p:nvSpPr>
          <p:cNvPr id="13" name="Content Placeholder 12">
            <a:extLst>
              <a:ext uri="{FF2B5EF4-FFF2-40B4-BE49-F238E27FC236}">
                <a16:creationId xmlns:a16="http://schemas.microsoft.com/office/drawing/2014/main" id="{F0DF014E-BDA9-8F59-361E-977B9E8C4529}"/>
              </a:ext>
            </a:extLst>
          </p:cNvPr>
          <p:cNvSpPr txBox="1">
            <a:spLocks/>
          </p:cNvSpPr>
          <p:nvPr/>
        </p:nvSpPr>
        <p:spPr>
          <a:xfrm>
            <a:off x="655112" y="2488045"/>
            <a:ext cx="4349950" cy="4107842"/>
          </a:xfrm>
          <a:prstGeom prst="rect">
            <a:avLst/>
          </a:prstGeom>
        </p:spPr>
        <p:txBody>
          <a:bodyPr vert="horz" lIns="0" tIns="0" rIns="0" bIns="0" rtlCol="0" anchor="t">
            <a:noAutofit/>
          </a:bodyPr>
          <a:lstStyle>
            <a:lvl1pPr marL="288000" indent="-288000" algn="l" defTabSz="914400" rtl="0" eaLnBrk="1" latinLnBrk="0" hangingPunct="1">
              <a:lnSpc>
                <a:spcPts val="2000"/>
              </a:lnSpc>
              <a:spcBef>
                <a:spcPts val="0"/>
              </a:spcBef>
              <a:spcAft>
                <a:spcPts val="2000"/>
              </a:spcAft>
              <a:buClrTx/>
              <a:buFont typeface="Courier New" panose="02070309020205020404" pitchFamily="49" charset="0"/>
              <a:buChar char="o"/>
              <a:defRPr sz="1600" kern="1200">
                <a:solidFill>
                  <a:schemeClr val="tx1"/>
                </a:solidFill>
                <a:latin typeface="+mn-lt"/>
                <a:ea typeface="+mn-ea"/>
                <a:cs typeface="+mn-cs"/>
              </a:defRPr>
            </a:lvl1pPr>
            <a:lvl2pPr marL="576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2pPr>
            <a:lvl3pPr marL="864000" indent="-288000" algn="l" defTabSz="914400" rtl="0" eaLnBrk="1" latinLnBrk="0" hangingPunct="1">
              <a:lnSpc>
                <a:spcPts val="2000"/>
              </a:lnSpc>
              <a:spcBef>
                <a:spcPts val="0"/>
              </a:spcBef>
              <a:spcAft>
                <a:spcPts val="2000"/>
              </a:spcAft>
              <a:buFont typeface="Courier New" panose="02070309020205020404" pitchFamily="49" charset="0"/>
              <a:buChar char="o"/>
              <a:defRPr sz="1600" kern="1200">
                <a:solidFill>
                  <a:schemeClr val="tx1"/>
                </a:solidFill>
                <a:latin typeface="+mn-lt"/>
                <a:ea typeface="+mn-ea"/>
                <a:cs typeface="+mn-cs"/>
              </a:defRPr>
            </a:lvl3pPr>
            <a:lvl4pPr marL="0" indent="0" algn="l" defTabSz="914400" rtl="0" eaLnBrk="1" latinLnBrk="0" hangingPunct="1">
              <a:lnSpc>
                <a:spcPts val="2000"/>
              </a:lnSpc>
              <a:spcBef>
                <a:spcPts val="0"/>
              </a:spcBef>
              <a:buFont typeface="LFPressSansOffc" panose="00000500000000000000" pitchFamily="50" charset="0"/>
              <a:buNone/>
              <a:defRPr sz="1600" kern="1200">
                <a:solidFill>
                  <a:srgbClr val="66BC84"/>
                </a:solidFill>
                <a:latin typeface="LFPressSansOffc dBold" panose="00000700000000000000" pitchFamily="2" charset="0"/>
                <a:ea typeface="+mn-ea"/>
                <a:cs typeface="+mn-cs"/>
              </a:defRPr>
            </a:lvl4pPr>
            <a:lvl5pPr marL="0" indent="0" algn="l" defTabSz="914400" rtl="0" eaLnBrk="1" latinLnBrk="0" hangingPunct="1">
              <a:lnSpc>
                <a:spcPts val="2000"/>
              </a:lnSpc>
              <a:spcBef>
                <a:spcPts val="0"/>
              </a:spcBef>
              <a:spcAft>
                <a:spcPts val="2000"/>
              </a:spcAft>
              <a:buFont typeface="LFPressSansOffc" panose="00000500000000000000" pitchFamily="50" charset="0"/>
              <a:buNone/>
              <a:defRPr sz="1800" b="1" kern="1200">
                <a:solidFill>
                  <a:srgbClr val="66BC84"/>
                </a:solidFill>
                <a:latin typeface="LFPressSerifOffc" panose="00000500000000000000" pitchFamily="2" charset="0"/>
                <a:ea typeface="+mn-ea"/>
                <a:cs typeface="+mn-cs"/>
              </a:defRPr>
            </a:lvl5pPr>
            <a:lvl6pPr marL="0" indent="0" algn="l" defTabSz="914400" rtl="0" eaLnBrk="1" latinLnBrk="0" hangingPunct="1">
              <a:lnSpc>
                <a:spcPct val="85000"/>
              </a:lnSpc>
              <a:spcBef>
                <a:spcPts val="0"/>
              </a:spcBef>
              <a:spcAft>
                <a:spcPts val="0"/>
              </a:spcAft>
              <a:buFont typeface="Arial" panose="020B0604020202020204" pitchFamily="34" charset="0"/>
              <a:buNone/>
              <a:defRPr sz="4000" kern="1200" spc="70" baseline="0">
                <a:solidFill>
                  <a:schemeClr val="tx2"/>
                </a:solidFill>
                <a:latin typeface="+mj-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a:solidFill>
                  <a:schemeClr val="bg1"/>
                </a:solidFill>
              </a:rPr>
              <a:t>Multifunktionalitet: Den samme hektar skal løse flest mulige udfordringer.</a:t>
            </a:r>
          </a:p>
          <a:p>
            <a:pPr marL="0" indent="0">
              <a:buNone/>
            </a:pPr>
            <a:r>
              <a:rPr lang="da-DK">
                <a:solidFill>
                  <a:schemeClr val="bg1"/>
                </a:solidFill>
              </a:rPr>
              <a:t>Arealomlægning: Stop snakken om udtagning.</a:t>
            </a:r>
          </a:p>
          <a:p>
            <a:pPr marL="0" indent="0">
              <a:buNone/>
            </a:pPr>
            <a:r>
              <a:rPr lang="da-DK">
                <a:solidFill>
                  <a:schemeClr val="bg1"/>
                </a:solidFill>
              </a:rPr>
              <a:t>Samfundsopgave og samfundsfinansiering.</a:t>
            </a:r>
          </a:p>
          <a:p>
            <a:pPr marL="0" indent="0">
              <a:buNone/>
            </a:pPr>
            <a:r>
              <a:rPr lang="da-DK">
                <a:solidFill>
                  <a:schemeClr val="bg1"/>
                </a:solidFill>
              </a:rPr>
              <a:t>Arealforvaltere</a:t>
            </a:r>
          </a:p>
        </p:txBody>
      </p:sp>
      <p:sp>
        <p:nvSpPr>
          <p:cNvPr id="2" name="Titel 1">
            <a:extLst>
              <a:ext uri="{FF2B5EF4-FFF2-40B4-BE49-F238E27FC236}">
                <a16:creationId xmlns:a16="http://schemas.microsoft.com/office/drawing/2014/main" id="{12FF5910-251F-4A94-8C16-04D9BDD5C0CF}"/>
              </a:ext>
            </a:extLst>
          </p:cNvPr>
          <p:cNvSpPr txBox="1">
            <a:spLocks/>
          </p:cNvSpPr>
          <p:nvPr/>
        </p:nvSpPr>
        <p:spPr>
          <a:xfrm>
            <a:off x="6140451" y="725214"/>
            <a:ext cx="5480047" cy="5307724"/>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4000" kern="1200" spc="70" baseline="0">
                <a:solidFill>
                  <a:schemeClr val="tx2"/>
                </a:solidFill>
                <a:latin typeface="+mj-lt"/>
                <a:ea typeface="+mj-ea"/>
                <a:cs typeface="+mj-cs"/>
              </a:defRPr>
            </a:lvl1pPr>
          </a:lstStyle>
          <a:p>
            <a:pPr algn="r">
              <a:spcAft>
                <a:spcPts val="600"/>
              </a:spcAft>
            </a:pPr>
            <a:r>
              <a:rPr lang="da-DK" sz="4800" kern="1200" spc="70" baseline="0">
                <a:solidFill>
                  <a:srgbClr val="0076F0"/>
                </a:solidFill>
                <a:latin typeface="+mj-lt"/>
                <a:ea typeface="+mj-ea"/>
                <a:cs typeface="+mj-cs"/>
              </a:rPr>
              <a:t>Grøn trepart </a:t>
            </a:r>
            <a:r>
              <a:rPr lang="da-DK" sz="4800">
                <a:solidFill>
                  <a:srgbClr val="0076F0"/>
                </a:solidFill>
              </a:rPr>
              <a:t>rummer værktøjer til at minimere CO2-afgift </a:t>
            </a:r>
            <a:endParaRPr lang="da-DK" sz="4800" kern="1200" spc="70" baseline="0">
              <a:solidFill>
                <a:srgbClr val="0076F0"/>
              </a:solidFill>
              <a:latin typeface="+mj-lt"/>
            </a:endParaRPr>
          </a:p>
        </p:txBody>
      </p:sp>
      <p:pic>
        <p:nvPicPr>
          <p:cNvPr id="3" name="Picture 2">
            <a:extLst>
              <a:ext uri="{FF2B5EF4-FFF2-40B4-BE49-F238E27FC236}">
                <a16:creationId xmlns:a16="http://schemas.microsoft.com/office/drawing/2014/main" id="{275751D5-E095-6048-BD56-B8491D2536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46" t="7276" r="1846" b="32076"/>
          <a:stretch/>
        </p:blipFill>
        <p:spPr bwMode="auto">
          <a:xfrm>
            <a:off x="-5894536" y="731034"/>
            <a:ext cx="11789071" cy="556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995438"/>
      </p:ext>
    </p:extLst>
  </p:cSld>
  <p:clrMapOvr>
    <a:masterClrMapping/>
  </p:clrMapOvr>
  <p:transition spd="slow">
    <p:push/>
  </p:transition>
</p:sld>
</file>

<file path=ppt/theme/theme1.xml><?xml version="1.0" encoding="utf-8"?>
<a:theme xmlns:a="http://schemas.openxmlformats.org/drawingml/2006/main" name="Office-tema">
  <a:themeElements>
    <a:clrScheme name="LF">
      <a:dk1>
        <a:srgbClr val="32322D"/>
      </a:dk1>
      <a:lt1>
        <a:sysClr val="window" lastClr="FFFFFF"/>
      </a:lt1>
      <a:dk2>
        <a:srgbClr val="005521"/>
      </a:dk2>
      <a:lt2>
        <a:srgbClr val="C9E7D4"/>
      </a:lt2>
      <a:accent1>
        <a:srgbClr val="005521"/>
      </a:accent1>
      <a:accent2>
        <a:srgbClr val="66997A"/>
      </a:accent2>
      <a:accent3>
        <a:srgbClr val="B3CCBC"/>
      </a:accent3>
      <a:accent4>
        <a:srgbClr val="AAAAA1"/>
      </a:accent4>
      <a:accent5>
        <a:srgbClr val="CCCCC6"/>
      </a:accent5>
      <a:accent6>
        <a:srgbClr val="E5E5E3"/>
      </a:accent6>
      <a:hlink>
        <a:srgbClr val="E8808F"/>
      </a:hlink>
      <a:folHlink>
        <a:srgbClr val="82202F"/>
      </a:folHlink>
    </a:clrScheme>
    <a:fontScheme name="LF">
      <a:majorFont>
        <a:latin typeface="LFPressSerifOffc Black"/>
        <a:ea typeface=""/>
        <a:cs typeface=""/>
      </a:majorFont>
      <a:minorFont>
        <a:latin typeface="LFPressSans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prstDash val="sysDot"/>
          <a:miter lim="800000"/>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Mørk Grøn">
      <a:srgbClr val="005521"/>
    </a:custClr>
    <a:custClr name="Grå">
      <a:srgbClr val="AAAAA1"/>
    </a:custClr>
    <a:custClr name="Rød">
      <a:srgbClr val="D0001E"/>
    </a:custClr>
    <a:custClr name="Ekstra Grøn">
      <a:srgbClr val="66BC84"/>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ørk Grøn 60%">
      <a:srgbClr val="66997A"/>
    </a:custClr>
    <a:custClr name="Grå 60%">
      <a:srgbClr val="CCCCC6"/>
    </a:custClr>
    <a:custClr name="Rød 60%">
      <a:srgbClr val="E8808F"/>
    </a:custClr>
    <a:custClr name="Ekstra Grøn 60%">
      <a:srgbClr val="94D0A9"/>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ørk Grøn 30%">
      <a:srgbClr val="B3CCBC"/>
    </a:custClr>
    <a:custClr name="Grå 30%">
      <a:srgbClr val="E5E5E3"/>
    </a:custClr>
    <a:custClr name="Rød 30%">
      <a:srgbClr val="F6CCD2"/>
    </a:custClr>
    <a:custClr name="Ekstra Grøn 30%">
      <a:srgbClr val="C9E7D4"/>
    </a:custClr>
  </a:custClrLst>
  <a:extLst>
    <a:ext uri="{05A4C25C-085E-4340-85A3-A5531E510DB2}">
      <thm15:themeFamily xmlns:thm15="http://schemas.microsoft.com/office/thememl/2012/main" name="L&amp;F template_nyt logo.pptx" id="{55940EDF-BBBA-484D-9042-61037DFA14AC}" vid="{A4505686-0D34-4072-AB79-42788193DE09}"/>
    </a:ext>
  </a:extLst>
</a:theme>
</file>

<file path=ppt/theme/theme2.xml><?xml version="1.0" encoding="utf-8"?>
<a:theme xmlns:a="http://schemas.openxmlformats.org/drawingml/2006/main" name="1_Office Theme">
  <a:themeElements>
    <a:clrScheme name="LF">
      <a:dk1>
        <a:srgbClr val="32322D"/>
      </a:dk1>
      <a:lt1>
        <a:sysClr val="window" lastClr="FFFFFF"/>
      </a:lt1>
      <a:dk2>
        <a:srgbClr val="005521"/>
      </a:dk2>
      <a:lt2>
        <a:srgbClr val="C9E7D4"/>
      </a:lt2>
      <a:accent1>
        <a:srgbClr val="005521"/>
      </a:accent1>
      <a:accent2>
        <a:srgbClr val="66997A"/>
      </a:accent2>
      <a:accent3>
        <a:srgbClr val="B3CCBC"/>
      </a:accent3>
      <a:accent4>
        <a:srgbClr val="AAAAA1"/>
      </a:accent4>
      <a:accent5>
        <a:srgbClr val="CCCCC6"/>
      </a:accent5>
      <a:accent6>
        <a:srgbClr val="E5E5E3"/>
      </a:accent6>
      <a:hlink>
        <a:srgbClr val="E8808F"/>
      </a:hlink>
      <a:folHlink>
        <a:srgbClr val="82202F"/>
      </a:folHlink>
    </a:clrScheme>
    <a:fontScheme name="LF">
      <a:majorFont>
        <a:latin typeface="LFPressSerifOffc Black"/>
        <a:ea typeface=""/>
        <a:cs typeface=""/>
      </a:majorFont>
      <a:minorFont>
        <a:latin typeface="LFPressSansOff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rnd">
          <a:prstDash val="sysDot"/>
          <a:miter lim="800000"/>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Mørk Grøn">
      <a:srgbClr val="005521"/>
    </a:custClr>
    <a:custClr name="Grå">
      <a:srgbClr val="AAAAA1"/>
    </a:custClr>
    <a:custClr name="Rød">
      <a:srgbClr val="D0001E"/>
    </a:custClr>
    <a:custClr name="Ekstra Grøn">
      <a:srgbClr val="66BC84"/>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ørk Grøn 60%">
      <a:srgbClr val="66997A"/>
    </a:custClr>
    <a:custClr name="Grå 60%">
      <a:srgbClr val="CCCCC6"/>
    </a:custClr>
    <a:custClr name="Rød 60%">
      <a:srgbClr val="E8808F"/>
    </a:custClr>
    <a:custClr name="Ekstra Grøn 60%">
      <a:srgbClr val="94D0A9"/>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Mørk Grøn 30%">
      <a:srgbClr val="B3CCBC"/>
    </a:custClr>
    <a:custClr name="Grå 30%">
      <a:srgbClr val="E5E5E3"/>
    </a:custClr>
    <a:custClr name="Rød 30%">
      <a:srgbClr val="F6CCD2"/>
    </a:custClr>
    <a:custClr name="Ekstra Grøn 30%">
      <a:srgbClr val="C9E7D4"/>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8c2a22b-da39-47d0-8fbc-fc6ade0894c5">
      <Terms xmlns="http://schemas.microsoft.com/office/infopath/2007/PartnerControls"/>
    </lcf76f155ced4ddcb4097134ff3c332f>
    <TaxCatchAll xmlns="c42900e9-a586-41af-8f3b-7874a781b8c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A178CE66303A44EBA9350A386093CF7" ma:contentTypeVersion="15" ma:contentTypeDescription="Opret et nyt dokument." ma:contentTypeScope="" ma:versionID="434c4105774e46036db6798079495943">
  <xsd:schema xmlns:xsd="http://www.w3.org/2001/XMLSchema" xmlns:xs="http://www.w3.org/2001/XMLSchema" xmlns:p="http://schemas.microsoft.com/office/2006/metadata/properties" xmlns:ns2="c8c2a22b-da39-47d0-8fbc-fc6ade0894c5" xmlns:ns3="c42900e9-a586-41af-8f3b-7874a781b8c7" targetNamespace="http://schemas.microsoft.com/office/2006/metadata/properties" ma:root="true" ma:fieldsID="d64a5f819c0b2cf62b942f738448234e" ns2:_="" ns3:_="">
    <xsd:import namespace="c8c2a22b-da39-47d0-8fbc-fc6ade0894c5"/>
    <xsd:import namespace="c42900e9-a586-41af-8f3b-7874a781b8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2a22b-da39-47d0-8fbc-fc6ade0894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ledmærker" ma:readOnly="false" ma:fieldId="{5cf76f15-5ced-4ddc-b409-7134ff3c332f}" ma:taxonomyMulti="true" ma:sspId="569b95a1-5dc9-4e32-8837-88d03b31d30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2900e9-a586-41af-8f3b-7874a781b8c7"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t med detaljer" ma:internalName="SharedWithDetails" ma:readOnly="true">
      <xsd:simpleType>
        <xsd:restriction base="dms:Note">
          <xsd:maxLength value="255"/>
        </xsd:restriction>
      </xsd:simpleType>
    </xsd:element>
    <xsd:element name="TaxCatchAll" ma:index="20" nillable="true" ma:displayName="Taxonomy Catch All Column" ma:hidden="true" ma:list="{335b4b0c-3c53-4c4d-ace8-fde3e6a0b57a}" ma:internalName="TaxCatchAll" ma:showField="CatchAllData" ma:web="c42900e9-a586-41af-8f3b-7874a781b8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51D1A0-5967-4DD9-8B4E-E8F3254EFD49}">
  <ds:schemaRefs>
    <ds:schemaRef ds:uri="c42900e9-a586-41af-8f3b-7874a781b8c7"/>
    <ds:schemaRef ds:uri="c8c2a22b-da39-47d0-8fbc-fc6ade0894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11A68F9-B37A-42CB-9EE3-31F075F12336}">
  <ds:schemaRefs>
    <ds:schemaRef ds:uri="http://schemas.microsoft.com/sharepoint/v3/contenttype/forms"/>
  </ds:schemaRefs>
</ds:datastoreItem>
</file>

<file path=customXml/itemProps3.xml><?xml version="1.0" encoding="utf-8"?>
<ds:datastoreItem xmlns:ds="http://schemas.openxmlformats.org/officeDocument/2006/customXml" ds:itemID="{FEAC5883-7D2F-457E-9126-08D75B70AA42}">
  <ds:schemaRefs>
    <ds:schemaRef ds:uri="c42900e9-a586-41af-8f3b-7874a781b8c7"/>
    <ds:schemaRef ds:uri="c8c2a22b-da39-47d0-8fbc-fc6ade0894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Application>Microsoft Office PowerPoint</Application>
  <PresentationFormat>Widescreen</PresentationFormat>
  <Slides>18</Slides>
  <Notes>18</Notes>
  <HiddenSlides>0</HiddenSlide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Office-tema</vt:lpstr>
      <vt:lpstr>1_Office Theme</vt:lpstr>
      <vt:lpstr>PowerPoint Presentation</vt:lpstr>
      <vt:lpstr>Mit liv som landmand</vt:lpstr>
      <vt:lpstr>Fra omvendt  Dalgas til Dalgas 2.0</vt:lpstr>
      <vt:lpstr>Trepartsaftalen er ikke  en ny byrde.  Den hjælper os til at løse eksisterende krav mere hensigtsmæssigt.</vt:lpstr>
      <vt:lpstr>Grøn trepart: Fra politisk ønsketænkning til  virkelighed. </vt:lpstr>
      <vt:lpstr>PowerPoint Presentation</vt:lpstr>
      <vt:lpstr>PowerPoint Presentation</vt:lpstr>
      <vt:lpstr>Vi løser flere opgaver på én gang</vt:lpstr>
      <vt:lpstr>Fra politisk gavebod til samlet vision</vt:lpstr>
      <vt:lpstr>Grøn trepart opsummeret</vt:lpstr>
      <vt:lpstr>Stort, lokalt – og fælles – ansvar for arealomlægning </vt:lpstr>
      <vt:lpstr>Kæmpe opgave venter lokalt  </vt:lpstr>
      <vt:lpstr>Arealomlægning og afvanding</vt:lpstr>
      <vt:lpstr>Landbrug  &amp; Fødevarer prioriterer at…</vt:lpstr>
      <vt:lpstr>Vandplaner i høring</vt:lpstr>
      <vt:lpstr>Græs skal fylde mere</vt:lpstr>
      <vt:lpstr>PowerPoint Presentation</vt:lpstr>
      <vt:lpstr>Input og spørgsmål</vt:lpstr>
    </vt:vector>
  </TitlesOfParts>
  <Company>Landbrug &amp; Fødevarer - Kommunikation &amp; Branding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 Sofie Espersen</dc:creator>
  <cp:revision>1</cp:revision>
  <dcterms:created xsi:type="dcterms:W3CDTF">2025-02-21T09:26:36Z</dcterms:created>
  <dcterms:modified xsi:type="dcterms:W3CDTF">2025-03-14T12:00:49Z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0x0101005A178CE66303A44EBA9350A386093CF7</vt:lpwstr>
  </property>
  <property fmtid="{D5CDD505-2E9C-101B-9397-08002B2CF9AE}" pid="3" name="MediaServiceImageTags">
    <vt:lpwstr/>
  </property>
</Properties>
</file>