
<file path=[Content_Types].xml><?xml version="1.0" encoding="utf-8"?>
<Types xmlns="http://schemas.openxmlformats.org/package/2006/content-types">
  <Default Extension="emf" ContentType="image/x-emf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344" r:id="rId2"/>
    <p:sldId id="437" r:id="rId3"/>
    <p:sldId id="440" r:id="rId4"/>
    <p:sldId id="441" r:id="rId5"/>
    <p:sldId id="438" r:id="rId6"/>
    <p:sldId id="439" r:id="rId7"/>
    <p:sldId id="429" r:id="rId8"/>
  </p:sldIdLst>
  <p:sldSz cx="9144000" cy="6858000" type="screen4x3"/>
  <p:notesSz cx="9996488" cy="68659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09" autoAdjust="0"/>
    <p:restoredTop sz="88462" autoAdjust="0"/>
  </p:normalViewPr>
  <p:slideViewPr>
    <p:cSldViewPr>
      <p:cViewPr varScale="1">
        <p:scale>
          <a:sx n="87" d="100"/>
          <a:sy n="87" d="100"/>
        </p:scale>
        <p:origin x="1956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32110" cy="342924"/>
          </a:xfrm>
          <a:prstGeom prst="rect">
            <a:avLst/>
          </a:prstGeom>
        </p:spPr>
        <p:txBody>
          <a:bodyPr vert="horz" lIns="88953" tIns="44476" rIns="88953" bIns="44476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5662145" y="0"/>
            <a:ext cx="4332110" cy="342924"/>
          </a:xfrm>
          <a:prstGeom prst="rect">
            <a:avLst/>
          </a:prstGeom>
        </p:spPr>
        <p:txBody>
          <a:bodyPr vert="horz" lIns="88953" tIns="44476" rIns="88953" bIns="44476" rtlCol="0"/>
          <a:lstStyle>
            <a:lvl1pPr algn="r">
              <a:defRPr sz="1200"/>
            </a:lvl1pPr>
          </a:lstStyle>
          <a:p>
            <a:fld id="{9975F46C-8BE8-429D-B977-2FF7D4A33C96}" type="datetimeFigureOut">
              <a:rPr lang="da-DK" smtClean="0"/>
              <a:t>31-10-2024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1" y="6521949"/>
            <a:ext cx="4332110" cy="342924"/>
          </a:xfrm>
          <a:prstGeom prst="rect">
            <a:avLst/>
          </a:prstGeom>
        </p:spPr>
        <p:txBody>
          <a:bodyPr vert="horz" lIns="88953" tIns="44476" rIns="88953" bIns="44476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5662145" y="6521949"/>
            <a:ext cx="4332110" cy="342924"/>
          </a:xfrm>
          <a:prstGeom prst="rect">
            <a:avLst/>
          </a:prstGeom>
        </p:spPr>
        <p:txBody>
          <a:bodyPr vert="horz" lIns="88953" tIns="44476" rIns="88953" bIns="44476" rtlCol="0" anchor="b"/>
          <a:lstStyle>
            <a:lvl1pPr algn="r">
              <a:defRPr sz="1200"/>
            </a:lvl1pPr>
          </a:lstStyle>
          <a:p>
            <a:fld id="{E73411DA-BEA0-416A-8814-295381B014C6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086100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4" y="2"/>
            <a:ext cx="4331810" cy="343297"/>
          </a:xfrm>
          <a:prstGeom prst="rect">
            <a:avLst/>
          </a:prstGeom>
        </p:spPr>
        <p:txBody>
          <a:bodyPr vert="horz" lIns="96343" tIns="48172" rIns="96343" bIns="48172" rtlCol="0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5662365" y="2"/>
            <a:ext cx="4331810" cy="343297"/>
          </a:xfrm>
          <a:prstGeom prst="rect">
            <a:avLst/>
          </a:prstGeom>
        </p:spPr>
        <p:txBody>
          <a:bodyPr vert="horz" lIns="96343" tIns="48172" rIns="96343" bIns="48172" rtlCol="0"/>
          <a:lstStyle>
            <a:lvl1pPr algn="r">
              <a:defRPr sz="1300"/>
            </a:lvl1pPr>
          </a:lstStyle>
          <a:p>
            <a:fld id="{86731549-3AF9-47DD-8A62-FE1A1A66FC58}" type="datetimeFigureOut">
              <a:rPr lang="da-DK" smtClean="0"/>
              <a:pPr/>
              <a:t>31-10-2024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3282950" y="515938"/>
            <a:ext cx="3430588" cy="2573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43" tIns="48172" rIns="96343" bIns="48172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999651" y="3261321"/>
            <a:ext cx="7997189" cy="3089672"/>
          </a:xfrm>
          <a:prstGeom prst="rect">
            <a:avLst/>
          </a:prstGeom>
        </p:spPr>
        <p:txBody>
          <a:bodyPr vert="horz" lIns="96343" tIns="48172" rIns="96343" bIns="48172" rtlCol="0">
            <a:normAutofit/>
          </a:bodyPr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4" y="6521451"/>
            <a:ext cx="4331810" cy="343297"/>
          </a:xfrm>
          <a:prstGeom prst="rect">
            <a:avLst/>
          </a:prstGeom>
        </p:spPr>
        <p:txBody>
          <a:bodyPr vert="horz" lIns="96343" tIns="48172" rIns="96343" bIns="48172" rtlCol="0" anchor="b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5662365" y="6521451"/>
            <a:ext cx="4331810" cy="343297"/>
          </a:xfrm>
          <a:prstGeom prst="rect">
            <a:avLst/>
          </a:prstGeom>
        </p:spPr>
        <p:txBody>
          <a:bodyPr vert="horz" lIns="96343" tIns="48172" rIns="96343" bIns="48172" rtlCol="0" anchor="b"/>
          <a:lstStyle>
            <a:lvl1pPr algn="r">
              <a:defRPr sz="1300"/>
            </a:lvl1pPr>
          </a:lstStyle>
          <a:p>
            <a:fld id="{766354D3-46C8-43E1-A0AD-C63495215E62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7525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I Danske Vandløb glæder vi os over samarbejdet med Landbrug og Fødevarer, det vil jeg gerne kvittere for. </a:t>
            </a:r>
            <a:r>
              <a:rPr lang="da-DK" baseline="0" dirty="0"/>
              <a:t> I Danske Vandløb har vi fået lavet en video, som jeg vil begynde med.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75818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354D3-46C8-43E1-A0AD-C63495215E62}" type="slidenum">
              <a:rPr lang="da-DK" smtClean="0"/>
              <a:pPr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63721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Pladsholder til no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a-DK" altLang="da-DK" dirty="0"/>
          </a:p>
        </p:txBody>
      </p:sp>
      <p:sp>
        <p:nvSpPr>
          <p:cNvPr id="58372" name="Pladsholder til diasnumm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683686" indent="-262957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051823" indent="-210364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472554" indent="-210364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893285" indent="-210364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314014" indent="-21036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734745" indent="-21036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155474" indent="-21036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576205" indent="-21036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AE72A6-9600-45EA-ADA6-E1E53EEDEB53}" type="slidenum">
              <a:rPr lang="da-DK" altLang="da-DK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da-DK" altLang="da-DK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Pladsholder til no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a-DK" altLang="da-DK" dirty="0"/>
          </a:p>
        </p:txBody>
      </p:sp>
      <p:sp>
        <p:nvSpPr>
          <p:cNvPr id="58372" name="Pladsholder til diasnumm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683686" indent="-262957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051823" indent="-210364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472554" indent="-210364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893285" indent="-210364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314014" indent="-21036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734745" indent="-21036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155474" indent="-21036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576205" indent="-21036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AE72A6-9600-45EA-ADA6-E1E53EEDEB53}" type="slidenum">
              <a:rPr lang="da-DK" altLang="da-DK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da-DK" altLang="da-DK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Pladsholder til no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a-DK" altLang="da-DK" dirty="0"/>
          </a:p>
        </p:txBody>
      </p:sp>
      <p:sp>
        <p:nvSpPr>
          <p:cNvPr id="58372" name="Pladsholder til diasnumm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683686" indent="-262957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051823" indent="-210364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472554" indent="-210364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893285" indent="-210364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314014" indent="-21036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734745" indent="-21036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155474" indent="-21036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576205" indent="-21036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AE72A6-9600-45EA-ADA6-E1E53EEDEB53}" type="slidenum">
              <a:rPr lang="da-DK" altLang="da-DK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da-DK" altLang="da-DK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354D3-46C8-43E1-A0AD-C63495215E62}" type="slidenum">
              <a:rPr lang="da-DK" smtClean="0"/>
              <a:pPr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63721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CAA913-F4D4-47B4-97D6-B4FCFBC5B98D}" type="slidenum">
              <a:rPr lang="da-DK" smtClean="0"/>
              <a:pPr>
                <a:defRPr/>
              </a:pPr>
              <a:t>7</a:t>
            </a:fld>
            <a:endParaRPr lang="da-D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D2602-E151-43ED-A479-8AA5588B93DC}" type="datetimeFigureOut">
              <a:rPr lang="da-DK" smtClean="0"/>
              <a:pPr/>
              <a:t>31-10-2024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8B06-A19F-4F6A-BCDA-5D46154650FA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D2602-E151-43ED-A479-8AA5588B93DC}" type="datetimeFigureOut">
              <a:rPr lang="da-DK" smtClean="0"/>
              <a:pPr/>
              <a:t>31-10-2024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8B06-A19F-4F6A-BCDA-5D46154650FA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D2602-E151-43ED-A479-8AA5588B93DC}" type="datetimeFigureOut">
              <a:rPr lang="da-DK" smtClean="0"/>
              <a:pPr/>
              <a:t>31-10-2024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8B06-A19F-4F6A-BCDA-5D46154650FA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Click to edit Master title style</a:t>
            </a:r>
            <a:endParaRPr lang="da-DK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B8016-D637-4AB5-96D8-DCF666C7C9A3}" type="datetime1">
              <a:rPr lang="da-DK"/>
              <a:pPr>
                <a:defRPr/>
              </a:pPr>
              <a:t>31-10-2024</a:t>
            </a:fld>
            <a:endParaRPr lang="da-DK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95F0F-6F70-4449-A2B2-F6D4E0C52FE0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62062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D2602-E151-43ED-A479-8AA5588B93DC}" type="datetimeFigureOut">
              <a:rPr lang="da-DK" smtClean="0"/>
              <a:pPr/>
              <a:t>31-10-2024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8B06-A19F-4F6A-BCDA-5D46154650FA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D2602-E151-43ED-A479-8AA5588B93DC}" type="datetimeFigureOut">
              <a:rPr lang="da-DK" smtClean="0"/>
              <a:pPr/>
              <a:t>31-10-2024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8B06-A19F-4F6A-BCDA-5D46154650FA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D2602-E151-43ED-A479-8AA5588B93DC}" type="datetimeFigureOut">
              <a:rPr lang="da-DK" smtClean="0"/>
              <a:pPr/>
              <a:t>31-10-2024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8B06-A19F-4F6A-BCDA-5D46154650FA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D2602-E151-43ED-A479-8AA5588B93DC}" type="datetimeFigureOut">
              <a:rPr lang="da-DK" smtClean="0"/>
              <a:pPr/>
              <a:t>31-10-2024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8B06-A19F-4F6A-BCDA-5D46154650FA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D2602-E151-43ED-A479-8AA5588B93DC}" type="datetimeFigureOut">
              <a:rPr lang="da-DK" smtClean="0"/>
              <a:pPr/>
              <a:t>31-10-2024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8B06-A19F-4F6A-BCDA-5D46154650FA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D2602-E151-43ED-A479-8AA5588B93DC}" type="datetimeFigureOut">
              <a:rPr lang="da-DK" smtClean="0"/>
              <a:pPr/>
              <a:t>31-10-2024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8B06-A19F-4F6A-BCDA-5D46154650FA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D2602-E151-43ED-A479-8AA5588B93DC}" type="datetimeFigureOut">
              <a:rPr lang="da-DK" smtClean="0"/>
              <a:pPr/>
              <a:t>31-10-2024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8B06-A19F-4F6A-BCDA-5D46154650FA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typografi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D2602-E151-43ED-A479-8AA5588B93DC}" type="datetimeFigureOut">
              <a:rPr lang="da-DK" smtClean="0"/>
              <a:pPr/>
              <a:t>31-10-2024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8B06-A19F-4F6A-BCDA-5D46154650FA}" type="slidenum">
              <a:rPr lang="da-DK" smtClean="0"/>
              <a:pPr/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typografi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D2602-E151-43ED-A479-8AA5588B93DC}" type="datetimeFigureOut">
              <a:rPr lang="da-DK" smtClean="0"/>
              <a:pPr/>
              <a:t>31-10-2024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8D8B06-A19F-4F6A-BCDA-5D46154650FA}" type="slidenum">
              <a:rPr lang="da-DK" smtClean="0"/>
              <a:pPr/>
              <a:t>‹nr.›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danskevandloeb.dk/" TargetMode="Externa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danskevandloeb.dk/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hyperlink" Target="https://danskevandloeb.dk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dv@danskevandloeb.d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620689"/>
            <a:ext cx="4197589" cy="11824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44" y="836711"/>
            <a:ext cx="5080296" cy="5184577"/>
          </a:xfrm>
          <a:prstGeom prst="rect">
            <a:avLst/>
          </a:prstGeom>
        </p:spPr>
      </p:pic>
      <p:sp>
        <p:nvSpPr>
          <p:cNvPr id="8" name="Undertitel 5"/>
          <p:cNvSpPr txBox="1">
            <a:spLocks/>
          </p:cNvSpPr>
          <p:nvPr/>
        </p:nvSpPr>
        <p:spPr>
          <a:xfrm>
            <a:off x="539552" y="3284984"/>
            <a:ext cx="4824536" cy="33843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400" b="1" dirty="0">
                <a:solidFill>
                  <a:srgbClr val="163D4C"/>
                </a:solidFill>
                <a:latin typeface="Arial"/>
                <a:cs typeface="Arial"/>
              </a:rPr>
              <a:t>Delegeretmøde </a:t>
            </a:r>
          </a:p>
          <a:p>
            <a:pPr marL="0" indent="0">
              <a:buNone/>
            </a:pPr>
            <a:r>
              <a:rPr lang="da-DK" sz="1400" b="1" dirty="0">
                <a:solidFill>
                  <a:srgbClr val="163D4C"/>
                </a:solidFill>
                <a:latin typeface="Arial"/>
                <a:cs typeface="Arial"/>
              </a:rPr>
              <a:t>Herning</a:t>
            </a:r>
          </a:p>
          <a:p>
            <a:pPr marL="0" indent="0">
              <a:buNone/>
            </a:pPr>
            <a:endParaRPr lang="da-DK" sz="1400" b="1" dirty="0">
              <a:solidFill>
                <a:srgbClr val="163D4C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da-DK" sz="1400" b="1" dirty="0">
                <a:solidFill>
                  <a:srgbClr val="163D4C"/>
                </a:solidFill>
                <a:latin typeface="Arial"/>
                <a:cs typeface="Arial"/>
              </a:rPr>
              <a:t>6. november 2024</a:t>
            </a:r>
          </a:p>
          <a:p>
            <a:pPr marL="0" indent="0">
              <a:buNone/>
            </a:pPr>
            <a:endParaRPr lang="da-DK" sz="1400" b="1" dirty="0">
              <a:solidFill>
                <a:srgbClr val="163D4C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da-DK" sz="1400" b="1" dirty="0">
              <a:solidFill>
                <a:srgbClr val="163D4C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da-DK" sz="1400" b="1" dirty="0">
                <a:solidFill>
                  <a:srgbClr val="163D4C"/>
                </a:solidFill>
                <a:latin typeface="Arial"/>
                <a:cs typeface="Arial"/>
                <a:hlinkClick r:id="rId5"/>
              </a:rPr>
              <a:t>www.danskevandloeb.dk</a:t>
            </a:r>
            <a:endParaRPr lang="da-DK" sz="1400" b="1" dirty="0">
              <a:solidFill>
                <a:srgbClr val="163D4C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da-DK" sz="1400" b="1" dirty="0">
              <a:solidFill>
                <a:srgbClr val="163D4C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da-DK" sz="1400" b="1" dirty="0">
              <a:solidFill>
                <a:srgbClr val="163D4C"/>
              </a:solidFill>
              <a:latin typeface="Arial"/>
              <a:cs typeface="Arial"/>
            </a:endParaRPr>
          </a:p>
          <a:p>
            <a:pPr marL="0" indent="0">
              <a:buNone/>
            </a:pPr>
            <a:r>
              <a:rPr lang="da-DK" sz="1400" b="1" dirty="0">
                <a:solidFill>
                  <a:srgbClr val="163D4C"/>
                </a:solidFill>
                <a:latin typeface="Arial"/>
                <a:cs typeface="Arial"/>
              </a:rPr>
              <a:t>Klimaændring kræver handling –</a:t>
            </a:r>
          </a:p>
          <a:p>
            <a:pPr marL="0" indent="0">
              <a:buNone/>
            </a:pPr>
            <a:r>
              <a:rPr lang="da-DK" sz="1400" b="1" dirty="0">
                <a:solidFill>
                  <a:srgbClr val="163D4C"/>
                </a:solidFill>
                <a:latin typeface="Arial"/>
                <a:cs typeface="Arial"/>
              </a:rPr>
              <a:t>Især i vores vandløb!</a:t>
            </a:r>
          </a:p>
          <a:p>
            <a:pPr marL="0" indent="0">
              <a:buNone/>
            </a:pPr>
            <a:endParaRPr lang="da-DK" sz="1400" b="1" dirty="0">
              <a:solidFill>
                <a:srgbClr val="163D4C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da-DK" sz="1400" b="1" dirty="0">
              <a:solidFill>
                <a:srgbClr val="163D4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0426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4" name="Picture 3" descr="http://www.danskevandloeb.dk/sites/lf/gfx/danskevandloeb/logotyp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6632"/>
            <a:ext cx="2016125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ktangel 7"/>
          <p:cNvSpPr/>
          <p:nvPr/>
        </p:nvSpPr>
        <p:spPr>
          <a:xfrm>
            <a:off x="251520" y="6324241"/>
            <a:ext cx="2803075" cy="530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>
                <a:hlinkClick r:id="rId6"/>
              </a:rPr>
              <a:t>https://danskevandloeb.dk/</a:t>
            </a:r>
            <a:endParaRPr lang="da-DK" dirty="0"/>
          </a:p>
          <a:p>
            <a:endParaRPr lang="da-DK" sz="1050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8B06-A19F-4F6A-BCDA-5D46154650FA}" type="slidenum">
              <a:rPr lang="da-DK" smtClean="0"/>
              <a:pPr/>
              <a:t>2</a:t>
            </a:fld>
            <a:endParaRPr lang="da-DK"/>
          </a:p>
        </p:txBody>
      </p:sp>
      <p:pic>
        <p:nvPicPr>
          <p:cNvPr id="6" name="danske-vandlob_prf_v1">
            <a:hlinkClick r:id="" action="ppaction://media"/>
            <a:extLst>
              <a:ext uri="{FF2B5EF4-FFF2-40B4-BE49-F238E27FC236}">
                <a16:creationId xmlns:a16="http://schemas.microsoft.com/office/drawing/2014/main" id="{F40B697F-6532-D0C8-30BE-3B5E94D04F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71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http://www.danskevandloeb.dk/sites/lf/gfx/danskevandloeb/logotyp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55575"/>
            <a:ext cx="20161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a-DK" altLang="da-DK" sz="4400" dirty="0"/>
              <a:t>Husk åerne skal oprenses</a:t>
            </a:r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8B06-A19F-4F6A-BCDA-5D46154650FA}" type="slidenum">
              <a:rPr lang="da-DK" smtClean="0"/>
              <a:pPr/>
              <a:t>3</a:t>
            </a:fld>
            <a:endParaRPr lang="da-DK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58" r="22342" b="6250"/>
          <a:stretch/>
        </p:blipFill>
        <p:spPr bwMode="auto">
          <a:xfrm>
            <a:off x="0" y="1417638"/>
            <a:ext cx="9144000" cy="4620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9738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http://www.danskevandloeb.dk/sites/lf/gfx/danskevandloeb/logotyp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55575"/>
            <a:ext cx="20161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a-DK" altLang="da-DK" sz="4400" dirty="0"/>
              <a:t>Pressemeddelelse</a:t>
            </a:r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8B06-A19F-4F6A-BCDA-5D46154650FA}" type="slidenum">
              <a:rPr lang="da-DK" smtClean="0"/>
              <a:pPr/>
              <a:t>4</a:t>
            </a:fld>
            <a:endParaRPr lang="da-DK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6" t="11567" r="9106" b="6250"/>
          <a:stretch/>
        </p:blipFill>
        <p:spPr bwMode="auto">
          <a:xfrm>
            <a:off x="938005" y="1167446"/>
            <a:ext cx="7018546" cy="5253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8808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http://www.danskevandloeb.dk/sites/lf/gfx/danskevandloeb/logotyp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55575"/>
            <a:ext cx="20161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a-DK" altLang="da-DK" sz="4400" dirty="0"/>
              <a:t>Følg os på Facebook</a:t>
            </a:r>
          </a:p>
        </p:txBody>
      </p:sp>
      <p:sp>
        <p:nvSpPr>
          <p:cNvPr id="2" name="Pladsholder til dias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8B06-A19F-4F6A-BCDA-5D46154650FA}" type="slidenum">
              <a:rPr lang="da-DK" smtClean="0"/>
              <a:pPr/>
              <a:t>5</a:t>
            </a:fld>
            <a:endParaRPr lang="da-DK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5" t="34616" r="20964" b="6250"/>
          <a:stretch/>
        </p:blipFill>
        <p:spPr bwMode="auto">
          <a:xfrm>
            <a:off x="1763688" y="1163040"/>
            <a:ext cx="5328592" cy="5319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0531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Hjemmesiden</a:t>
            </a:r>
          </a:p>
        </p:txBody>
      </p:sp>
      <p:pic>
        <p:nvPicPr>
          <p:cNvPr id="4" name="Picture 3" descr="http://www.danskevandloeb.dk/sites/lf/gfx/danskevandloeb/logotyp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6632"/>
            <a:ext cx="2016125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ktangel 7"/>
          <p:cNvSpPr/>
          <p:nvPr/>
        </p:nvSpPr>
        <p:spPr>
          <a:xfrm>
            <a:off x="251520" y="6324241"/>
            <a:ext cx="2803075" cy="530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>
                <a:hlinkClick r:id="rId4"/>
              </a:rPr>
              <a:t>https://danskevandloeb.dk/</a:t>
            </a:r>
            <a:endParaRPr lang="da-DK" dirty="0"/>
          </a:p>
          <a:p>
            <a:endParaRPr lang="da-DK" sz="1050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D8B06-A19F-4F6A-BCDA-5D46154650FA}" type="slidenum">
              <a:rPr lang="da-DK" smtClean="0"/>
              <a:pPr/>
              <a:t>6</a:t>
            </a:fld>
            <a:endParaRPr lang="da-DK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2" t="6043" r="12270" b="6250"/>
          <a:stretch/>
        </p:blipFill>
        <p:spPr bwMode="auto">
          <a:xfrm>
            <a:off x="0" y="1135212"/>
            <a:ext cx="9144000" cy="5189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103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28417"/>
            <a:ext cx="8229600" cy="779463"/>
          </a:xfrm>
        </p:spPr>
        <p:txBody>
          <a:bodyPr/>
          <a:lstStyle/>
          <a:p>
            <a:r>
              <a:rPr lang="da-DK" sz="3000" b="1" dirty="0">
                <a:solidFill>
                  <a:srgbClr val="0070C0"/>
                </a:solidFill>
              </a:rPr>
              <a:t>Klimaændringer kræver handling!</a:t>
            </a:r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695F0F-6F70-4449-A2B2-F6D4E0C52FE0}" type="slidenum">
              <a:rPr lang="da-DK" smtClean="0"/>
              <a:pPr>
                <a:defRPr/>
              </a:pPr>
              <a:t>7</a:t>
            </a:fld>
            <a:endParaRPr lang="da-DK"/>
          </a:p>
        </p:txBody>
      </p:sp>
      <p:sp>
        <p:nvSpPr>
          <p:cNvPr id="9" name="Tekstboks 8"/>
          <p:cNvSpPr txBox="1"/>
          <p:nvPr/>
        </p:nvSpPr>
        <p:spPr>
          <a:xfrm>
            <a:off x="3476847" y="10620"/>
            <a:ext cx="2307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Resultater (1/7)</a:t>
            </a:r>
          </a:p>
        </p:txBody>
      </p:sp>
      <p:pic>
        <p:nvPicPr>
          <p:cNvPr id="8" name="Picture 7" descr="http://www.danskevandloeb.dk/sites/lf/gfx/danskevandloeb/logotyp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16632"/>
            <a:ext cx="2016125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611188" y="1610417"/>
            <a:ext cx="8532812" cy="433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eaLnBrk="1" hangingPunct="1">
              <a:spcBef>
                <a:spcPct val="50000"/>
              </a:spcBef>
              <a:buFontTx/>
              <a:buChar char="•"/>
            </a:pPr>
            <a:r>
              <a:rPr lang="da-DK" sz="2400" b="1" dirty="0"/>
              <a:t> Og i Danske Vandløb har vi brug for flere medlemmer!</a:t>
            </a:r>
          </a:p>
          <a:p>
            <a:pPr lvl="0" eaLnBrk="1" hangingPunct="1">
              <a:spcBef>
                <a:spcPct val="50000"/>
              </a:spcBef>
              <a:buFontTx/>
              <a:buChar char="•"/>
            </a:pPr>
            <a:r>
              <a:rPr lang="da-DK" sz="2400" b="1" dirty="0"/>
              <a:t>Så er din landboforening ikke medlem så sørg for at få indmeldt landboforeningen i Danske  Vandløb</a:t>
            </a:r>
          </a:p>
          <a:p>
            <a:pPr lvl="0" eaLnBrk="1" hangingPunct="1">
              <a:spcBef>
                <a:spcPct val="50000"/>
              </a:spcBef>
              <a:buFontTx/>
              <a:buChar char="•"/>
            </a:pPr>
            <a:r>
              <a:rPr lang="da-DK" sz="2400" b="1" dirty="0"/>
              <a:t>Det koster kun 35 kr. pr. år pr. medlem, så for en forening på 100 medlemmer er det således kun 3.500 kr. om året</a:t>
            </a:r>
          </a:p>
          <a:p>
            <a:pPr lvl="0" eaLnBrk="1" hangingPunct="1">
              <a:spcBef>
                <a:spcPct val="50000"/>
              </a:spcBef>
              <a:buFontTx/>
              <a:buChar char="•"/>
            </a:pPr>
            <a:r>
              <a:rPr lang="da-DK" sz="2400" b="1" dirty="0"/>
              <a:t>Indmeldelse sker til foreningens sekretariat ved koordinator Anita Petrovic på e-mail: </a:t>
            </a:r>
            <a:r>
              <a:rPr lang="da-DK" sz="2400" b="1" dirty="0">
                <a:hlinkClick r:id="rId4"/>
              </a:rPr>
              <a:t>dv@danskevandloeb.dk</a:t>
            </a:r>
            <a:r>
              <a:rPr lang="da-DK" sz="2400" b="1" dirty="0"/>
              <a:t> </a:t>
            </a:r>
          </a:p>
          <a:p>
            <a:pPr lvl="0" eaLnBrk="1" hangingPunct="1">
              <a:spcBef>
                <a:spcPct val="50000"/>
              </a:spcBef>
              <a:buFontTx/>
              <a:buChar char="•"/>
            </a:pPr>
            <a:r>
              <a:rPr lang="da-DK" sz="2400" b="1" dirty="0"/>
              <a:t>eller tlf. 42 71 91 88</a:t>
            </a:r>
          </a:p>
          <a:p>
            <a:pPr eaLnBrk="1" hangingPunct="1">
              <a:spcBef>
                <a:spcPct val="50000"/>
              </a:spcBef>
              <a:buNone/>
            </a:pPr>
            <a:r>
              <a:rPr lang="da-DK" sz="2400" b="1" dirty="0"/>
              <a:t> </a:t>
            </a:r>
            <a:endParaRPr lang="da-DK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886957"/>
      </p:ext>
    </p:extLst>
  </p:cSld>
  <p:clrMapOvr>
    <a:masterClrMapping/>
  </p:clrMapOvr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5365</TotalTime>
  <Words>180</Words>
  <Application>Microsoft Office PowerPoint</Application>
  <PresentationFormat>Skærmshow (4:3)</PresentationFormat>
  <Paragraphs>38</Paragraphs>
  <Slides>7</Slides>
  <Notes>7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7</vt:i4>
      </vt:variant>
    </vt:vector>
  </HeadingPairs>
  <TitlesOfParts>
    <vt:vector size="10" baseType="lpstr">
      <vt:lpstr>Arial</vt:lpstr>
      <vt:lpstr>Calibri</vt:lpstr>
      <vt:lpstr>Kontortema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Hjemmesiden</vt:lpstr>
      <vt:lpstr>Klimaændringer kræver handling!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DV Generalforsamling 2015</dc:title>
  <dc:creator>Torben Heisel</dc:creator>
  <cp:lastModifiedBy>Karin Pagter Duparc</cp:lastModifiedBy>
  <cp:revision>286</cp:revision>
  <cp:lastPrinted>2019-11-05T09:59:19Z</cp:lastPrinted>
  <dcterms:created xsi:type="dcterms:W3CDTF">2014-03-19T16:05:39Z</dcterms:created>
  <dcterms:modified xsi:type="dcterms:W3CDTF">2024-10-31T14:06:21Z</dcterms:modified>
</cp:coreProperties>
</file>