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5" r:id="rId1"/>
    <p:sldMasterId id="2147483753" r:id="rId2"/>
    <p:sldMasterId id="2147483648" r:id="rId3"/>
    <p:sldMasterId id="2147483685" r:id="rId4"/>
    <p:sldMasterId id="2147483726" r:id="rId5"/>
  </p:sldMasterIdLst>
  <p:notesMasterIdLst>
    <p:notesMasterId r:id="rId16"/>
  </p:notesMasterIdLst>
  <p:handoutMasterIdLst>
    <p:handoutMasterId r:id="rId17"/>
  </p:handoutMasterIdLst>
  <p:sldIdLst>
    <p:sldId id="317" r:id="rId6"/>
    <p:sldId id="319" r:id="rId7"/>
    <p:sldId id="397" r:id="rId8"/>
    <p:sldId id="318" r:id="rId9"/>
    <p:sldId id="320" r:id="rId10"/>
    <p:sldId id="432" r:id="rId11"/>
    <p:sldId id="321" r:id="rId12"/>
    <p:sldId id="2147472519" r:id="rId13"/>
    <p:sldId id="2147472520" r:id="rId14"/>
    <p:sldId id="2147472521" r:id="rId15"/>
  </p:sldIdLst>
  <p:sldSz cx="12190413"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
          <p15:clr>
            <a:srgbClr val="A4A3A4"/>
          </p15:clr>
        </p15:guide>
        <p15:guide id="2" orient="horz" pos="979">
          <p15:clr>
            <a:srgbClr val="A4A3A4"/>
          </p15:clr>
        </p15:guide>
        <p15:guide id="3" orient="horz" pos="3996">
          <p15:clr>
            <a:srgbClr val="A4A3A4"/>
          </p15:clr>
        </p15:guide>
        <p15:guide id="4" orient="horz" pos="870">
          <p15:clr>
            <a:srgbClr val="A4A3A4"/>
          </p15:clr>
        </p15:guide>
        <p15:guide id="5" orient="horz" pos="3589">
          <p15:clr>
            <a:srgbClr val="A4A3A4"/>
          </p15:clr>
        </p15:guide>
        <p15:guide id="6" pos="4969">
          <p15:clr>
            <a:srgbClr val="A4A3A4"/>
          </p15:clr>
        </p15:guide>
        <p15:guide id="7" pos="349">
          <p15:clr>
            <a:srgbClr val="A4A3A4"/>
          </p15:clr>
        </p15:guide>
        <p15:guide id="8" pos="1440">
          <p15:clr>
            <a:srgbClr val="A4A3A4"/>
          </p15:clr>
        </p15:guide>
        <p15:guide id="9" pos="1538">
          <p15:clr>
            <a:srgbClr val="A4A3A4"/>
          </p15:clr>
        </p15:guide>
        <p15:guide id="10" pos="2616">
          <p15:clr>
            <a:srgbClr val="A4A3A4"/>
          </p15:clr>
        </p15:guide>
        <p15:guide id="11" pos="2712">
          <p15:clr>
            <a:srgbClr val="A4A3A4"/>
          </p15:clr>
        </p15:guide>
        <p15:guide id="12" pos="3798">
          <p15:clr>
            <a:srgbClr val="A4A3A4"/>
          </p15:clr>
        </p15:guide>
        <p15:guide id="13" pos="3888">
          <p15:clr>
            <a:srgbClr val="A4A3A4"/>
          </p15:clr>
        </p15:guide>
        <p15:guide id="14" pos="5058">
          <p15:clr>
            <a:srgbClr val="A4A3A4"/>
          </p15:clr>
        </p15:guide>
        <p15:guide id="15" pos="6162">
          <p15:clr>
            <a:srgbClr val="A4A3A4"/>
          </p15:clr>
        </p15:guide>
        <p15:guide id="16" pos="6246">
          <p15:clr>
            <a:srgbClr val="A4A3A4"/>
          </p15:clr>
        </p15:guide>
        <p15:guide id="17" pos="7333">
          <p15:clr>
            <a:srgbClr val="A4A3A4"/>
          </p15:clr>
        </p15:guide>
        <p15:guide id="18">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88919F"/>
    <a:srgbClr val="4B3E31"/>
    <a:srgbClr val="141432"/>
    <a:srgbClr val="96B4EB"/>
    <a:srgbClr val="96B4DC"/>
    <a:srgbClr val="C16B82"/>
    <a:srgbClr val="970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385" autoAdjust="0"/>
  </p:normalViewPr>
  <p:slideViewPr>
    <p:cSldViewPr snapToGrid="0" snapToObjects="1" showGuides="1">
      <p:cViewPr varScale="1">
        <p:scale>
          <a:sx n="42" d="100"/>
          <a:sy n="42" d="100"/>
        </p:scale>
        <p:origin x="747" y="38"/>
      </p:cViewPr>
      <p:guideLst>
        <p:guide orient="horz" pos="276"/>
        <p:guide orient="horz" pos="979"/>
        <p:guide orient="horz" pos="3996"/>
        <p:guide orient="horz" pos="870"/>
        <p:guide orient="horz" pos="3589"/>
        <p:guide pos="4969"/>
        <p:guide pos="349"/>
        <p:guide pos="1440"/>
        <p:guide pos="1538"/>
        <p:guide pos="2616"/>
        <p:guide pos="2712"/>
        <p:guide pos="3798"/>
        <p:guide pos="3888"/>
        <p:guide pos="5058"/>
        <p:guide pos="6162"/>
        <p:guide pos="6246"/>
        <p:guide pos="7333"/>
        <p:guide/>
      </p:guideLst>
    </p:cSldViewPr>
  </p:slideViewPr>
  <p:outlineViewPr>
    <p:cViewPr>
      <p:scale>
        <a:sx n="33" d="100"/>
        <a:sy n="33" d="100"/>
      </p:scale>
      <p:origin x="0" y="-2766"/>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64" d="100"/>
          <a:sy n="64" d="100"/>
        </p:scale>
        <p:origin x="-2645"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1D0A636B-339A-4D26-BD9F-0743507A8BA5}" type="datetimeFigureOut">
              <a:rPr lang="en-GB" smtClean="0"/>
              <a:t>14/03/2023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0D4793D-0B98-4CFE-808E-33B35F5DF59D}" type="slidenum">
              <a:rPr lang="en-GB" smtClean="0"/>
              <a:t>‹nr.›</a:t>
            </a:fld>
            <a:endParaRPr lang="en-GB"/>
          </a:p>
        </p:txBody>
      </p:sp>
    </p:spTree>
    <p:extLst>
      <p:ext uri="{BB962C8B-B14F-4D97-AF65-F5344CB8AC3E}">
        <p14:creationId xmlns:p14="http://schemas.microsoft.com/office/powerpoint/2010/main" val="17456690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C909004-5A13-4E89-9C6B-5A51303EFF0C}" type="datetimeFigureOut">
              <a:rPr lang="en-GB" smtClean="0"/>
              <a:t>14/03/2023</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C851D94-5711-4DB0-8CD6-B7C0F68C992F}" type="slidenum">
              <a:rPr lang="en-GB" smtClean="0"/>
              <a:t>‹nr.›</a:t>
            </a:fld>
            <a:endParaRPr lang="en-GB"/>
          </a:p>
        </p:txBody>
      </p:sp>
    </p:spTree>
    <p:extLst>
      <p:ext uri="{BB962C8B-B14F-4D97-AF65-F5344CB8AC3E}">
        <p14:creationId xmlns:p14="http://schemas.microsoft.com/office/powerpoint/2010/main" val="33865453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a:t>
            </a:r>
            <a:r>
              <a:rPr lang="da-DK" baseline="0" dirty="0"/>
              <a:t> titel jeg har fået til mit indlæg kan i virkeligheden besvares med et enkelt budskab: Vandafledningen er helt afgørende for stabil og stor planteproduktion i Danmark.</a:t>
            </a:r>
          </a:p>
          <a:p>
            <a:r>
              <a:rPr lang="da-DK" baseline="0" dirty="0"/>
              <a:t>Billederne af tomatplanterne viser hvad det drejer sig om. Er der  større eller mindre vandmætning af rodzonen i flere dage går det ud over plantevæksten.</a:t>
            </a:r>
          </a:p>
          <a:p>
            <a:r>
              <a:rPr lang="da-DK" baseline="0" dirty="0"/>
              <a:t>Danmarkskortet viser det beregnede dræningsbehov, og som det ses er det stort over det meste af landet.</a:t>
            </a:r>
          </a:p>
          <a:p>
            <a:r>
              <a:rPr lang="da-DK" baseline="0" dirty="0"/>
              <a:t>Næste kort er et par hundrede år gammelt og fra Generalstaben,. De sorte plamager viser steder, der på det tidspunkt var våde eller vandlidende – noget man måtte tage hensyn til i forbindelse af færden og transport af materiel.</a:t>
            </a:r>
          </a:p>
          <a:p>
            <a:r>
              <a:rPr lang="da-DK" baseline="0" dirty="0"/>
              <a:t>Kortene viser hvorfor det har været nødvendigt at sikre afvandingen – og hvorfor det er nødvendigt at opretholde den nødvendige vandafledning</a:t>
            </a:r>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2</a:t>
            </a:fld>
            <a:endParaRPr lang="en-GB"/>
          </a:p>
        </p:txBody>
      </p:sp>
    </p:spTree>
    <p:extLst>
      <p:ext uri="{BB962C8B-B14F-4D97-AF65-F5344CB8AC3E}">
        <p14:creationId xmlns:p14="http://schemas.microsoft.com/office/powerpoint/2010/main" val="2205722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51D94-5711-4DB0-8CD6-B7C0F68C99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95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mange funktioner og interesser i og lands vandløbene. </a:t>
            </a:r>
          </a:p>
          <a:p>
            <a:endParaRPr lang="da-DK" dirty="0"/>
          </a:p>
          <a:p>
            <a:r>
              <a:rPr lang="da-DK" dirty="0"/>
              <a:t>Ud over at lede vandet borte er der natur, miljø og rekreative formål, og interessen for</a:t>
            </a:r>
            <a:r>
              <a:rPr lang="da-DK" baseline="0" dirty="0"/>
              <a:t> arealerne lands vandløbene, fx til vandparkering eller udtagning af lavbundsjord er stigende.</a:t>
            </a:r>
          </a:p>
          <a:p>
            <a:endParaRPr lang="da-DK" baseline="0" dirty="0"/>
          </a:p>
          <a:p>
            <a:r>
              <a:rPr lang="da-DK" baseline="0" dirty="0"/>
              <a:t>Ændret nedbørsmønster lægger yderligere pres på tingene, og gør det endnu mere nødvendigt at finde kloge løsninger, så vandafledningen ikke går tabt.</a:t>
            </a:r>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4</a:t>
            </a:fld>
            <a:endParaRPr lang="en-GB"/>
          </a:p>
        </p:txBody>
      </p:sp>
    </p:spTree>
    <p:extLst>
      <p:ext uri="{BB962C8B-B14F-4D97-AF65-F5344CB8AC3E}">
        <p14:creationId xmlns:p14="http://schemas.microsoft.com/office/powerpoint/2010/main" val="61241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Vandafledning er en del af en stor dagsorden – nemlig en national klimatilpasningsstrategi,</a:t>
            </a:r>
            <a:r>
              <a:rPr lang="da-DK" baseline="0" dirty="0"/>
              <a:t> hvor der tænkes i helheder.</a:t>
            </a:r>
          </a:p>
          <a:p>
            <a:endParaRPr lang="da-DK" baseline="0" dirty="0"/>
          </a:p>
          <a:p>
            <a:r>
              <a:rPr lang="da-DK" baseline="0" dirty="0"/>
              <a:t>Der er pågået en omfattende indsats de sidste ti år, og her har et nært samarbejde med politikere og andre aktører været helt central.</a:t>
            </a:r>
          </a:p>
          <a:p>
            <a:endParaRPr lang="da-DK" baseline="0" dirty="0"/>
          </a:p>
          <a:p>
            <a:r>
              <a:rPr lang="da-DK" baseline="0" dirty="0"/>
              <a:t>Jeg kommer ind på detaljerne om lidt, men vil starte med at sige, at forarbejdet har været det hele værd, forløbet der kulminerede med stormødet i Brædstrup i det tidlige 2020 </a:t>
            </a:r>
            <a:r>
              <a:rPr lang="da-DK" baseline="0" dirty="0" err="1"/>
              <a:t>udløsete</a:t>
            </a:r>
            <a:r>
              <a:rPr lang="da-DK" baseline="0" dirty="0"/>
              <a:t> politisk beslutning om at gøre noget, noget, der er taget med over i den nye regerings grundlag.</a:t>
            </a:r>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5</a:t>
            </a:fld>
            <a:endParaRPr lang="en-GB"/>
          </a:p>
        </p:txBody>
      </p:sp>
    </p:spTree>
    <p:extLst>
      <p:ext uri="{BB962C8B-B14F-4D97-AF65-F5344CB8AC3E}">
        <p14:creationId xmlns:p14="http://schemas.microsoft.com/office/powerpoint/2010/main" val="140106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51D94-5711-4DB0-8CD6-B7C0F68C992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967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Alliancerne</a:t>
            </a:r>
            <a:r>
              <a:rPr lang="da-DK" baseline="0" dirty="0"/>
              <a:t> er et meget stærkt redskab. L&amp;F har været på banen med mange forskellige aktører, også nogen, vi normalt ikke går ud sammen med eller har mange uenigheder med.</a:t>
            </a:r>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7</a:t>
            </a:fld>
            <a:endParaRPr lang="en-GB"/>
          </a:p>
        </p:txBody>
      </p:sp>
    </p:spTree>
    <p:extLst>
      <p:ext uri="{BB962C8B-B14F-4D97-AF65-F5344CB8AC3E}">
        <p14:creationId xmlns:p14="http://schemas.microsoft.com/office/powerpoint/2010/main" val="1521106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Oversvømmelserne i januar 2023 brugte vi til at komme på banen igen – som opstart til de kommende forhandlinger.</a:t>
            </a:r>
          </a:p>
        </p:txBody>
      </p:sp>
      <p:sp>
        <p:nvSpPr>
          <p:cNvPr id="4" name="Pladsholder til slidenummer 3"/>
          <p:cNvSpPr>
            <a:spLocks noGrp="1"/>
          </p:cNvSpPr>
          <p:nvPr>
            <p:ph type="sldNum" sz="quarter" idx="5"/>
          </p:nvPr>
        </p:nvSpPr>
        <p:spPr/>
        <p:txBody>
          <a:bodyPr/>
          <a:lstStyle/>
          <a:p>
            <a:fld id="{2C851D94-5711-4DB0-8CD6-B7C0F68C992F}" type="slidenum">
              <a:rPr lang="en-GB" smtClean="0"/>
              <a:t>9</a:t>
            </a:fld>
            <a:endParaRPr lang="en-GB"/>
          </a:p>
        </p:txBody>
      </p:sp>
    </p:spTree>
    <p:extLst>
      <p:ext uri="{BB962C8B-B14F-4D97-AF65-F5344CB8AC3E}">
        <p14:creationId xmlns:p14="http://schemas.microsoft.com/office/powerpoint/2010/main" val="397359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Vandplanerne er ikke en direkte del</a:t>
            </a:r>
            <a:r>
              <a:rPr lang="da-DK" baseline="0" dirty="0"/>
              <a:t> af titlen på mit indlæg. Alligevel spiller de en afgørende rolle for muligheden for at kunne sikre tilstrækkelig afledning i de kommende år, og muligheden for at kunne klimatilpasse.</a:t>
            </a:r>
          </a:p>
          <a:p>
            <a:endParaRPr lang="da-DK" baseline="0" dirty="0"/>
          </a:p>
          <a:p>
            <a:r>
              <a:rPr lang="da-DK" baseline="0" dirty="0"/>
              <a:t>Udfordringen er, at alt for få vandløb er udpeget som det, der er: stærkt modificerede af hensyn til afvandingen.</a:t>
            </a:r>
          </a:p>
          <a:p>
            <a:endParaRPr lang="da-DK" baseline="0" dirty="0"/>
          </a:p>
          <a:p>
            <a:r>
              <a:rPr lang="da-DK" baseline="0" dirty="0"/>
              <a:t>I Tyskland er knap 30 % af vandløbene udpeget som stærkt modificerede, mens tallet kun er 5 % i DK.</a:t>
            </a:r>
          </a:p>
          <a:p>
            <a:endParaRPr lang="da-DK" baseline="0" dirty="0"/>
          </a:p>
          <a:p>
            <a:r>
              <a:rPr lang="da-DK" baseline="0" dirty="0"/>
              <a:t>Og i de nordlige </a:t>
            </a:r>
            <a:r>
              <a:rPr lang="da-DK" baseline="0" dirty="0" err="1"/>
              <a:t>vandoplande</a:t>
            </a:r>
            <a:r>
              <a:rPr lang="da-DK" baseline="0" dirty="0"/>
              <a:t>, der ligner danske forhold meget, er det over 50 % stærkt modificerede.</a:t>
            </a:r>
          </a:p>
          <a:p>
            <a:endParaRPr lang="da-DK" baseline="0" dirty="0"/>
          </a:p>
          <a:p>
            <a:r>
              <a:rPr lang="da-DK" baseline="0" dirty="0"/>
              <a:t>Vi har fået udarbejdet et screeningsværktøj til </a:t>
            </a:r>
            <a:r>
              <a:rPr lang="da-DK" baseline="0" dirty="0" err="1"/>
              <a:t>a´t</a:t>
            </a:r>
            <a:r>
              <a:rPr lang="da-DK" baseline="0" dirty="0"/>
              <a:t> vurdere modifikationsgrad og risiko for arealkonsekvenser. Danske Vandløb har også fået det til at arbejde med. Denne metode eller en lignende metode kan bruges til at afgøre tingene sagligt og helt objektivt.  </a:t>
            </a:r>
          </a:p>
          <a:p>
            <a:endParaRPr lang="da-DK" baseline="0" dirty="0"/>
          </a:p>
          <a:p>
            <a:r>
              <a:rPr lang="da-DK" baseline="0" dirty="0"/>
              <a:t>Vores skøn er, at 25-50 % af de danske vandløb helt uden videre kan udpeges som stærkt modificerede. Så kan pengene bruges til at restaurere de vandløb, som har godt naturpotentiale.</a:t>
            </a:r>
            <a:endParaRPr lang="da-DK" dirty="0"/>
          </a:p>
        </p:txBody>
      </p:sp>
      <p:sp>
        <p:nvSpPr>
          <p:cNvPr id="4" name="Pladsholder til slidenummer 3"/>
          <p:cNvSpPr>
            <a:spLocks noGrp="1"/>
          </p:cNvSpPr>
          <p:nvPr>
            <p:ph type="sldNum" sz="quarter" idx="5"/>
          </p:nvPr>
        </p:nvSpPr>
        <p:spPr/>
        <p:txBody>
          <a:bodyPr/>
          <a:lstStyle/>
          <a:p>
            <a:fld id="{2C851D94-5711-4DB0-8CD6-B7C0F68C992F}" type="slidenum">
              <a:rPr lang="en-GB" smtClean="0"/>
              <a:t>10</a:t>
            </a:fld>
            <a:endParaRPr lang="en-GB"/>
          </a:p>
        </p:txBody>
      </p:sp>
    </p:spTree>
    <p:extLst>
      <p:ext uri="{BB962C8B-B14F-4D97-AF65-F5344CB8AC3E}">
        <p14:creationId xmlns:p14="http://schemas.microsoft.com/office/powerpoint/2010/main" val="2823925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7.png"/><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8" name="Text Placeholder 13"/>
          <p:cNvSpPr>
            <a:spLocks noGrp="1"/>
          </p:cNvSpPr>
          <p:nvPr>
            <p:ph type="body" sz="quarter" idx="28"/>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69721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14-03-2023</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0" name="Billed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913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14-03-2023</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1" name="Billede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17761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14-03-2023</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3" name="Bille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852070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14-03-2023</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5" name="Text Placeholder 13"/>
          <p:cNvSpPr>
            <a:spLocks noGrp="1"/>
          </p:cNvSpPr>
          <p:nvPr>
            <p:ph type="body" sz="quarter" idx="30"/>
          </p:nvPr>
        </p:nvSpPr>
        <p:spPr>
          <a:xfrm>
            <a:off x="554038" y="6205995"/>
            <a:ext cx="2178000" cy="180000"/>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38693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7" name="Billed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130129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9" name="Billed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07971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30"/>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1817804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30"/>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498658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8"/>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4048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6" name="Picture 35"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14-03-2023</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8" name="Picture 27" descr="NogetAtLeveAf.NogetAtLeveFor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14-03-2023</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0" name="Picture 29"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14-03-2023</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31" name="Picture 30" descr="NogetAtLeveAf.NogetAtLeveFor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14-03-2023</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3" name="Picture 12" descr="NogetAtLeveAf.NogetAtLeveFor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2624278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14-03-2023</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2" name="Text Placeholder 13"/>
          <p:cNvSpPr>
            <a:spLocks noGrp="1"/>
          </p:cNvSpPr>
          <p:nvPr>
            <p:ph type="body" sz="quarter" idx="26"/>
          </p:nvPr>
        </p:nvSpPr>
        <p:spPr>
          <a:xfrm>
            <a:off x="552366" y="6205995"/>
            <a:ext cx="2548125" cy="180000"/>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17" name="Picture 16"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pic>
        <p:nvPicPr>
          <p:cNvPr id="29" name="Picture 28" descr="NogetAtLeveAf.NogetAtLeveFor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2366" y="6205994"/>
            <a:ext cx="2548125" cy="1800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Rediger typografien i masterens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Rediger typografien i masterens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Rediger typografien i masterens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52366" y="6205995"/>
            <a:ext cx="2548125" cy="180000"/>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6"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552366" y="6205995"/>
            <a:ext cx="2548125"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Rediger typografien i masterens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indent="0" algn="ctr">
              <a:buFont typeface="Arial" pitchFamily="34" charset="0"/>
              <a:buNone/>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6" name="Picture 5"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035520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854435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3732178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2"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26"/>
          </p:nvPr>
        </p:nvSpPr>
        <p:spPr>
          <a:xfrm>
            <a:off x="548133" y="6205530"/>
            <a:ext cx="1296000" cy="152016"/>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399854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50210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31141574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3"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4"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442010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16" name="Text Placeholder 13"/>
          <p:cNvSpPr>
            <a:spLocks noGrp="1"/>
          </p:cNvSpPr>
          <p:nvPr>
            <p:ph type="body" sz="quarter" idx="26"/>
          </p:nvPr>
        </p:nvSpPr>
        <p:spPr>
          <a:xfrm>
            <a:off x="548133" y="6205530"/>
            <a:ext cx="1296000" cy="152016"/>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pic>
        <p:nvPicPr>
          <p:cNvPr id="31" name="Picture 30" descr="VækstIBalance_PPT_Green.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5" name="Picture 34"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41"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523261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14-03-2023</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4" name="Picture 53"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6"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6" name="Picture 25" descr="VækstIBalance_PPT_Green.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8783826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14-03-2023</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69" name="Picture 6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70"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71"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713850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14-03-2023</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58" name="Picture 57"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61"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62"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28" name="Picture 27" descr="VækstIBalance_PPT_Green.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959828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14-03-2023</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34" name="Picture 33"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3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3" name="Picture 12" descr="VækstIBalance_PPT_Gree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3416880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6"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463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14-03-2023</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5" name="Text Placeholder 13"/>
          <p:cNvSpPr>
            <a:spLocks noGrp="1"/>
          </p:cNvSpPr>
          <p:nvPr>
            <p:ph type="body" sz="quarter" idx="26"/>
          </p:nvPr>
        </p:nvSpPr>
        <p:spPr>
          <a:xfrm>
            <a:off x="548133" y="6205530"/>
            <a:ext cx="1296000" cy="152016"/>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43" name="Text Placeholder 13"/>
          <p:cNvSpPr>
            <a:spLocks noGrp="1"/>
          </p:cNvSpPr>
          <p:nvPr>
            <p:ph type="body" sz="quarter" idx="19"/>
          </p:nvPr>
        </p:nvSpPr>
        <p:spPr>
          <a:xfrm>
            <a:off x="10680987" y="5988208"/>
            <a:ext cx="1007997" cy="587589"/>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998398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1806999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ledecollage - 6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6"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7"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8"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pic>
        <p:nvPicPr>
          <p:cNvPr id="19" name="Picture 18" descr="VækstIBalance_PPT_Gree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8133" y="6205994"/>
            <a:ext cx="1296000" cy="151924"/>
          </a:xfrm>
          <a:prstGeom prst="rect">
            <a:avLst/>
          </a:prstGeom>
        </p:spPr>
      </p:pic>
    </p:spTree>
    <p:extLst>
      <p:ext uri="{BB962C8B-B14F-4D97-AF65-F5344CB8AC3E}">
        <p14:creationId xmlns:p14="http://schemas.microsoft.com/office/powerpoint/2010/main" val="230878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640232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Click to edit Master text styles</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8" name="Picture 27"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5"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1703762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1" name="Text Placeholder 13"/>
          <p:cNvSpPr>
            <a:spLocks noGrp="1"/>
          </p:cNvSpPr>
          <p:nvPr>
            <p:ph type="body" sz="quarter" idx="26"/>
          </p:nvPr>
        </p:nvSpPr>
        <p:spPr>
          <a:xfrm>
            <a:off x="548133" y="6205530"/>
            <a:ext cx="1296000" cy="152016"/>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
        <p:nvSpPr>
          <p:cNvPr id="12" name="Text Placeholder 13"/>
          <p:cNvSpPr>
            <a:spLocks noGrp="1"/>
          </p:cNvSpPr>
          <p:nvPr>
            <p:ph type="body" sz="quarter" idx="19"/>
          </p:nvPr>
        </p:nvSpPr>
        <p:spPr>
          <a:xfrm>
            <a:off x="10680987" y="5988208"/>
            <a:ext cx="1007997" cy="587589"/>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p:txBody>
      </p:sp>
    </p:spTree>
    <p:extLst>
      <p:ext uri="{BB962C8B-B14F-4D97-AF65-F5344CB8AC3E}">
        <p14:creationId xmlns:p14="http://schemas.microsoft.com/office/powerpoint/2010/main" val="2413686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llustration - Forbruger">
    <p:spTree>
      <p:nvGrpSpPr>
        <p:cNvPr id="1" name=""/>
        <p:cNvGrpSpPr/>
        <p:nvPr/>
      </p:nvGrpSpPr>
      <p:grpSpPr>
        <a:xfrm>
          <a:off x="0" y="0"/>
          <a:ext cx="0" cy="0"/>
          <a:chOff x="0" y="0"/>
          <a:chExt cx="0" cy="0"/>
        </a:xfrm>
      </p:grpSpPr>
      <p:pic>
        <p:nvPicPr>
          <p:cNvPr id="3" name="Picture 2" descr="LF_PPT_InfografiskBund-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86E3029-948C-3643-959F-BD5F2C5241BA}"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177824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llustration - Eksport">
    <p:spTree>
      <p:nvGrpSpPr>
        <p:cNvPr id="1" name=""/>
        <p:cNvGrpSpPr/>
        <p:nvPr/>
      </p:nvGrpSpPr>
      <p:grpSpPr>
        <a:xfrm>
          <a:off x="0" y="0"/>
          <a:ext cx="0" cy="0"/>
          <a:chOff x="0" y="0"/>
          <a:chExt cx="0" cy="0"/>
        </a:xfrm>
      </p:grpSpPr>
      <p:pic>
        <p:nvPicPr>
          <p:cNvPr id="6" name="Picture 5" descr="LF_PPT_InfografiskBund-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943E4CF1-7FA6-394F-8B1C-C1D67AC824B7}"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6793228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llustration - Svineproduktion">
    <p:spTree>
      <p:nvGrpSpPr>
        <p:cNvPr id="1" name=""/>
        <p:cNvGrpSpPr/>
        <p:nvPr/>
      </p:nvGrpSpPr>
      <p:grpSpPr>
        <a:xfrm>
          <a:off x="0" y="0"/>
          <a:ext cx="0" cy="0"/>
          <a:chOff x="0" y="0"/>
          <a:chExt cx="0" cy="0"/>
        </a:xfrm>
      </p:grpSpPr>
      <p:pic>
        <p:nvPicPr>
          <p:cNvPr id="3" name="Picture 2" descr="LF_PPT_InfografiskBund-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C8C2BC48-11FD-C447-B61C-3D9275FD5285}"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2142643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llustration - Mælkeproduktion">
    <p:spTree>
      <p:nvGrpSpPr>
        <p:cNvPr id="1" name=""/>
        <p:cNvGrpSpPr/>
        <p:nvPr/>
      </p:nvGrpSpPr>
      <p:grpSpPr>
        <a:xfrm>
          <a:off x="0" y="0"/>
          <a:ext cx="0" cy="0"/>
          <a:chOff x="0" y="0"/>
          <a:chExt cx="0" cy="0"/>
        </a:xfrm>
      </p:grpSpPr>
      <p:pic>
        <p:nvPicPr>
          <p:cNvPr id="6" name="Picture 5" descr="LF_PPT_InfografiskBund-0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F40BF439-3041-7841-9019-6ED2501E04CA}"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1020436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llustration - Æg/Fjerkræsproduktion">
    <p:spTree>
      <p:nvGrpSpPr>
        <p:cNvPr id="1" name=""/>
        <p:cNvGrpSpPr/>
        <p:nvPr/>
      </p:nvGrpSpPr>
      <p:grpSpPr>
        <a:xfrm>
          <a:off x="0" y="0"/>
          <a:ext cx="0" cy="0"/>
          <a:chOff x="0" y="0"/>
          <a:chExt cx="0" cy="0"/>
        </a:xfrm>
      </p:grpSpPr>
      <p:pic>
        <p:nvPicPr>
          <p:cNvPr id="6" name="Picture 5" descr="LF_PPT_InfografiskBund-06.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A08C0EF3-D7F6-D14C-AD18-25A9878E1862}"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8437358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llustration - Forarbejdning">
    <p:spTree>
      <p:nvGrpSpPr>
        <p:cNvPr id="1" name=""/>
        <p:cNvGrpSpPr/>
        <p:nvPr/>
      </p:nvGrpSpPr>
      <p:grpSpPr>
        <a:xfrm>
          <a:off x="0" y="0"/>
          <a:ext cx="0" cy="0"/>
          <a:chOff x="0" y="0"/>
          <a:chExt cx="0" cy="0"/>
        </a:xfrm>
      </p:grpSpPr>
      <p:pic>
        <p:nvPicPr>
          <p:cNvPr id="3" name="Picture 2" descr="LF_PPT_InfografiskBund-0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1EFFAB4-88E3-AB48-A781-F9845FBDB5BC}"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205381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llustration - Corporate">
    <p:spTree>
      <p:nvGrpSpPr>
        <p:cNvPr id="1" name=""/>
        <p:cNvGrpSpPr/>
        <p:nvPr/>
      </p:nvGrpSpPr>
      <p:grpSpPr>
        <a:xfrm>
          <a:off x="0" y="0"/>
          <a:ext cx="0" cy="0"/>
          <a:chOff x="0" y="0"/>
          <a:chExt cx="0" cy="0"/>
        </a:xfrm>
      </p:grpSpPr>
      <p:pic>
        <p:nvPicPr>
          <p:cNvPr id="6" name="Picture 5" descr="LF_PPT_InfografiskBund-07.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3"/>
            <a:ext cx="12190413" cy="6857107"/>
          </a:xfrm>
          <a:prstGeom prst="rect">
            <a:avLst/>
          </a:prstGeom>
        </p:spPr>
      </p:pic>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19"/>
          </p:nvPr>
        </p:nvSpPr>
        <p:spPr/>
        <p:txBody>
          <a:bodyPr/>
          <a:lstStyle/>
          <a:p>
            <a:fld id="{08C61729-ACDE-1B40-99BB-27CE5F740E64}"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grpSp>
        <p:nvGrpSpPr>
          <p:cNvPr id="34" name="Group 33"/>
          <p:cNvGrpSpPr/>
          <p:nvPr userDrawn="1"/>
        </p:nvGrpSpPr>
        <p:grpSpPr>
          <a:xfrm>
            <a:off x="-2481943" y="-680"/>
            <a:ext cx="2412094" cy="984930"/>
            <a:chOff x="-2481943" y="-680"/>
            <a:chExt cx="2412094" cy="984930"/>
          </a:xfrm>
        </p:grpSpPr>
        <p:sp>
          <p:nvSpPr>
            <p:cNvPr id="35"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6" name="Group 35"/>
            <p:cNvGrpSpPr/>
            <p:nvPr userDrawn="1"/>
          </p:nvGrpSpPr>
          <p:grpSpPr>
            <a:xfrm>
              <a:off x="-1072921" y="733313"/>
              <a:ext cx="992188" cy="250937"/>
              <a:chOff x="-1214439" y="765971"/>
              <a:chExt cx="992188" cy="250937"/>
            </a:xfrm>
          </p:grpSpPr>
          <p:grpSp>
            <p:nvGrpSpPr>
              <p:cNvPr id="37" name="Group 2"/>
              <p:cNvGrpSpPr>
                <a:grpSpLocks/>
              </p:cNvGrpSpPr>
              <p:nvPr/>
            </p:nvGrpSpPr>
            <p:grpSpPr bwMode="auto">
              <a:xfrm>
                <a:off x="-1214439" y="765971"/>
                <a:ext cx="437608" cy="246173"/>
                <a:chOff x="-1214439" y="732970"/>
                <a:chExt cx="437608" cy="246063"/>
              </a:xfrm>
            </p:grpSpPr>
            <p:grpSp>
              <p:nvGrpSpPr>
                <p:cNvPr id="42" name="Group 3"/>
                <p:cNvGrpSpPr>
                  <a:grpSpLocks/>
                </p:cNvGrpSpPr>
                <p:nvPr/>
              </p:nvGrpSpPr>
              <p:grpSpPr bwMode="auto">
                <a:xfrm>
                  <a:off x="-1214439" y="741702"/>
                  <a:ext cx="428625" cy="228600"/>
                  <a:chOff x="-727592" y="3306446"/>
                  <a:chExt cx="429053" cy="228767"/>
                </a:xfrm>
              </p:grpSpPr>
              <p:pic>
                <p:nvPicPr>
                  <p:cNvPr id="44"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3" name="Rounded Rectangle 42"/>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1" name="Rounded Rectangle 40"/>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6" name="TextBox 4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8"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4" name="Picture 23" descr="Skærmbillede 2016-04-05 kl. 09.36.07.png"/>
          <p:cNvPicPr>
            <a:picLocks noChangeAspect="1"/>
          </p:cNvPicPr>
          <p:nvPr userDrawn="1"/>
        </p:nvPicPr>
        <p:blipFill rotWithShape="1">
          <a:blip r:embed="rId5">
            <a:extLst>
              <a:ext uri="{28A0092B-C50C-407E-A947-70E740481C1C}">
                <a14:useLocalDpi xmlns:a14="http://schemas.microsoft.com/office/drawing/2010/main" val="0"/>
              </a:ext>
            </a:extLst>
          </a:blip>
          <a:srcRect r="4165"/>
          <a:stretch/>
        </p:blipFill>
        <p:spPr>
          <a:xfrm>
            <a:off x="-2374901" y="5054311"/>
            <a:ext cx="2233100" cy="1303698"/>
          </a:xfrm>
          <a:prstGeom prst="rect">
            <a:avLst/>
          </a:prstGeom>
        </p:spPr>
      </p:pic>
      <p:sp>
        <p:nvSpPr>
          <p:cNvPr id="25"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Click to edit Master text styles</a:t>
            </a:r>
          </a:p>
        </p:txBody>
      </p:sp>
      <p:sp>
        <p:nvSpPr>
          <p:cNvPr id="26"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Click to edit Master text styles</a:t>
            </a:r>
          </a:p>
        </p:txBody>
      </p:sp>
    </p:spTree>
    <p:extLst>
      <p:ext uri="{BB962C8B-B14F-4D97-AF65-F5344CB8AC3E}">
        <p14:creationId xmlns:p14="http://schemas.microsoft.com/office/powerpoint/2010/main" val="3471078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tor boks">
    <p:spTree>
      <p:nvGrpSpPr>
        <p:cNvPr id="1" name=""/>
        <p:cNvGrpSpPr/>
        <p:nvPr/>
      </p:nvGrpSpPr>
      <p:grpSpPr>
        <a:xfrm>
          <a:off x="0" y="0"/>
          <a:ext cx="0" cy="0"/>
          <a:chOff x="0" y="0"/>
          <a:chExt cx="0" cy="0"/>
        </a:xfrm>
      </p:grpSpPr>
      <p:sp>
        <p:nvSpPr>
          <p:cNvPr id="16" name="Picture Placeholder 3"/>
          <p:cNvSpPr>
            <a:spLocks noGrp="1"/>
          </p:cNvSpPr>
          <p:nvPr>
            <p:ph type="pic" sz="quarter" idx="14" hasCustomPrompt="1"/>
          </p:nvPr>
        </p:nvSpPr>
        <p:spPr>
          <a:xfrm>
            <a:off x="0" y="0"/>
            <a:ext cx="12204700" cy="6858000"/>
          </a:xfrm>
        </p:spPr>
        <p:txBody>
          <a:bodyPr tIns="3672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31" name="Text Placeholder 13"/>
          <p:cNvSpPr>
            <a:spLocks noGrp="1" noChangeAspect="1"/>
          </p:cNvSpPr>
          <p:nvPr>
            <p:ph type="body" sz="quarter" idx="23"/>
          </p:nvPr>
        </p:nvSpPr>
        <p:spPr>
          <a:xfrm>
            <a:off x="9782175" y="5706000"/>
            <a:ext cx="2428558" cy="1152000"/>
          </a:xfrm>
          <a:solidFill>
            <a:schemeClr val="accent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6" name="Text Placeholder 13"/>
          <p:cNvSpPr>
            <a:spLocks noGrp="1"/>
          </p:cNvSpPr>
          <p:nvPr>
            <p:ph type="body" sz="quarter" idx="25"/>
          </p:nvPr>
        </p:nvSpPr>
        <p:spPr>
          <a:xfrm>
            <a:off x="-1" y="0"/>
            <a:ext cx="9782175" cy="5706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bg1"/>
                </a:solidFill>
              </a:defRPr>
            </a:lvl1pPr>
          </a:lstStyle>
          <a:p>
            <a:r>
              <a:rPr lang="da-DK" noProof="0" dirty="0"/>
              <a:t>Titel i op til 2 linjers længde</a:t>
            </a:r>
          </a:p>
        </p:txBody>
      </p:sp>
      <p:sp>
        <p:nvSpPr>
          <p:cNvPr id="22" name="TextBox 21"/>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0"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baseline="0">
                <a:solidFill>
                  <a:schemeClr val="bg1"/>
                </a:solidFill>
              </a:defRPr>
            </a:lvl1pPr>
            <a:lvl2pPr marL="252000" indent="0">
              <a:buNone/>
              <a:defRPr/>
            </a:lvl2pPr>
          </a:lstStyle>
          <a:p>
            <a:pPr lvl="0"/>
            <a:r>
              <a:rPr lang="da-DK" dirty="0"/>
              <a:t>Klik for at tilføje manchet i en eller flere linjer</a:t>
            </a:r>
          </a:p>
        </p:txBody>
      </p:sp>
      <p:pic>
        <p:nvPicPr>
          <p:cNvPr id="17" name="Picture 1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extLst>
      <p:ext uri="{BB962C8B-B14F-4D97-AF65-F5344CB8AC3E}">
        <p14:creationId xmlns:p14="http://schemas.microsoft.com/office/powerpoint/2010/main" val="483937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små boks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flipH="1">
            <a:off x="9782174" y="0"/>
            <a:ext cx="2408239" cy="6858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1" y="5706000"/>
            <a:ext cx="12190413" cy="1152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1541463"/>
            <a:ext cx="7394441" cy="1424390"/>
          </a:xfrm>
        </p:spPr>
        <p:txBody>
          <a:bodyPr>
            <a:spAutoFit/>
          </a:bodyPr>
          <a:lstStyle>
            <a:lvl1pPr>
              <a:lnSpc>
                <a:spcPct val="88000"/>
              </a:lnSpc>
              <a:defRPr sz="5200">
                <a:solidFill>
                  <a:schemeClr val="tx2"/>
                </a:solidFill>
              </a:defRPr>
            </a:lvl1pPr>
          </a:lstStyle>
          <a:p>
            <a:r>
              <a:rPr lang="da-DK" noProof="0" dirty="0"/>
              <a:t>Titel i op til 2 linjers længde</a:t>
            </a:r>
          </a:p>
        </p:txBody>
      </p:sp>
      <p:sp>
        <p:nvSpPr>
          <p:cNvPr id="37" name="Text Placeholder 6"/>
          <p:cNvSpPr>
            <a:spLocks noGrp="1"/>
          </p:cNvSpPr>
          <p:nvPr>
            <p:ph type="body" sz="quarter" idx="27" hasCustomPrompt="1"/>
          </p:nvPr>
        </p:nvSpPr>
        <p:spPr>
          <a:xfrm>
            <a:off x="554038" y="3323829"/>
            <a:ext cx="7351712" cy="1440000"/>
          </a:xfrm>
        </p:spPr>
        <p:txBody>
          <a:bodyPr/>
          <a:lstStyle>
            <a:lvl1pPr marL="0" indent="0">
              <a:buNone/>
              <a:defRPr sz="2400" b="0">
                <a:solidFill>
                  <a:schemeClr val="accent2"/>
                </a:solidFill>
              </a:defRPr>
            </a:lvl1pPr>
            <a:lvl2pPr marL="252000" indent="0">
              <a:buNone/>
              <a:defRPr/>
            </a:lvl2pPr>
          </a:lstStyle>
          <a:p>
            <a:pPr lvl="0"/>
            <a:r>
              <a:rPr lang="da-DK" dirty="0"/>
              <a:t>Klik for at tilføje manchet i en eller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orside - Fuldt billede og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245656"/>
            <a:ext cx="12190413" cy="3460344"/>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2751608"/>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3829781"/>
            <a:ext cx="7351712" cy="1440000"/>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flere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3" name="Picture 12"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5"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Hvid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4"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3"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orside – Snævert tekstbånd - Grønt logo">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chor="t">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17" name="Text Placeholder 13"/>
          <p:cNvSpPr>
            <a:spLocks noGrp="1"/>
          </p:cNvSpPr>
          <p:nvPr>
            <p:ph type="body" sz="quarter" idx="28"/>
          </p:nvPr>
        </p:nvSpPr>
        <p:spPr>
          <a:xfrm>
            <a:off x="-1" y="2743839"/>
            <a:ext cx="12190413" cy="2520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09" y="3249791"/>
            <a:ext cx="7394441" cy="720197"/>
          </a:xfrm>
        </p:spPr>
        <p:txBody>
          <a:bodyPr anchor="t">
            <a:spAutoFit/>
          </a:bodyPr>
          <a:lstStyle>
            <a:lvl1pPr>
              <a:lnSpc>
                <a:spcPct val="88000"/>
              </a:lnSpc>
              <a:defRPr sz="5200" baseline="0">
                <a:solidFill>
                  <a:schemeClr val="bg1"/>
                </a:solidFill>
              </a:defRPr>
            </a:lvl1pPr>
          </a:lstStyle>
          <a:p>
            <a:r>
              <a:rPr lang="da-DK" noProof="0" dirty="0"/>
              <a:t>Titel på en linje</a:t>
            </a:r>
          </a:p>
        </p:txBody>
      </p:sp>
      <p:sp>
        <p:nvSpPr>
          <p:cNvPr id="37" name="Text Placeholder 6"/>
          <p:cNvSpPr>
            <a:spLocks noGrp="1"/>
          </p:cNvSpPr>
          <p:nvPr>
            <p:ph type="body" sz="quarter" idx="27" hasCustomPrompt="1"/>
          </p:nvPr>
        </p:nvSpPr>
        <p:spPr>
          <a:xfrm>
            <a:off x="554038" y="4267199"/>
            <a:ext cx="7351712" cy="673101"/>
          </a:xfrm>
        </p:spPr>
        <p:txBody>
          <a:bodyPr/>
          <a:lstStyle>
            <a:lvl1pPr marL="0" indent="0">
              <a:buNone/>
              <a:defRPr sz="2400" b="0">
                <a:solidFill>
                  <a:srgbClr val="FFFFFF"/>
                </a:solidFill>
              </a:defRPr>
            </a:lvl1pPr>
            <a:lvl2pPr marL="252000" indent="0">
              <a:buNone/>
              <a:defRPr/>
            </a:lvl2pPr>
          </a:lstStyle>
          <a:p>
            <a:pPr lvl="0"/>
            <a:r>
              <a:rPr lang="da-DK" dirty="0"/>
              <a:t>Klik for at tilføje manchet i en eller to linjer</a:t>
            </a:r>
          </a:p>
        </p:txBody>
      </p:sp>
      <p:sp>
        <p:nvSpPr>
          <p:cNvPr id="16" name="TextBox 15"/>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27" name="Picture 26"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2"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LD-Logo her.</a:t>
            </a:r>
            <a:br>
              <a:rPr lang="da-DK" dirty="0"/>
            </a:br>
            <a:r>
              <a:rPr lang="da-DK" dirty="0"/>
              <a:t>Q:\</a:t>
            </a:r>
            <a:r>
              <a:rPr lang="da-DK" dirty="0" err="1"/>
              <a:t>SEGES_Visuel_identitet</a:t>
            </a:r>
            <a:r>
              <a:rPr lang="da-DK" dirty="0"/>
              <a:t>\PowerPoint\Skabeloner\Grafik til SEGES </a:t>
            </a:r>
            <a:r>
              <a:rPr lang="da-DK" dirty="0" err="1"/>
              <a:t>pptx</a:t>
            </a:r>
            <a:endParaRPr lang="da-DK" dirty="0"/>
          </a:p>
        </p:txBody>
      </p:sp>
      <p:sp>
        <p:nvSpPr>
          <p:cNvPr id="16"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7" name="Billede 3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14-03-2023</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8" name="Billed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og billede (højre)">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8029403"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33" name="Content Placeholder 6"/>
          <p:cNvSpPr>
            <a:spLocks noGrp="1"/>
          </p:cNvSpPr>
          <p:nvPr>
            <p:ph sz="quarter" idx="24" hasCustomPrompt="1"/>
          </p:nvPr>
        </p:nvSpPr>
        <p:spPr>
          <a:xfrm>
            <a:off x="542925"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 name="Date Placeholder 3"/>
          <p:cNvSpPr>
            <a:spLocks noGrp="1"/>
          </p:cNvSpPr>
          <p:nvPr>
            <p:ph type="dt" sz="half" idx="25"/>
          </p:nvPr>
        </p:nvSpPr>
        <p:spPr/>
        <p:txBody>
          <a:bodyPr/>
          <a:lstStyle/>
          <a:p>
            <a:fld id="{8C22AC67-55FF-1748-A744-68C60D57CAD9}" type="datetime1">
              <a:rPr lang="da-DK" smtClean="0"/>
              <a:t>14-03-2023</a:t>
            </a:fld>
            <a:endParaRPr lang="da-DK"/>
          </a:p>
        </p:txBody>
      </p:sp>
      <p:sp>
        <p:nvSpPr>
          <p:cNvPr id="5" name="Slide Number Placeholder 4"/>
          <p:cNvSpPr>
            <a:spLocks noGrp="1"/>
          </p:cNvSpPr>
          <p:nvPr>
            <p:ph type="sldNum" sz="quarter" idx="26"/>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51" name="Group 50"/>
          <p:cNvGrpSpPr/>
          <p:nvPr userDrawn="1"/>
        </p:nvGrpSpPr>
        <p:grpSpPr>
          <a:xfrm>
            <a:off x="-2481943" y="-680"/>
            <a:ext cx="2412094" cy="984930"/>
            <a:chOff x="-2481943" y="-680"/>
            <a:chExt cx="2412094" cy="984930"/>
          </a:xfrm>
        </p:grpSpPr>
        <p:sp>
          <p:nvSpPr>
            <p:cNvPr id="5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53" name="Group 52"/>
            <p:cNvGrpSpPr/>
            <p:nvPr userDrawn="1"/>
          </p:nvGrpSpPr>
          <p:grpSpPr>
            <a:xfrm>
              <a:off x="-1072921" y="733313"/>
              <a:ext cx="992188" cy="250937"/>
              <a:chOff x="-1214439" y="765971"/>
              <a:chExt cx="992188" cy="250937"/>
            </a:xfrm>
          </p:grpSpPr>
          <p:grpSp>
            <p:nvGrpSpPr>
              <p:cNvPr id="54" name="Group 2"/>
              <p:cNvGrpSpPr>
                <a:grpSpLocks/>
              </p:cNvGrpSpPr>
              <p:nvPr/>
            </p:nvGrpSpPr>
            <p:grpSpPr bwMode="auto">
              <a:xfrm>
                <a:off x="-1214439" y="765971"/>
                <a:ext cx="437608" cy="246173"/>
                <a:chOff x="-1214439" y="732970"/>
                <a:chExt cx="437608" cy="246063"/>
              </a:xfrm>
            </p:grpSpPr>
            <p:grpSp>
              <p:nvGrpSpPr>
                <p:cNvPr id="59" name="Group 3"/>
                <p:cNvGrpSpPr>
                  <a:grpSpLocks/>
                </p:cNvGrpSpPr>
                <p:nvPr/>
              </p:nvGrpSpPr>
              <p:grpSpPr bwMode="auto">
                <a:xfrm>
                  <a:off x="-1214439" y="741702"/>
                  <a:ext cx="428625" cy="228600"/>
                  <a:chOff x="-727592" y="3306446"/>
                  <a:chExt cx="429053" cy="228767"/>
                </a:xfrm>
              </p:grpSpPr>
              <p:pic>
                <p:nvPicPr>
                  <p:cNvPr id="61"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Rectangle 61"/>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60" name="Rounded Rectangle 59"/>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55" name="Group 28"/>
              <p:cNvGrpSpPr>
                <a:grpSpLocks/>
              </p:cNvGrpSpPr>
              <p:nvPr/>
            </p:nvGrpSpPr>
            <p:grpSpPr bwMode="auto">
              <a:xfrm>
                <a:off x="-682626" y="770735"/>
                <a:ext cx="460375" cy="246173"/>
                <a:chOff x="-561836" y="3417665"/>
                <a:chExt cx="460236" cy="245883"/>
              </a:xfrm>
            </p:grpSpPr>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 name="Rectangle 56"/>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58" name="Rounded Rectangle 57"/>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63" name="TextBox 62"/>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65"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67"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8"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29" name="Picture 28"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7"/>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9" name="Text Placeholder 13"/>
          <p:cNvSpPr>
            <a:spLocks noGrp="1"/>
          </p:cNvSpPr>
          <p:nvPr>
            <p:ph type="body" sz="quarter" idx="28"/>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0" name="Billede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og billede (venstre)">
    <p:spTree>
      <p:nvGrpSpPr>
        <p:cNvPr id="1" name=""/>
        <p:cNvGrpSpPr/>
        <p:nvPr/>
      </p:nvGrpSpPr>
      <p:grpSpPr>
        <a:xfrm>
          <a:off x="0" y="0"/>
          <a:ext cx="0" cy="0"/>
          <a:chOff x="0" y="0"/>
          <a:chExt cx="0" cy="0"/>
        </a:xfrm>
      </p:grpSpPr>
      <p:sp>
        <p:nvSpPr>
          <p:cNvPr id="33" name="Content Placeholder 6"/>
          <p:cNvSpPr>
            <a:spLocks noGrp="1"/>
          </p:cNvSpPr>
          <p:nvPr>
            <p:ph sz="quarter" idx="24" hasCustomPrompt="1"/>
          </p:nvPr>
        </p:nvSpPr>
        <p:spPr>
          <a:xfrm>
            <a:off x="4361828" y="1549399"/>
            <a:ext cx="7267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29" name="Picture Placeholder 7"/>
          <p:cNvSpPr>
            <a:spLocks noGrp="1"/>
          </p:cNvSpPr>
          <p:nvPr>
            <p:ph type="pic" sz="quarter" idx="25" hasCustomPrompt="1"/>
          </p:nvPr>
        </p:nvSpPr>
        <p:spPr>
          <a:xfrm>
            <a:off x="542925" y="1549399"/>
            <a:ext cx="3600000" cy="4148139"/>
          </a:xfrm>
        </p:spPr>
        <p:txBody>
          <a:bodyPr tIns="2376000"/>
          <a:lstStyle>
            <a:lvl1pPr marL="0" indent="0" algn="ctr">
              <a:buFont typeface="Arial" pitchFamily="34" charset="0"/>
              <a:buNone/>
              <a:defRPr sz="1400" b="0"/>
            </a:lvl1pPr>
          </a:lstStyle>
          <a:p>
            <a:r>
              <a:rPr lang="da-DK" noProof="0" dirty="0"/>
              <a:t>Indsæt billede</a:t>
            </a:r>
          </a:p>
        </p:txBody>
      </p:sp>
      <p:sp>
        <p:nvSpPr>
          <p:cNvPr id="2" name="Date Placeholder 1"/>
          <p:cNvSpPr>
            <a:spLocks noGrp="1"/>
          </p:cNvSpPr>
          <p:nvPr>
            <p:ph type="dt" sz="half" idx="26"/>
          </p:nvPr>
        </p:nvSpPr>
        <p:spPr/>
        <p:txBody>
          <a:bodyPr/>
          <a:lstStyle/>
          <a:p>
            <a:fld id="{22BFC3C4-8975-AE4F-91B9-596060FB9B74}" type="datetime1">
              <a:rPr lang="da-DK" smtClean="0"/>
              <a:t>14-03-2023</a:t>
            </a:fld>
            <a:endParaRPr lang="da-DK"/>
          </a:p>
        </p:txBody>
      </p:sp>
      <p:sp>
        <p:nvSpPr>
          <p:cNvPr id="3" name="Slide Number Placeholder 2"/>
          <p:cNvSpPr>
            <a:spLocks noGrp="1"/>
          </p:cNvSpPr>
          <p:nvPr>
            <p:ph type="sldNum" sz="quarter" idx="27"/>
          </p:nvPr>
        </p:nvSpPr>
        <p:spPr/>
        <p:txBody>
          <a:bodyPr/>
          <a:lstStyle/>
          <a:p>
            <a:fld id="{4F2B6656-7882-4CEF-9850-9EB873E823C4}" type="slidenum">
              <a:rPr lang="da-DK" smtClean="0"/>
              <a:pPr/>
              <a:t>‹nr.›</a:t>
            </a:fld>
            <a:endParaRPr lang="da-DK"/>
          </a:p>
        </p:txBody>
      </p:sp>
      <p:pic>
        <p:nvPicPr>
          <p:cNvPr id="35" name="Picture 34"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9" name="Group 38"/>
          <p:cNvGrpSpPr/>
          <p:nvPr userDrawn="1"/>
        </p:nvGrpSpPr>
        <p:grpSpPr>
          <a:xfrm>
            <a:off x="-2481943" y="-680"/>
            <a:ext cx="2412094" cy="984930"/>
            <a:chOff x="-2481943" y="-680"/>
            <a:chExt cx="2412094" cy="984930"/>
          </a:xfrm>
        </p:grpSpPr>
        <p:sp>
          <p:nvSpPr>
            <p:cNvPr id="40"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41" name="Group 40"/>
            <p:cNvGrpSpPr/>
            <p:nvPr userDrawn="1"/>
          </p:nvGrpSpPr>
          <p:grpSpPr>
            <a:xfrm>
              <a:off x="-1072921" y="733313"/>
              <a:ext cx="992188" cy="250937"/>
              <a:chOff x="-1214439" y="765971"/>
              <a:chExt cx="992188" cy="250937"/>
            </a:xfrm>
          </p:grpSpPr>
          <p:grpSp>
            <p:nvGrpSpPr>
              <p:cNvPr id="42"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43" name="Group 28"/>
              <p:cNvGrpSpPr>
                <a:grpSpLocks/>
              </p:cNvGrpSpPr>
              <p:nvPr/>
            </p:nvGrpSpPr>
            <p:grpSpPr bwMode="auto">
              <a:xfrm>
                <a:off x="-682626" y="770735"/>
                <a:ext cx="460375" cy="246173"/>
                <a:chOff x="-561836" y="3417665"/>
                <a:chExt cx="460236" cy="245883"/>
              </a:xfrm>
            </p:grpSpPr>
            <p:pic>
              <p:nvPicPr>
                <p:cNvPr id="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56"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3064" y="3420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7" name="TextBox 17"/>
          <p:cNvSpPr txBox="1">
            <a:spLocks noChangeArrowheads="1"/>
          </p:cNvSpPr>
          <p:nvPr userDrawn="1"/>
        </p:nvSpPr>
        <p:spPr bwMode="auto">
          <a:xfrm>
            <a:off x="-2679700" y="2607847"/>
            <a:ext cx="2535238"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p:txBody>
      </p:sp>
      <p:pic>
        <p:nvPicPr>
          <p:cNvPr id="30" name="Picture 29" descr="Skærmbillede 2016-04-05 kl. 09.35.22.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28"/>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29"/>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1" name="Billede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orside - Med partnerlogoer">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ln>
            <a:noFill/>
          </a:ln>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0" name="Text Placeholder 13"/>
          <p:cNvSpPr>
            <a:spLocks noGrp="1"/>
          </p:cNvSpPr>
          <p:nvPr>
            <p:ph type="body" sz="quarter" idx="25"/>
          </p:nvPr>
        </p:nvSpPr>
        <p:spPr>
          <a:xfrm flipH="1">
            <a:off x="6458550" y="0"/>
            <a:ext cx="5731862" cy="6858000"/>
          </a:xfrm>
          <a:solidFill>
            <a:schemeClr val="bg1"/>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11310" y="1901574"/>
            <a:ext cx="5583104" cy="704167"/>
          </a:xfrm>
        </p:spPr>
        <p:txBody>
          <a:bodyPr wrap="square">
            <a:spAutoFit/>
          </a:bodyPr>
          <a:lstStyle>
            <a:lvl1pPr>
              <a:lnSpc>
                <a:spcPct val="88000"/>
              </a:lnSpc>
              <a:defRPr sz="5200">
                <a:solidFill>
                  <a:schemeClr val="tx2"/>
                </a:solidFill>
              </a:defRPr>
            </a:lvl1pPr>
          </a:lstStyle>
          <a:p>
            <a:r>
              <a:rPr lang="da-DK" noProof="0" dirty="0"/>
              <a:t>Navn</a:t>
            </a:r>
          </a:p>
        </p:txBody>
      </p:sp>
      <p:sp>
        <p:nvSpPr>
          <p:cNvPr id="37" name="Text Placeholder 6"/>
          <p:cNvSpPr>
            <a:spLocks noGrp="1"/>
          </p:cNvSpPr>
          <p:nvPr>
            <p:ph type="body" sz="quarter" idx="27" hasCustomPrompt="1"/>
          </p:nvPr>
        </p:nvSpPr>
        <p:spPr>
          <a:xfrm>
            <a:off x="554038" y="3323829"/>
            <a:ext cx="5550842" cy="1440000"/>
          </a:xfrm>
        </p:spPr>
        <p:txBody>
          <a:bodyPr/>
          <a:lstStyle>
            <a:lvl1pPr marL="0" indent="0">
              <a:buNone/>
              <a:defRPr sz="2400" b="0">
                <a:solidFill>
                  <a:schemeClr val="accent2"/>
                </a:solidFill>
              </a:defRPr>
            </a:lvl1pPr>
            <a:lvl2pPr marL="252000" indent="0">
              <a:buNone/>
              <a:defRPr/>
            </a:lvl2pPr>
          </a:lstStyle>
          <a:p>
            <a:pPr lvl="0"/>
            <a:r>
              <a:rPr lang="da-DK" dirty="0"/>
              <a:t>Sted og dato</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Text Placeholder 13"/>
          <p:cNvSpPr>
            <a:spLocks noGrp="1"/>
          </p:cNvSpPr>
          <p:nvPr>
            <p:ph type="body" sz="quarter" idx="24"/>
          </p:nvPr>
        </p:nvSpPr>
        <p:spPr>
          <a:xfrm>
            <a:off x="-1" y="5706000"/>
            <a:ext cx="12190413" cy="1152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4" name="Pladsholder til billede 4"/>
          <p:cNvSpPr>
            <a:spLocks noGrp="1"/>
          </p:cNvSpPr>
          <p:nvPr>
            <p:ph type="pic" sz="quarter" idx="30" hasCustomPrompt="1"/>
          </p:nvPr>
        </p:nvSpPr>
        <p:spPr>
          <a:xfrm>
            <a:off x="6997700" y="3864984"/>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5"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42" name="Pladsholder til billede 4"/>
          <p:cNvSpPr>
            <a:spLocks noGrp="1"/>
          </p:cNvSpPr>
          <p:nvPr>
            <p:ph type="pic" sz="quarter" idx="31" hasCustomPrompt="1"/>
          </p:nvPr>
        </p:nvSpPr>
        <p:spPr>
          <a:xfrm>
            <a:off x="6997700" y="21580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baseline="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2" name="Pladsholder til billede 4"/>
          <p:cNvSpPr>
            <a:spLocks noGrp="1"/>
          </p:cNvSpPr>
          <p:nvPr>
            <p:ph type="pic" sz="quarter" idx="33" hasCustomPrompt="1"/>
          </p:nvPr>
        </p:nvSpPr>
        <p:spPr>
          <a:xfrm>
            <a:off x="6997700" y="456217"/>
            <a:ext cx="4691284" cy="1553062"/>
          </a:xfrm>
        </p:spPr>
        <p:txBody>
          <a:bodyPr wrap="none" anchor="ctr"/>
          <a:lstStyle>
            <a:lvl1pPr marL="285750" marR="0" indent="-285750" algn="l" defTabSz="914400" rtl="0" eaLnBrk="1" fontAlgn="auto" latinLnBrk="0" hangingPunct="1">
              <a:lnSpc>
                <a:spcPct val="94000"/>
              </a:lnSpc>
              <a:spcBef>
                <a:spcPts val="0"/>
              </a:spcBef>
              <a:spcAft>
                <a:spcPts val="2000"/>
              </a:spcAft>
              <a:buClrTx/>
              <a:buSzTx/>
              <a:buFont typeface="Arial"/>
              <a:buNone/>
              <a:tabLst/>
              <a:defRPr sz="1000"/>
            </a:lvl1pPr>
          </a:lstStyle>
          <a:p>
            <a:pPr marL="285750" marR="0" lvl="0" indent="-285750" algn="l" defTabSz="914400" rtl="0" eaLnBrk="1" fontAlgn="auto" latinLnBrk="0" hangingPunct="1">
              <a:lnSpc>
                <a:spcPct val="94000"/>
              </a:lnSpc>
              <a:spcBef>
                <a:spcPts val="0"/>
              </a:spcBef>
              <a:spcAft>
                <a:spcPts val="2000"/>
              </a:spcAft>
              <a:buClrTx/>
              <a:buSzTx/>
              <a:tabLst/>
              <a:defRPr/>
            </a:pPr>
            <a:r>
              <a:rPr lang="da-DK" dirty="0"/>
              <a:t>Klik og indsæt partnerlogo her</a:t>
            </a:r>
          </a:p>
        </p:txBody>
      </p:sp>
      <p:sp>
        <p:nvSpPr>
          <p:cNvPr id="23" name="Text Placeholder 13"/>
          <p:cNvSpPr>
            <a:spLocks noGrp="1"/>
          </p:cNvSpPr>
          <p:nvPr>
            <p:ph type="body" sz="quarter" idx="29"/>
          </p:nvPr>
        </p:nvSpPr>
        <p:spPr>
          <a:xfrm>
            <a:off x="554038" y="6205995"/>
            <a:ext cx="2178000" cy="180000"/>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noProof="0" dirty="0"/>
              <a:t>Overskrift i op til 2 linjer</a:t>
            </a:r>
          </a:p>
        </p:txBody>
      </p:sp>
      <p:sp>
        <p:nvSpPr>
          <p:cNvPr id="8" name="Date Placeholder 7"/>
          <p:cNvSpPr>
            <a:spLocks noGrp="1"/>
          </p:cNvSpPr>
          <p:nvPr>
            <p:ph type="dt" sz="half" idx="10"/>
          </p:nvPr>
        </p:nvSpPr>
        <p:spPr/>
        <p:txBody>
          <a:bodyPr/>
          <a:lstStyle/>
          <a:p>
            <a:fld id="{13EC878D-0872-7E4B-9B68-F89B08C94C40}" type="datetime1">
              <a:rPr lang="da-DK" noProof="0" smtClean="0"/>
              <a:t>14-03-2023</a:t>
            </a:fld>
            <a:endParaRPr lang="da-DK" noProof="0"/>
          </a:p>
        </p:txBody>
      </p:sp>
      <p:sp>
        <p:nvSpPr>
          <p:cNvPr id="10" name="Slide Number Placeholder 9"/>
          <p:cNvSpPr>
            <a:spLocks noGrp="1"/>
          </p:cNvSpPr>
          <p:nvPr>
            <p:ph type="sldNum" sz="quarter" idx="12"/>
          </p:nvPr>
        </p:nvSpPr>
        <p:spPr/>
        <p:txBody>
          <a:bodyPr/>
          <a:lstStyle/>
          <a:p>
            <a:fld id="{4F2B6656-7882-4CEF-9850-9EB873E823C4}" type="slidenum">
              <a:rPr lang="da-DK" noProof="0" smtClean="0"/>
              <a:pPr/>
              <a:t>‹nr.›</a:t>
            </a:fld>
            <a:endParaRPr lang="da-DK" noProof="0"/>
          </a:p>
        </p:txBody>
      </p:sp>
      <p:pic>
        <p:nvPicPr>
          <p:cNvPr id="11" name="Picture 1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0" name="TextBox 29"/>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2"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33"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15" name="Picture 14"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9"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0"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3" name="Billed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dhold – Billede og boks">
    <p:spTree>
      <p:nvGrpSpPr>
        <p:cNvPr id="1" name=""/>
        <p:cNvGrpSpPr/>
        <p:nvPr/>
      </p:nvGrpSpPr>
      <p:grpSpPr>
        <a:xfrm>
          <a:off x="0" y="0"/>
          <a:ext cx="0" cy="0"/>
          <a:chOff x="0" y="0"/>
          <a:chExt cx="0" cy="0"/>
        </a:xfrm>
      </p:grpSpPr>
      <p:sp>
        <p:nvSpPr>
          <p:cNvPr id="47" name="Picture Placeholder 5"/>
          <p:cNvSpPr>
            <a:spLocks noGrp="1"/>
          </p:cNvSpPr>
          <p:nvPr>
            <p:ph type="pic" sz="quarter" idx="27" hasCustomPrompt="1"/>
          </p:nvPr>
        </p:nvSpPr>
        <p:spPr>
          <a:xfrm>
            <a:off x="-1" y="3987801"/>
            <a:ext cx="12190413" cy="2870200"/>
          </a:xfrm>
        </p:spPr>
        <p:txBody>
          <a:bodyPr anchor="ctr"/>
          <a:lstStyle>
            <a:lvl1pPr marL="0" indent="0" algn="ctr">
              <a:buNone/>
              <a:defRPr sz="1000"/>
            </a:lvl1pPr>
          </a:lstStyle>
          <a:p>
            <a:r>
              <a:rPr lang="da-DK" dirty="0"/>
              <a:t>Indsæt billede</a:t>
            </a:r>
          </a:p>
        </p:txBody>
      </p:sp>
      <p:sp>
        <p:nvSpPr>
          <p:cNvPr id="26" name="Text Placeholder 13"/>
          <p:cNvSpPr>
            <a:spLocks noGrp="1"/>
          </p:cNvSpPr>
          <p:nvPr>
            <p:ph type="body" sz="quarter" idx="25"/>
          </p:nvPr>
        </p:nvSpPr>
        <p:spPr>
          <a:xfrm flipH="1">
            <a:off x="9782174" y="0"/>
            <a:ext cx="2408239" cy="6858000"/>
          </a:xfrm>
          <a:solidFill>
            <a:schemeClr val="accent2">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8" name="Title 7"/>
          <p:cNvSpPr>
            <a:spLocks noGrp="1"/>
          </p:cNvSpPr>
          <p:nvPr>
            <p:ph type="title" hasCustomPrompt="1"/>
          </p:nvPr>
        </p:nvSpPr>
        <p:spPr>
          <a:xfrm>
            <a:off x="529792" y="392885"/>
            <a:ext cx="9020175" cy="711638"/>
          </a:xfrm>
        </p:spPr>
        <p:txBody>
          <a:bodyPr/>
          <a:lstStyle/>
          <a:p>
            <a:r>
              <a:rPr lang="da-DK" noProof="0" dirty="0"/>
              <a:t>Overskrift i op til 2 linjer</a:t>
            </a:r>
            <a:endParaRPr lang="da-DK" dirty="0"/>
          </a:p>
        </p:txBody>
      </p:sp>
      <p:sp>
        <p:nvSpPr>
          <p:cNvPr id="30" name="Content Placeholder 6"/>
          <p:cNvSpPr>
            <a:spLocks noGrp="1"/>
          </p:cNvSpPr>
          <p:nvPr>
            <p:ph sz="quarter" idx="21" hasCustomPrompt="1"/>
          </p:nvPr>
        </p:nvSpPr>
        <p:spPr>
          <a:xfrm>
            <a:off x="542925" y="1549399"/>
            <a:ext cx="9020175" cy="2133601"/>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p:txBody>
      </p:sp>
      <p:sp>
        <p:nvSpPr>
          <p:cNvPr id="9" name="Date Placeholder 8"/>
          <p:cNvSpPr>
            <a:spLocks noGrp="1"/>
          </p:cNvSpPr>
          <p:nvPr>
            <p:ph type="dt" sz="half" idx="28"/>
          </p:nvPr>
        </p:nvSpPr>
        <p:spPr/>
        <p:txBody>
          <a:bodyPr/>
          <a:lstStyle>
            <a:lvl1pPr>
              <a:defRPr>
                <a:solidFill>
                  <a:srgbClr val="FFFFFF"/>
                </a:solidFill>
              </a:defRPr>
            </a:lvl1pPr>
          </a:lstStyle>
          <a:p>
            <a:fld id="{A3019D5A-061D-0947-A1C3-8CE23808E547}" type="datetime1">
              <a:rPr lang="da-DK" smtClean="0"/>
              <a:t>14-03-2023</a:t>
            </a:fld>
            <a:endParaRPr lang="da-DK" dirty="0"/>
          </a:p>
        </p:txBody>
      </p:sp>
      <p:sp>
        <p:nvSpPr>
          <p:cNvPr id="10" name="Slide Number Placeholder 9"/>
          <p:cNvSpPr>
            <a:spLocks noGrp="1"/>
          </p:cNvSpPr>
          <p:nvPr>
            <p:ph type="sldNum" sz="quarter" idx="29"/>
          </p:nvPr>
        </p:nvSpPr>
        <p:spPr/>
        <p:txBody>
          <a:bodyPr/>
          <a:lstStyle>
            <a:lvl1pPr>
              <a:defRPr>
                <a:solidFill>
                  <a:srgbClr val="FFFFFF"/>
                </a:solidFill>
              </a:defRPr>
            </a:lvl1pPr>
          </a:lstStyle>
          <a:p>
            <a:fld id="{4F2B6656-7882-4CEF-9850-9EB873E823C4}" type="slidenum">
              <a:rPr lang="da-DK" smtClean="0"/>
              <a:pPr/>
              <a:t>‹nr.›</a:t>
            </a:fld>
            <a:endParaRPr lang="da-DK"/>
          </a:p>
        </p:txBody>
      </p:sp>
      <p:grpSp>
        <p:nvGrpSpPr>
          <p:cNvPr id="19" name="Group 18"/>
          <p:cNvGrpSpPr/>
          <p:nvPr userDrawn="1"/>
        </p:nvGrpSpPr>
        <p:grpSpPr>
          <a:xfrm>
            <a:off x="-2481943" y="-680"/>
            <a:ext cx="2412094" cy="984930"/>
            <a:chOff x="-2481943" y="-680"/>
            <a:chExt cx="2412094" cy="984930"/>
          </a:xfrm>
        </p:grpSpPr>
        <p:sp>
          <p:nvSpPr>
            <p:cNvPr id="2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28" name="Group 27"/>
            <p:cNvGrpSpPr/>
            <p:nvPr userDrawn="1"/>
          </p:nvGrpSpPr>
          <p:grpSpPr>
            <a:xfrm>
              <a:off x="-1072921" y="733313"/>
              <a:ext cx="992188" cy="250937"/>
              <a:chOff x="-1214439" y="765971"/>
              <a:chExt cx="992188" cy="250937"/>
            </a:xfrm>
          </p:grpSpPr>
          <p:grpSp>
            <p:nvGrpSpPr>
              <p:cNvPr id="31" name="Group 2"/>
              <p:cNvGrpSpPr>
                <a:grpSpLocks/>
              </p:cNvGrpSpPr>
              <p:nvPr/>
            </p:nvGrpSpPr>
            <p:grpSpPr bwMode="auto">
              <a:xfrm>
                <a:off x="-1214439" y="765971"/>
                <a:ext cx="437608" cy="246173"/>
                <a:chOff x="-1214439" y="732970"/>
                <a:chExt cx="437608" cy="246063"/>
              </a:xfrm>
            </p:grpSpPr>
            <p:grpSp>
              <p:nvGrpSpPr>
                <p:cNvPr id="37" name="Group 3"/>
                <p:cNvGrpSpPr>
                  <a:grpSpLocks/>
                </p:cNvGrpSpPr>
                <p:nvPr/>
              </p:nvGrpSpPr>
              <p:grpSpPr bwMode="auto">
                <a:xfrm>
                  <a:off x="-1214439" y="741702"/>
                  <a:ext cx="428625" cy="228600"/>
                  <a:chOff x="-727592" y="3306446"/>
                  <a:chExt cx="429053" cy="228767"/>
                </a:xfrm>
              </p:grpSpPr>
              <p:pic>
                <p:nvPicPr>
                  <p:cNvPr id="39"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3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38" name="Rounded Rectangle 3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2" name="Group 28"/>
              <p:cNvGrpSpPr>
                <a:grpSpLocks/>
              </p:cNvGrpSpPr>
              <p:nvPr/>
            </p:nvGrpSpPr>
            <p:grpSpPr bwMode="auto">
              <a:xfrm>
                <a:off x="-682626" y="770735"/>
                <a:ext cx="460375" cy="246173"/>
                <a:chOff x="-561836" y="3417665"/>
                <a:chExt cx="460236" cy="245883"/>
              </a:xfrm>
            </p:grpSpPr>
            <p:pic>
              <p:nvPicPr>
                <p:cNvPr id="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 name="Rectangle 33"/>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36" name="Rounded Rectangle 3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1" name="TextBox 4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4" name="TextBox 17"/>
          <p:cNvSpPr txBox="1">
            <a:spLocks noChangeArrowheads="1"/>
          </p:cNvSpPr>
          <p:nvPr userDrawn="1"/>
        </p:nvSpPr>
        <p:spPr bwMode="auto">
          <a:xfrm>
            <a:off x="-2679700" y="2231950"/>
            <a:ext cx="25352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p:txBody>
      </p:sp>
      <p:pic>
        <p:nvPicPr>
          <p:cNvPr id="4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3064" y="30569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6" name="Picture 45"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43" name="Text Placeholder 13"/>
          <p:cNvSpPr>
            <a:spLocks noGrp="1"/>
          </p:cNvSpPr>
          <p:nvPr>
            <p:ph type="body" sz="quarter" idx="19"/>
          </p:nvPr>
        </p:nvSpPr>
        <p:spPr>
          <a:xfrm>
            <a:off x="10680987" y="5988208"/>
            <a:ext cx="1007997" cy="587589"/>
          </a:xfrm>
          <a:blipFill rotWithShape="1">
            <a:blip r:embed="rId6"/>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35" name="Text Placeholder 13"/>
          <p:cNvSpPr>
            <a:spLocks noGrp="1"/>
          </p:cNvSpPr>
          <p:nvPr>
            <p:ph type="body" sz="quarter" idx="26"/>
          </p:nvPr>
        </p:nvSpPr>
        <p:spPr>
          <a:xfrm>
            <a:off x="486802" y="6030098"/>
            <a:ext cx="1325521" cy="525104"/>
          </a:xfrm>
          <a:blipFill rotWithShape="1">
            <a:blip r:embed="rId7"/>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ledecollage - 4 billeder">
    <p:spTree>
      <p:nvGrpSpPr>
        <p:cNvPr id="1" name=""/>
        <p:cNvGrpSpPr/>
        <p:nvPr/>
      </p:nvGrpSpPr>
      <p:grpSpPr>
        <a:xfrm>
          <a:off x="0" y="0"/>
          <a:ext cx="0" cy="0"/>
          <a:chOff x="0" y="0"/>
          <a:chExt cx="0" cy="0"/>
        </a:xfrm>
      </p:grpSpPr>
      <p:sp>
        <p:nvSpPr>
          <p:cNvPr id="3" name="Picture Placeholder 2"/>
          <p:cNvSpPr>
            <a:spLocks noGrp="1"/>
          </p:cNvSpPr>
          <p:nvPr>
            <p:ph type="pic" sz="quarter" idx="27" hasCustomPrompt="1"/>
          </p:nvPr>
        </p:nvSpPr>
        <p:spPr>
          <a:xfrm>
            <a:off x="567890" y="1549400"/>
            <a:ext cx="4664510"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7" name="Picture Placeholder 2"/>
          <p:cNvSpPr>
            <a:spLocks noGrp="1"/>
          </p:cNvSpPr>
          <p:nvPr>
            <p:ph type="pic" sz="quarter" idx="28" hasCustomPrompt="1"/>
          </p:nvPr>
        </p:nvSpPr>
        <p:spPr>
          <a:xfrm>
            <a:off x="567892" y="3623205"/>
            <a:ext cx="4664508"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sp>
        <p:nvSpPr>
          <p:cNvPr id="48" name="Picture Placeholder 2"/>
          <p:cNvSpPr>
            <a:spLocks noGrp="1"/>
          </p:cNvSpPr>
          <p:nvPr>
            <p:ph type="pic" sz="quarter" idx="31" hasCustomPrompt="1"/>
          </p:nvPr>
        </p:nvSpPr>
        <p:spPr>
          <a:xfrm>
            <a:off x="5232400" y="1549400"/>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sp>
        <p:nvSpPr>
          <p:cNvPr id="49" name="Picture Placeholder 2"/>
          <p:cNvSpPr>
            <a:spLocks noGrp="1"/>
          </p:cNvSpPr>
          <p:nvPr>
            <p:ph type="pic" sz="quarter" idx="32" hasCustomPrompt="1"/>
          </p:nvPr>
        </p:nvSpPr>
        <p:spPr>
          <a:xfrm>
            <a:off x="5232400" y="3623205"/>
            <a:ext cx="4683123" cy="2070100"/>
          </a:xfrm>
          <a:noFill/>
          <a:ln w="38100" cmpd="sng">
            <a:solidFill>
              <a:schemeClr val="bg1"/>
            </a:solidFill>
          </a:ln>
        </p:spPr>
        <p:txBody>
          <a:bodyPr anchor="ctr"/>
          <a:lstStyle>
            <a:lvl1pPr marL="0" indent="0" algn="ctr">
              <a:buNone/>
              <a:defRPr sz="1200"/>
            </a:lvl1pPr>
          </a:lstStyle>
          <a:p>
            <a:r>
              <a:rPr lang="da-DK" dirty="0"/>
              <a:t>Indsæt billede</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 name="Picture 44"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54" name="Text Placeholder 13"/>
          <p:cNvSpPr>
            <a:spLocks noGrp="1"/>
          </p:cNvSpPr>
          <p:nvPr>
            <p:ph type="body" sz="quarter" idx="33"/>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55" name="Text Placeholder 13"/>
          <p:cNvSpPr>
            <a:spLocks noGrp="1"/>
          </p:cNvSpPr>
          <p:nvPr>
            <p:ph type="body" sz="quarter" idx="3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17" name="Billed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ledecollage">
    <p:spTree>
      <p:nvGrpSpPr>
        <p:cNvPr id="1" name=""/>
        <p:cNvGrpSpPr/>
        <p:nvPr/>
      </p:nvGrpSpPr>
      <p:grpSpPr>
        <a:xfrm>
          <a:off x="0" y="0"/>
          <a:ext cx="0" cy="0"/>
          <a:chOff x="0" y="0"/>
          <a:chExt cx="0" cy="0"/>
        </a:xfrm>
      </p:grpSpPr>
      <p:sp>
        <p:nvSpPr>
          <p:cNvPr id="34"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pic>
        <p:nvPicPr>
          <p:cNvPr id="50" name="Picture 49"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38" name="TextBox 37"/>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40" name="TextBox 17"/>
          <p:cNvSpPr txBox="1">
            <a:spLocks noChangeArrowheads="1"/>
          </p:cNvSpPr>
          <p:nvPr userDrawn="1"/>
        </p:nvSpPr>
        <p:spPr bwMode="auto">
          <a:xfrm>
            <a:off x="-2786742" y="1127050"/>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sp>
        <p:nvSpPr>
          <p:cNvPr id="41" name="TextBox 17"/>
          <p:cNvSpPr txBox="1">
            <a:spLocks noChangeArrowheads="1"/>
          </p:cNvSpPr>
          <p:nvPr userDrawn="1"/>
        </p:nvSpPr>
        <p:spPr bwMode="auto">
          <a:xfrm>
            <a:off x="-2679700" y="2231950"/>
            <a:ext cx="2535238" cy="169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a:t>
            </a:r>
            <a:r>
              <a:rPr lang="da-DK" sz="1000" b="1" baseline="0" dirty="0">
                <a:solidFill>
                  <a:schemeClr val="tx1"/>
                </a:solidFill>
              </a:rPr>
              <a:t> </a:t>
            </a:r>
            <a:r>
              <a:rPr lang="da-DK" sz="1000" b="1" dirty="0">
                <a:solidFill>
                  <a:schemeClr val="tx1"/>
                </a:solidFill>
              </a:rPr>
              <a:t>billede i pladsholderne</a:t>
            </a:r>
          </a:p>
          <a:p>
            <a:pPr marL="0" indent="0" algn="r" eaLnBrk="1" hangingPunct="1">
              <a:buNone/>
              <a:defRPr/>
            </a:pPr>
            <a:r>
              <a:rPr lang="da-DK" sz="1000" b="0" dirty="0">
                <a:solidFill>
                  <a:schemeClr val="tx1"/>
                </a:solidFill>
              </a:rPr>
              <a:t>1. Indsæt et billede ved at klikke på ikonet midt i pladsholderen</a:t>
            </a:r>
          </a:p>
          <a:p>
            <a:pPr marL="0" indent="0" algn="r" eaLnBrk="1" hangingPunct="1">
              <a:buNone/>
              <a:defRPr/>
            </a:pPr>
            <a:r>
              <a:rPr lang="da-DK" sz="1000" b="0" dirty="0">
                <a:solidFill>
                  <a:schemeClr val="tx1"/>
                </a:solidFill>
              </a:rPr>
              <a:t>2. V</a:t>
            </a:r>
            <a:r>
              <a:rPr lang="da-DK" sz="1000" b="0" baseline="0" dirty="0">
                <a:solidFill>
                  <a:schemeClr val="tx1"/>
                </a:solidFill>
              </a:rPr>
              <a:t>ælg et billedet, fra din computer, som skal indsættes</a:t>
            </a:r>
          </a:p>
          <a:p>
            <a:pPr marL="0" indent="0" algn="r" eaLnBrk="1" hangingPunct="1">
              <a:buNone/>
              <a:defRPr/>
            </a:pPr>
            <a:endParaRPr lang="da-DK" sz="1000" b="0" baseline="0" dirty="0">
              <a:solidFill>
                <a:schemeClr val="tx1"/>
              </a:solidFill>
            </a:endParaRPr>
          </a:p>
          <a:p>
            <a:pPr marL="0" indent="0" algn="r" eaLnBrk="1" hangingPunct="1">
              <a:buNone/>
              <a:defRPr/>
            </a:pPr>
            <a:endParaRPr lang="da-DK" sz="1000" b="0" baseline="0" dirty="0">
              <a:solidFill>
                <a:schemeClr val="tx1"/>
              </a:solidFill>
            </a:endParaRPr>
          </a:p>
          <a:p>
            <a:pPr marL="0" indent="0" algn="r" eaLnBrk="1" hangingPunct="1">
              <a:buNone/>
              <a:defRPr/>
            </a:pPr>
            <a:r>
              <a:rPr lang="da-DK" sz="1000" b="0" baseline="0" dirty="0">
                <a:solidFill>
                  <a:schemeClr val="tx1"/>
                </a:solidFill>
              </a:rPr>
              <a:t>Du beskærer billedet ved at klikke på ”Beskær” i værktøjslinjen – Når du beskærer kan du skalere billedet op og ned eller beskærer </a:t>
            </a:r>
            <a:r>
              <a:rPr lang="da-DK" sz="1000" b="0" baseline="0" dirty="0" err="1">
                <a:solidFill>
                  <a:schemeClr val="tx1"/>
                </a:solidFill>
              </a:rPr>
              <a:t>vha</a:t>
            </a:r>
            <a:r>
              <a:rPr lang="da-DK" sz="1000" b="0" baseline="0" dirty="0">
                <a:solidFill>
                  <a:schemeClr val="tx1"/>
                </a:solidFill>
              </a:rPr>
              <a:t> den sorte </a:t>
            </a:r>
            <a:r>
              <a:rPr lang="da-DK" sz="1000" b="0" baseline="0" dirty="0" err="1">
                <a:solidFill>
                  <a:schemeClr val="tx1"/>
                </a:solidFill>
              </a:rPr>
              <a:t>beskæringsmakør</a:t>
            </a:r>
            <a:r>
              <a:rPr lang="da-DK" sz="1000" b="0" baseline="0" dirty="0">
                <a:solidFill>
                  <a:schemeClr val="tx1"/>
                </a:solidFill>
              </a:rPr>
              <a:t>. </a:t>
            </a:r>
          </a:p>
        </p:txBody>
      </p:sp>
      <p:sp>
        <p:nvSpPr>
          <p:cNvPr id="42"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pic>
        <p:nvPicPr>
          <p:cNvPr id="4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3064" y="3044261"/>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9" descr="Skærmbillede 2016-04-05 kl. 09.35.22.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21" name="Picture Placeholder 2"/>
          <p:cNvSpPr>
            <a:spLocks noGrp="1"/>
          </p:cNvSpPr>
          <p:nvPr>
            <p:ph type="pic" sz="quarter" idx="27" hasCustomPrompt="1"/>
          </p:nvPr>
        </p:nvSpPr>
        <p:spPr>
          <a:xfrm>
            <a:off x="567892"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2" name="Picture Placeholder 2"/>
          <p:cNvSpPr>
            <a:spLocks noGrp="1"/>
          </p:cNvSpPr>
          <p:nvPr>
            <p:ph type="pic" sz="quarter" idx="28" hasCustomPrompt="1"/>
          </p:nvPr>
        </p:nvSpPr>
        <p:spPr>
          <a:xfrm>
            <a:off x="567892"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3" name="Picture Placeholder 2"/>
          <p:cNvSpPr>
            <a:spLocks noGrp="1"/>
          </p:cNvSpPr>
          <p:nvPr>
            <p:ph type="pic" sz="quarter" idx="29" hasCustomPrompt="1"/>
          </p:nvPr>
        </p:nvSpPr>
        <p:spPr>
          <a:xfrm>
            <a:off x="4258734"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4" name="Picture Placeholder 2"/>
          <p:cNvSpPr>
            <a:spLocks noGrp="1"/>
          </p:cNvSpPr>
          <p:nvPr>
            <p:ph type="pic" sz="quarter" idx="30" hasCustomPrompt="1"/>
          </p:nvPr>
        </p:nvSpPr>
        <p:spPr>
          <a:xfrm>
            <a:off x="4258734"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5" name="Picture Placeholder 2"/>
          <p:cNvSpPr>
            <a:spLocks noGrp="1"/>
          </p:cNvSpPr>
          <p:nvPr>
            <p:ph type="pic" sz="quarter" idx="31" hasCustomPrompt="1"/>
          </p:nvPr>
        </p:nvSpPr>
        <p:spPr>
          <a:xfrm>
            <a:off x="7948949" y="1549400"/>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6" name="Picture Placeholder 2"/>
          <p:cNvSpPr>
            <a:spLocks noGrp="1"/>
          </p:cNvSpPr>
          <p:nvPr>
            <p:ph type="pic" sz="quarter" idx="32" hasCustomPrompt="1"/>
          </p:nvPr>
        </p:nvSpPr>
        <p:spPr>
          <a:xfrm>
            <a:off x="7948949" y="3623205"/>
            <a:ext cx="3686608" cy="2070100"/>
          </a:xfrm>
          <a:ln w="38100" cmpd="sng">
            <a:solidFill>
              <a:schemeClr val="bg1"/>
            </a:solidFill>
          </a:ln>
        </p:spPr>
        <p:txBody>
          <a:bodyPr anchor="ctr"/>
          <a:lstStyle>
            <a:lvl1pPr marL="0" indent="0" algn="ctr">
              <a:buNone/>
              <a:defRPr sz="1200"/>
            </a:lvl1pPr>
          </a:lstStyle>
          <a:p>
            <a:r>
              <a:rPr lang="da-DK" dirty="0"/>
              <a:t>Indsæt billede</a:t>
            </a:r>
          </a:p>
        </p:txBody>
      </p:sp>
      <p:sp>
        <p:nvSpPr>
          <p:cNvPr id="27"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8"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9" name="Billede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925" y="6135673"/>
            <a:ext cx="1225865" cy="31202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og stor boks">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hvide felt og indsæt billede via ”indsæt billede” i menulinjen</a:t>
            </a:r>
          </a:p>
        </p:txBody>
      </p:sp>
      <p:sp>
        <p:nvSpPr>
          <p:cNvPr id="26" name="Text Placeholder 13"/>
          <p:cNvSpPr>
            <a:spLocks noGrp="1"/>
          </p:cNvSpPr>
          <p:nvPr>
            <p:ph type="body" sz="quarter" idx="25"/>
          </p:nvPr>
        </p:nvSpPr>
        <p:spPr>
          <a:xfrm>
            <a:off x="-1" y="0"/>
            <a:ext cx="9782175" cy="5706000"/>
          </a:xfrm>
          <a:solidFill>
            <a:schemeClr val="accent3">
              <a:alpha val="75000"/>
            </a:schemeClr>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1" name="Text Placeholder 13"/>
          <p:cNvSpPr>
            <a:spLocks noGrp="1" noChangeAspect="1"/>
          </p:cNvSpPr>
          <p:nvPr>
            <p:ph type="body" sz="quarter" idx="23"/>
          </p:nvPr>
        </p:nvSpPr>
        <p:spPr>
          <a:xfrm>
            <a:off x="9782175" y="5706000"/>
            <a:ext cx="2428558"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2" name="Text Placeholder 13"/>
          <p:cNvSpPr>
            <a:spLocks noGrp="1"/>
          </p:cNvSpPr>
          <p:nvPr>
            <p:ph type="body" sz="quarter" idx="24"/>
          </p:nvPr>
        </p:nvSpPr>
        <p:spPr>
          <a:xfrm>
            <a:off x="0" y="5706000"/>
            <a:ext cx="9782174" cy="1152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17" name="TextBox 16"/>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18" name="AutoShape 4"/>
          <p:cNvSpPr>
            <a:spLocks/>
          </p:cNvSpPr>
          <p:nvPr userDrawn="1"/>
        </p:nvSpPr>
        <p:spPr bwMode="gray">
          <a:xfrm>
            <a:off x="-3378200" y="0"/>
            <a:ext cx="3261799"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a:t>
            </a:r>
          </a:p>
          <a:p>
            <a:pPr algn="r" defTabSz="457200">
              <a:tabLst>
                <a:tab pos="177800" algn="l"/>
              </a:tabLst>
              <a:defRPr/>
            </a:pPr>
            <a:r>
              <a:rPr lang="da-DK" sz="1000" dirty="0">
                <a:solidFill>
                  <a:schemeClr val="tx1"/>
                </a:solidFill>
                <a:cs typeface="Arial" charset="0"/>
              </a:rPr>
              <a:t>1.	Højreklik udenfor </a:t>
            </a:r>
            <a:r>
              <a:rPr lang="da-DK" sz="1000" dirty="0" err="1">
                <a:solidFill>
                  <a:schemeClr val="tx1"/>
                </a:solidFill>
                <a:cs typeface="Arial" charset="0"/>
              </a:rPr>
              <a:t>slidet</a:t>
            </a:r>
            <a:r>
              <a:rPr lang="da-DK" sz="1000" dirty="0">
                <a:solidFill>
                  <a:schemeClr val="tx1"/>
                </a:solidFill>
                <a:cs typeface="Arial" charset="0"/>
              </a:rPr>
              <a: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9"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den </a:t>
            </a:r>
            <a:br>
              <a:rPr lang="da-DK" sz="1000" b="0" dirty="0">
                <a:solidFill>
                  <a:schemeClr val="tx1"/>
                </a:solidFill>
              </a:rPr>
            </a:br>
            <a:r>
              <a:rPr lang="da-DK" sz="1000" b="0" dirty="0">
                <a:solidFill>
                  <a:schemeClr val="tx1"/>
                </a:solidFill>
              </a:rPr>
              <a:t>hvide </a:t>
            </a:r>
            <a:r>
              <a:rPr lang="da-DK" sz="1000" b="0" dirty="0" err="1">
                <a:solidFill>
                  <a:schemeClr val="tx1"/>
                </a:solidFill>
              </a:rPr>
              <a:t>billedepladsholder</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5" name="Picture 14"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6" name="Text Placeholder 13"/>
          <p:cNvSpPr>
            <a:spLocks noGrp="1"/>
          </p:cNvSpPr>
          <p:nvPr>
            <p:ph type="body" sz="quarter" idx="19"/>
          </p:nvPr>
        </p:nvSpPr>
        <p:spPr>
          <a:xfrm>
            <a:off x="10680987" y="5988208"/>
            <a:ext cx="1007997" cy="587589"/>
          </a:xfrm>
          <a:blipFill rotWithShape="1">
            <a:blip r:embed="rId3"/>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reaker slide - Fuldt billede eller farve">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0" y="0"/>
            <a:ext cx="12204700" cy="6858000"/>
          </a:xfrm>
          <a:solidFill>
            <a:srgbClr val="4B3E31"/>
          </a:solidFill>
        </p:spPr>
        <p:txBody>
          <a:bodyPr tIns="720000">
            <a:normAutofit/>
          </a:bodyPr>
          <a:lstStyle>
            <a:lvl1pPr marL="0" marR="0" indent="0" algn="ctr" defTabSz="914400" rtl="0" eaLnBrk="1" fontAlgn="auto" latinLnBrk="0" hangingPunct="1">
              <a:lnSpc>
                <a:spcPct val="94000"/>
              </a:lnSpc>
              <a:spcBef>
                <a:spcPts val="0"/>
              </a:spcBef>
              <a:spcAft>
                <a:spcPts val="2000"/>
              </a:spcAft>
              <a:buClrTx/>
              <a:buSzTx/>
              <a:buFont typeface="Arial" pitchFamily="34" charset="0"/>
              <a:buNone/>
              <a:tabLst/>
              <a:defRPr sz="1400" b="0" baseline="0"/>
            </a:lvl1pPr>
          </a:lstStyle>
          <a:p>
            <a:r>
              <a:rPr lang="da-DK" noProof="0" dirty="0"/>
              <a:t>Indsæt et baggrundsbillede ved at klikke på det brune felt og indsæt billede via ”indsæt billede” i menulinjen</a:t>
            </a:r>
          </a:p>
        </p:txBody>
      </p:sp>
      <p:sp>
        <p:nvSpPr>
          <p:cNvPr id="2" name="Title 1"/>
          <p:cNvSpPr>
            <a:spLocks noGrp="1"/>
          </p:cNvSpPr>
          <p:nvPr>
            <p:ph type="ctrTitle" hasCustomPrompt="1"/>
          </p:nvPr>
        </p:nvSpPr>
        <p:spPr>
          <a:xfrm>
            <a:off x="548133" y="1318017"/>
            <a:ext cx="7357617" cy="3222366"/>
          </a:xfrm>
        </p:spPr>
        <p:txBody>
          <a:bodyPr anchor="t">
            <a:noAutofit/>
          </a:bodyPr>
          <a:lstStyle>
            <a:lvl1pPr>
              <a:lnSpc>
                <a:spcPct val="88000"/>
              </a:lnSpc>
              <a:defRPr sz="7200" baseline="0">
                <a:solidFill>
                  <a:schemeClr val="bg1"/>
                </a:solidFill>
              </a:defRPr>
            </a:lvl1pPr>
          </a:lstStyle>
          <a:p>
            <a:r>
              <a:rPr lang="da-DK" noProof="0" dirty="0" err="1"/>
              <a:t>Breaker</a:t>
            </a:r>
            <a:r>
              <a:rPr lang="da-DK" noProof="0" dirty="0"/>
              <a:t> side med stor tekst </a:t>
            </a:r>
            <a:br>
              <a:rPr lang="da-DK" noProof="0" dirty="0"/>
            </a:br>
            <a:r>
              <a:rPr lang="da-DK" noProof="0" dirty="0"/>
              <a:t>i flere linjer</a:t>
            </a:r>
          </a:p>
        </p:txBody>
      </p:sp>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786742" y="1511771"/>
            <a:ext cx="2642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Indsæt et baggrundsbillede</a:t>
            </a:r>
          </a:p>
          <a:p>
            <a:pPr marL="0" indent="0" algn="r" eaLnBrk="1" hangingPunct="1">
              <a:buNone/>
              <a:defRPr/>
            </a:pPr>
            <a:r>
              <a:rPr lang="da-DK" sz="1000" b="0" dirty="0">
                <a:solidFill>
                  <a:schemeClr val="tx1"/>
                </a:solidFill>
              </a:rPr>
              <a:t>1. Indsæt et billede ved at klikke på </a:t>
            </a:r>
            <a:r>
              <a:rPr lang="da-DK" sz="1000" b="0" dirty="0" err="1">
                <a:solidFill>
                  <a:schemeClr val="tx1"/>
                </a:solidFill>
              </a:rPr>
              <a:t>billedepladsholderen</a:t>
            </a:r>
            <a:endParaRPr lang="da-DK" sz="1000" b="0" dirty="0">
              <a:solidFill>
                <a:schemeClr val="tx1"/>
              </a:solidFill>
            </a:endParaRPr>
          </a:p>
          <a:p>
            <a:pPr marL="0" indent="0" algn="r" eaLnBrk="1" hangingPunct="1">
              <a:buNone/>
              <a:defRPr/>
            </a:pPr>
            <a:r>
              <a:rPr lang="da-DK" sz="1000" b="0" dirty="0">
                <a:solidFill>
                  <a:schemeClr val="tx1"/>
                </a:solidFill>
              </a:rPr>
              <a:t>2. Via</a:t>
            </a:r>
            <a:r>
              <a:rPr lang="da-DK" sz="1000" b="0" baseline="0" dirty="0">
                <a:solidFill>
                  <a:schemeClr val="tx1"/>
                </a:solidFill>
              </a:rPr>
              <a:t> ”indsæt” – Vælg ”billede” og ”billede fra fil” – Herfra vælger du billedet, fra din computer, som skal indsættes </a:t>
            </a:r>
          </a:p>
          <a:p>
            <a:pPr marL="0" indent="0" algn="r" eaLnBrk="1" hangingPunct="1">
              <a:buNone/>
              <a:defRPr/>
            </a:pPr>
            <a:r>
              <a:rPr lang="da-DK" sz="1000" b="0" baseline="0" dirty="0">
                <a:solidFill>
                  <a:schemeClr val="tx1"/>
                </a:solidFill>
              </a:rPr>
              <a:t>3. </a:t>
            </a:r>
            <a:r>
              <a:rPr lang="da-DK" sz="1000" b="0" dirty="0">
                <a:solidFill>
                  <a:schemeClr val="tx1"/>
                </a:solidFill>
              </a:rPr>
              <a:t>Højreklik på billedet og send</a:t>
            </a:r>
            <a:r>
              <a:rPr lang="da-DK" sz="1000" b="0" baseline="0" dirty="0">
                <a:solidFill>
                  <a:schemeClr val="tx1"/>
                </a:solidFill>
              </a:rPr>
              <a:t> det bagud</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10" name="Text Placeholder 13"/>
          <p:cNvSpPr>
            <a:spLocks noGrp="1"/>
          </p:cNvSpPr>
          <p:nvPr>
            <p:ph type="body" sz="quarter" idx="26"/>
          </p:nvPr>
        </p:nvSpPr>
        <p:spPr>
          <a:xfrm>
            <a:off x="486802" y="6030098"/>
            <a:ext cx="1325521" cy="525104"/>
          </a:xfrm>
          <a:blipFill rotWithShape="1">
            <a:blip r:embed="rId4"/>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reaker slide - SEGES Logo hvidt">
    <p:bg>
      <p:bgPr>
        <a:solidFill>
          <a:schemeClr val="tx2"/>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29" name="Text Placeholder 13"/>
          <p:cNvSpPr>
            <a:spLocks noGrp="1"/>
          </p:cNvSpPr>
          <p:nvPr>
            <p:ph type="body" sz="quarter" idx="19"/>
          </p:nvPr>
        </p:nvSpPr>
        <p:spPr>
          <a:xfrm>
            <a:off x="10680987" y="5988208"/>
            <a:ext cx="1007997" cy="587589"/>
          </a:xfrm>
          <a:blipFill rotWithShape="1">
            <a:blip r:embed="rId2"/>
            <a:stretch>
              <a:fillRect/>
            </a:stretch>
          </a:blipFill>
        </p:spPr>
        <p:txBody>
          <a:bodyPr tIns="1800000"/>
          <a:lstStyle>
            <a:lvl1pPr marL="0" indent="0">
              <a:buFont typeface="Arial" pitchFamily="34" charset="0"/>
              <a:buNone/>
              <a:defRPr sz="100">
                <a:solidFill>
                  <a:srgbClr val="88919F"/>
                </a:solidFill>
              </a:defRPr>
            </a:lvl1pPr>
          </a:lstStyle>
          <a:p>
            <a:pPr lvl="0"/>
            <a:r>
              <a:rPr lang="da-DK"/>
              <a:t>Klik for at redigere teksttypografierne i masteren</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pic>
        <p:nvPicPr>
          <p:cNvPr id="11" name="Picture 10" descr="Skærmbillede 2016-04-05 kl. 09.35.2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10" name="Billed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6414" y="2063544"/>
            <a:ext cx="8637586" cy="2376455"/>
          </a:xfrm>
          <a:prstGeom prst="rect">
            <a:avLst/>
          </a:prstGeom>
        </p:spPr>
      </p:pic>
      <p:sp>
        <p:nvSpPr>
          <p:cNvPr id="9"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reaker slide - SEGES Logo grønt">
    <p:bg>
      <p:bgPr>
        <a:solidFill>
          <a:schemeClr val="accent3"/>
        </a:solidFill>
        <a:effectLst/>
      </p:bgPr>
    </p:bg>
    <p:spTree>
      <p:nvGrpSpPr>
        <p:cNvPr id="1" name=""/>
        <p:cNvGrpSpPr/>
        <p:nvPr/>
      </p:nvGrpSpPr>
      <p:grpSpPr>
        <a:xfrm>
          <a:off x="0" y="0"/>
          <a:ext cx="0" cy="0"/>
          <a:chOff x="0" y="0"/>
          <a:chExt cx="0" cy="0"/>
        </a:xfrm>
      </p:grpSpPr>
      <p:sp>
        <p:nvSpPr>
          <p:cNvPr id="23" name="AutoShape 4"/>
          <p:cNvSpPr>
            <a:spLocks/>
          </p:cNvSpPr>
          <p:nvPr userDrawn="1"/>
        </p:nvSpPr>
        <p:spPr bwMode="gray">
          <a:xfrm>
            <a:off x="-3408611" y="0"/>
            <a:ext cx="329221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1000" b="1" dirty="0">
                <a:solidFill>
                  <a:schemeClr val="tx1"/>
                </a:solidFill>
                <a:cs typeface="Arial" charset="0"/>
              </a:rPr>
              <a:t>Vis hjælpelinjer som hjælper ved placering af objekter</a:t>
            </a:r>
          </a:p>
          <a:p>
            <a:pPr algn="r" defTabSz="457200">
              <a:tabLst>
                <a:tab pos="177800" algn="l"/>
              </a:tabLst>
              <a:defRPr/>
            </a:pPr>
            <a:r>
              <a:rPr lang="da-DK" sz="1000" dirty="0">
                <a:solidFill>
                  <a:schemeClr val="tx1"/>
                </a:solidFill>
                <a:cs typeface="Arial" charset="0"/>
              </a:rPr>
              <a:t>1.	Højreklik udenfor slidet og vælg ’Gitter og hjælpelinjer’</a:t>
            </a:r>
          </a:p>
          <a:p>
            <a:pPr marL="228600" indent="-228600" algn="r" defTabSz="457200">
              <a:buFontTx/>
              <a:buAutoNum type="arabicPeriod" startAt="2"/>
              <a:tabLst>
                <a:tab pos="177800" algn="l"/>
              </a:tabLst>
              <a:defRPr/>
            </a:pPr>
            <a:r>
              <a:rPr lang="da-DK" sz="1000" dirty="0">
                <a:solidFill>
                  <a:schemeClr val="tx1"/>
                </a:solidFill>
                <a:cs typeface="Arial" charset="0"/>
              </a:rPr>
              <a:t>Sæt kryds ved ’Vis’ tegnehjælpelinjer på skærmen</a:t>
            </a:r>
          </a:p>
          <a:p>
            <a:pPr marL="228600" indent="-228600" algn="r" defTabSz="457200">
              <a:buFontTx/>
              <a:buAutoNum type="arabicPeriod" startAt="2"/>
              <a:tabLst>
                <a:tab pos="177800" algn="l"/>
              </a:tabLst>
              <a:defRPr/>
            </a:pPr>
            <a:r>
              <a:rPr lang="da-DK" sz="1000" dirty="0">
                <a:solidFill>
                  <a:schemeClr val="tx1"/>
                </a:solidFill>
                <a:cs typeface="Arial" charset="0"/>
              </a:rPr>
              <a:t>Sæt hak ved ”Fastgør objekter til gitter”</a:t>
            </a:r>
          </a:p>
          <a:p>
            <a:pPr marL="228600" indent="-228600" algn="r" defTabSz="457200">
              <a:buFontTx/>
              <a:buAutoNum type="arabicPeriod" startAt="2"/>
              <a:tabLst>
                <a:tab pos="177800" algn="l"/>
              </a:tabLst>
              <a:defRPr/>
            </a:pPr>
            <a:r>
              <a:rPr lang="da-DK" sz="1000" dirty="0">
                <a:solidFill>
                  <a:schemeClr val="tx1"/>
                </a:solidFill>
                <a:cs typeface="Arial" charset="0"/>
              </a:rPr>
              <a:t>Vælg OK </a:t>
            </a:r>
          </a:p>
        </p:txBody>
      </p:sp>
      <p:sp>
        <p:nvSpPr>
          <p:cNvPr id="14" name="TextBox 13"/>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26" name="TextBox 17"/>
          <p:cNvSpPr txBox="1">
            <a:spLocks noChangeArrowheads="1"/>
          </p:cNvSpPr>
          <p:nvPr userDrawn="1"/>
        </p:nvSpPr>
        <p:spPr bwMode="auto">
          <a:xfrm>
            <a:off x="-2959100" y="1511771"/>
            <a:ext cx="281463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baggrund</a:t>
            </a:r>
            <a:endParaRPr lang="da-DK" sz="1000" b="1" dirty="0">
              <a:solidFill>
                <a:schemeClr val="tx1"/>
              </a:solidFill>
            </a:endParaRPr>
          </a:p>
          <a:p>
            <a:pPr marL="228600" indent="-228600" algn="r" eaLnBrk="1" hangingPunct="1">
              <a:buAutoNum type="arabicPeriod"/>
              <a:defRPr/>
            </a:pPr>
            <a:r>
              <a:rPr lang="da-DK" sz="1000" b="0" dirty="0" err="1">
                <a:solidFill>
                  <a:schemeClr val="tx1"/>
                </a:solidFill>
              </a:rPr>
              <a:t>Højreklik</a:t>
            </a:r>
            <a:r>
              <a:rPr lang="da-DK" sz="1000" b="0" dirty="0">
                <a:solidFill>
                  <a:schemeClr val="tx1"/>
                </a:solidFill>
              </a:rPr>
              <a:t> på baggrunden</a:t>
            </a:r>
          </a:p>
          <a:p>
            <a:pPr marL="228600" indent="-228600" algn="r" eaLnBrk="1" hangingPunct="1">
              <a:buAutoNum type="arabicPeriod"/>
              <a:defRPr/>
            </a:pPr>
            <a:r>
              <a:rPr lang="da-DK" sz="1000" b="0" dirty="0">
                <a:solidFill>
                  <a:schemeClr val="tx1"/>
                </a:solidFill>
              </a:rPr>
              <a:t>Fra drop ned menuen vælg ”</a:t>
            </a:r>
            <a:r>
              <a:rPr lang="da-DK" sz="1000" b="0" dirty="0" err="1">
                <a:solidFill>
                  <a:schemeClr val="tx1"/>
                </a:solidFill>
              </a:rPr>
              <a:t>Fomater</a:t>
            </a:r>
            <a:r>
              <a:rPr lang="da-DK" sz="1000" b="0" baseline="0" dirty="0">
                <a:solidFill>
                  <a:schemeClr val="tx1"/>
                </a:solidFill>
              </a:rPr>
              <a:t> baggrund”</a:t>
            </a:r>
            <a:r>
              <a:rPr lang="da-DK" sz="1000" b="0" dirty="0">
                <a:solidFill>
                  <a:schemeClr val="tx1"/>
                </a:solidFill>
              </a:rPr>
              <a:t>”</a:t>
            </a:r>
          </a:p>
          <a:p>
            <a:pPr marL="228600" indent="-228600" algn="r" eaLnBrk="1" hangingPunct="1">
              <a:buAutoNum type="arabicPeriod"/>
              <a:defRPr/>
            </a:pPr>
            <a:r>
              <a:rPr lang="da-DK" sz="1000" b="0" dirty="0">
                <a:solidFill>
                  <a:schemeClr val="tx1"/>
                </a:solidFill>
              </a:rPr>
              <a:t>Fra ”farvespandend” i</a:t>
            </a:r>
            <a:r>
              <a:rPr lang="da-DK" sz="1000" b="0" baseline="0" dirty="0">
                <a:solidFill>
                  <a:schemeClr val="tx1"/>
                </a:solidFill>
              </a:rPr>
              <a:t> </a:t>
            </a:r>
            <a:r>
              <a:rPr lang="da-DK" sz="1000" b="0" baseline="0" dirty="0" err="1">
                <a:solidFill>
                  <a:schemeClr val="tx1"/>
                </a:solidFill>
              </a:rPr>
              <a:t>fomater</a:t>
            </a:r>
            <a:r>
              <a:rPr lang="da-DK" sz="1000" b="0" baseline="0" dirty="0">
                <a:solidFill>
                  <a:schemeClr val="tx1"/>
                </a:solidFill>
              </a:rPr>
              <a:t> baggrund</a:t>
            </a:r>
            <a:r>
              <a:rPr lang="da-DK" sz="1000" b="0" dirty="0">
                <a:solidFill>
                  <a:schemeClr val="tx1"/>
                </a:solidFill>
              </a:rPr>
              <a:t> vælg en af </a:t>
            </a:r>
            <a:r>
              <a:rPr lang="da-DK" sz="1000" b="0" dirty="0" err="1">
                <a:solidFill>
                  <a:schemeClr val="tx1"/>
                </a:solidFill>
              </a:rPr>
              <a:t>temafarvene</a:t>
            </a:r>
            <a:r>
              <a:rPr lang="da-DK" sz="1000" b="0" dirty="0">
                <a:solidFill>
                  <a:schemeClr val="tx1"/>
                </a:solidFill>
              </a:rPr>
              <a:t> for at farvelægge baggrunden</a:t>
            </a:r>
          </a:p>
        </p:txBody>
      </p:sp>
      <p:pic>
        <p:nvPicPr>
          <p:cNvPr id="11" name="Picture 10" descr="Skærmbillede 2016-04-05 kl. 09.35.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pic>
        <p:nvPicPr>
          <p:cNvPr id="10" name="Picture 49" descr="LF_Logo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pic>
        <p:nvPicPr>
          <p:cNvPr id="8" name="Billed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76414" y="2063544"/>
            <a:ext cx="8637586" cy="237645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792" y="392885"/>
            <a:ext cx="9385731" cy="711638"/>
          </a:xfrm>
        </p:spPr>
        <p:txBody>
          <a:bodyPr/>
          <a:lstStyle>
            <a:lvl1pPr>
              <a:defRPr/>
            </a:lvl1pPr>
          </a:lstStyle>
          <a:p>
            <a:r>
              <a:rPr lang="da-DK" noProof="0" dirty="0"/>
              <a:t>Overskrift i op til 2 linjer</a:t>
            </a:r>
          </a:p>
        </p:txBody>
      </p:sp>
      <p:grpSp>
        <p:nvGrpSpPr>
          <p:cNvPr id="16" name="Group 15"/>
          <p:cNvGrpSpPr/>
          <p:nvPr userDrawn="1"/>
        </p:nvGrpSpPr>
        <p:grpSpPr>
          <a:xfrm>
            <a:off x="-2481943" y="-680"/>
            <a:ext cx="2412094" cy="984930"/>
            <a:chOff x="-2481943" y="-680"/>
            <a:chExt cx="2412094" cy="984930"/>
          </a:xfrm>
        </p:grpSpPr>
        <p:sp>
          <p:nvSpPr>
            <p:cNvPr id="17"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18" name="Group 17"/>
            <p:cNvGrpSpPr/>
            <p:nvPr userDrawn="1"/>
          </p:nvGrpSpPr>
          <p:grpSpPr>
            <a:xfrm>
              <a:off x="-1072921" y="733313"/>
              <a:ext cx="992188" cy="250937"/>
              <a:chOff x="-1214439" y="765971"/>
              <a:chExt cx="992188" cy="250937"/>
            </a:xfrm>
          </p:grpSpPr>
          <p:grpSp>
            <p:nvGrpSpPr>
              <p:cNvPr id="20" name="Group 2"/>
              <p:cNvGrpSpPr>
                <a:grpSpLocks/>
              </p:cNvGrpSpPr>
              <p:nvPr/>
            </p:nvGrpSpPr>
            <p:grpSpPr bwMode="auto">
              <a:xfrm>
                <a:off x="-1214439" y="765971"/>
                <a:ext cx="437608" cy="246173"/>
                <a:chOff x="-1214439" y="732970"/>
                <a:chExt cx="437608" cy="246063"/>
              </a:xfrm>
            </p:grpSpPr>
            <p:grpSp>
              <p:nvGrpSpPr>
                <p:cNvPr id="25" name="Group 3"/>
                <p:cNvGrpSpPr>
                  <a:grpSpLocks/>
                </p:cNvGrpSpPr>
                <p:nvPr/>
              </p:nvGrpSpPr>
              <p:grpSpPr bwMode="auto">
                <a:xfrm>
                  <a:off x="-1214439" y="741702"/>
                  <a:ext cx="428625" cy="228600"/>
                  <a:chOff x="-727592" y="3306446"/>
                  <a:chExt cx="429053" cy="228767"/>
                </a:xfrm>
              </p:grpSpPr>
              <p:pic>
                <p:nvPicPr>
                  <p:cNvPr id="27" name="Picture 14" descr="fke3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27"/>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26" name="Rounded Rectangle 25"/>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21" name="Group 28"/>
              <p:cNvGrpSpPr>
                <a:grpSpLocks/>
              </p:cNvGrpSpPr>
              <p:nvPr/>
            </p:nvGrpSpPr>
            <p:grpSpPr bwMode="auto">
              <a:xfrm>
                <a:off x="-682626" y="770735"/>
                <a:ext cx="460375" cy="246173"/>
                <a:chOff x="-561836" y="3417665"/>
                <a:chExt cx="460236" cy="245883"/>
              </a:xfrm>
            </p:grpSpPr>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24" name="Rounded Rectangle 23"/>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4" name="Date Placeholder 3"/>
          <p:cNvSpPr>
            <a:spLocks noGrp="1"/>
          </p:cNvSpPr>
          <p:nvPr>
            <p:ph type="dt" sz="half" idx="19"/>
          </p:nvPr>
        </p:nvSpPr>
        <p:spPr/>
        <p:txBody>
          <a:bodyPr/>
          <a:lstStyle/>
          <a:p>
            <a:fld id="{0D5B630E-43CE-844A-940E-F43487ACEA3D}" type="datetime1">
              <a:rPr lang="da-DK" smtClean="0"/>
              <a:t>14-03-2023</a:t>
            </a:fld>
            <a:endParaRPr lang="da-DK"/>
          </a:p>
        </p:txBody>
      </p:sp>
      <p:sp>
        <p:nvSpPr>
          <p:cNvPr id="5" name="Slide Number Placeholder 4"/>
          <p:cNvSpPr>
            <a:spLocks noGrp="1"/>
          </p:cNvSpPr>
          <p:nvPr>
            <p:ph type="sldNum" sz="quarter" idx="20"/>
          </p:nvPr>
        </p:nvSpPr>
        <p:spPr/>
        <p:txBody>
          <a:bodyPr/>
          <a:lstStyle/>
          <a:p>
            <a:fld id="{4F2B6656-7882-4CEF-9850-9EB873E823C4}" type="slidenum">
              <a:rPr lang="da-DK" smtClean="0"/>
              <a:pPr/>
              <a:t>‹nr.›</a:t>
            </a:fld>
            <a:endParaRPr lang="da-DK"/>
          </a:p>
        </p:txBody>
      </p:sp>
      <p:sp>
        <p:nvSpPr>
          <p:cNvPr id="7" name="Content Placeholder 6"/>
          <p:cNvSpPr>
            <a:spLocks noGrp="1"/>
          </p:cNvSpPr>
          <p:nvPr>
            <p:ph sz="quarter" idx="21" hasCustomPrompt="1"/>
          </p:nvPr>
        </p:nvSpPr>
        <p:spPr>
          <a:xfrm>
            <a:off x="542925" y="1549399"/>
            <a:ext cx="9385731"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38" name="Picture 37" descr="LF_Logo_RGB.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sp>
        <p:nvSpPr>
          <p:cNvPr id="29" name="TextBox 28"/>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34"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31" name="Picture 30"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2"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4"/>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30" name="Billede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235684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spalter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op til 2 linjer</a:t>
            </a:r>
          </a:p>
        </p:txBody>
      </p:sp>
      <p:sp>
        <p:nvSpPr>
          <p:cNvPr id="3" name="Date Placeholder 2"/>
          <p:cNvSpPr>
            <a:spLocks noGrp="1"/>
          </p:cNvSpPr>
          <p:nvPr>
            <p:ph type="dt" sz="half" idx="10"/>
          </p:nvPr>
        </p:nvSpPr>
        <p:spPr/>
        <p:txBody>
          <a:bodyPr/>
          <a:lstStyle/>
          <a:p>
            <a:fld id="{5D2C6ECF-3192-DC4B-B1E4-B2022DC1CFC2}" type="datetime1">
              <a:rPr lang="da-DK" noProof="0" smtClean="0"/>
              <a:t>14-03-2023</a:t>
            </a:fld>
            <a:endParaRPr lang="da-DK" noProof="0"/>
          </a:p>
        </p:txBody>
      </p:sp>
      <p:sp>
        <p:nvSpPr>
          <p:cNvPr id="11" name="Slide Number Placeholder 10"/>
          <p:cNvSpPr>
            <a:spLocks noGrp="1"/>
          </p:cNvSpPr>
          <p:nvPr>
            <p:ph type="sldNum" sz="quarter" idx="12"/>
          </p:nvPr>
        </p:nvSpPr>
        <p:spPr/>
        <p:txBody>
          <a:bodyPr/>
          <a:lstStyle/>
          <a:p>
            <a:fld id="{4F2B6656-7882-4CEF-9850-9EB873E823C4}" type="slidenum">
              <a:rPr lang="da-DK" noProof="0" smtClean="0"/>
              <a:pPr/>
              <a:t>‹nr.›</a:t>
            </a:fld>
            <a:endParaRPr lang="da-DK" noProof="0"/>
          </a:p>
        </p:txBody>
      </p:sp>
      <p:sp>
        <p:nvSpPr>
          <p:cNvPr id="37" name="Content Placeholder 6"/>
          <p:cNvSpPr>
            <a:spLocks noGrp="1"/>
          </p:cNvSpPr>
          <p:nvPr>
            <p:ph sz="quarter" idx="22" hasCustomPrompt="1"/>
          </p:nvPr>
        </p:nvSpPr>
        <p:spPr>
          <a:xfrm>
            <a:off x="5334000" y="1549399"/>
            <a:ext cx="4594657"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39" name="Content Placeholder 6"/>
          <p:cNvSpPr>
            <a:spLocks noGrp="1"/>
          </p:cNvSpPr>
          <p:nvPr>
            <p:ph sz="quarter" idx="24" hasCustomPrompt="1"/>
          </p:nvPr>
        </p:nvSpPr>
        <p:spPr>
          <a:xfrm>
            <a:off x="542925" y="1549399"/>
            <a:ext cx="4600575" cy="4148139"/>
          </a:xfrm>
        </p:spPr>
        <p:txBody>
          <a:bodyPr/>
          <a:lstStyle/>
          <a:p>
            <a:pPr lvl="0"/>
            <a:r>
              <a:rPr lang="da-DK" noProof="0" dirty="0"/>
              <a:t>Klik for at tilføje indhold</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pic>
        <p:nvPicPr>
          <p:cNvPr id="41" name="Picture 40" descr="LF_Logo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80987" y="5988208"/>
            <a:ext cx="1007998" cy="587589"/>
          </a:xfrm>
          <a:prstGeom prst="rect">
            <a:avLst/>
          </a:prstGeom>
        </p:spPr>
      </p:pic>
      <p:grpSp>
        <p:nvGrpSpPr>
          <p:cNvPr id="31" name="Group 30"/>
          <p:cNvGrpSpPr/>
          <p:nvPr userDrawn="1"/>
        </p:nvGrpSpPr>
        <p:grpSpPr>
          <a:xfrm>
            <a:off x="-2481943" y="-680"/>
            <a:ext cx="2412094" cy="984930"/>
            <a:chOff x="-2481943" y="-680"/>
            <a:chExt cx="2412094" cy="984930"/>
          </a:xfrm>
        </p:grpSpPr>
        <p:sp>
          <p:nvSpPr>
            <p:cNvPr id="32" name="TextBox 20"/>
            <p:cNvSpPr txBox="1">
              <a:spLocks noChangeArrowheads="1"/>
            </p:cNvSpPr>
            <p:nvPr/>
          </p:nvSpPr>
          <p:spPr bwMode="auto">
            <a:xfrm>
              <a:off x="-2481943" y="-680"/>
              <a:ext cx="2412094"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latin typeface="+mn-lt"/>
                </a:rPr>
                <a:t>Tekstslide med punktopstilling</a:t>
              </a:r>
              <a:endParaRPr lang="da-DK" sz="1000" dirty="0">
                <a:solidFill>
                  <a:schemeClr val="tx1"/>
                </a:solidFill>
                <a:latin typeface="+mn-lt"/>
              </a:endParaRPr>
            </a:p>
            <a:p>
              <a:pPr algn="r" eaLnBrk="1" hangingPunct="1">
                <a:spcBef>
                  <a:spcPct val="50000"/>
                </a:spcBef>
                <a:defRPr/>
              </a:pPr>
              <a:r>
                <a:rPr lang="da-DK" sz="1000" dirty="0">
                  <a:solidFill>
                    <a:schemeClr val="tx1"/>
                  </a:solidFill>
                  <a:latin typeface="+mn-lt"/>
                </a:rPr>
                <a:t>Brug knapperne ‘Forøge / Formindske </a:t>
              </a:r>
              <a:br>
                <a:rPr lang="da-DK" sz="1000" dirty="0">
                  <a:solidFill>
                    <a:schemeClr val="tx1"/>
                  </a:solidFill>
                  <a:latin typeface="+mn-lt"/>
                </a:rPr>
              </a:br>
              <a:r>
                <a:rPr lang="da-DK" sz="1000" dirty="0">
                  <a:solidFill>
                    <a:schemeClr val="tx1"/>
                  </a:solidFill>
                  <a:latin typeface="+mn-lt"/>
                </a:rPr>
                <a:t>indryk’ for at skifte mellem</a:t>
              </a:r>
              <a:br>
                <a:rPr lang="da-DK" sz="1000" dirty="0">
                  <a:solidFill>
                    <a:schemeClr val="tx1"/>
                  </a:solidFill>
                  <a:latin typeface="+mn-lt"/>
                </a:rPr>
              </a:br>
              <a:r>
                <a:rPr lang="da-DK" sz="1000" dirty="0">
                  <a:solidFill>
                    <a:schemeClr val="tx1"/>
                  </a:solidFill>
                  <a:latin typeface="+mn-lt"/>
                </a:rPr>
                <a:t>de forskellige tekst niveauer</a:t>
              </a:r>
            </a:p>
            <a:p>
              <a:pPr algn="r" eaLnBrk="1" hangingPunct="1">
                <a:spcBef>
                  <a:spcPct val="50000"/>
                </a:spcBef>
                <a:defRPr/>
              </a:pPr>
              <a:endParaRPr lang="da-DK" sz="1000" dirty="0">
                <a:solidFill>
                  <a:schemeClr val="tx1"/>
                </a:solidFill>
                <a:latin typeface="+mn-lt"/>
              </a:endParaRPr>
            </a:p>
          </p:txBody>
        </p:sp>
        <p:grpSp>
          <p:nvGrpSpPr>
            <p:cNvPr id="35" name="Group 34"/>
            <p:cNvGrpSpPr/>
            <p:nvPr userDrawn="1"/>
          </p:nvGrpSpPr>
          <p:grpSpPr>
            <a:xfrm>
              <a:off x="-1072921" y="733313"/>
              <a:ext cx="992188" cy="250937"/>
              <a:chOff x="-1214439" y="765971"/>
              <a:chExt cx="992188" cy="250937"/>
            </a:xfrm>
          </p:grpSpPr>
          <p:grpSp>
            <p:nvGrpSpPr>
              <p:cNvPr id="36" name="Group 2"/>
              <p:cNvGrpSpPr>
                <a:grpSpLocks/>
              </p:cNvGrpSpPr>
              <p:nvPr/>
            </p:nvGrpSpPr>
            <p:grpSpPr bwMode="auto">
              <a:xfrm>
                <a:off x="-1214439" y="765971"/>
                <a:ext cx="437608" cy="246173"/>
                <a:chOff x="-1214439" y="732970"/>
                <a:chExt cx="437608" cy="246063"/>
              </a:xfrm>
            </p:grpSpPr>
            <p:grpSp>
              <p:nvGrpSpPr>
                <p:cNvPr id="47" name="Group 3"/>
                <p:cNvGrpSpPr>
                  <a:grpSpLocks/>
                </p:cNvGrpSpPr>
                <p:nvPr/>
              </p:nvGrpSpPr>
              <p:grpSpPr bwMode="auto">
                <a:xfrm>
                  <a:off x="-1214439" y="741702"/>
                  <a:ext cx="428625" cy="228600"/>
                  <a:chOff x="-727592" y="3306446"/>
                  <a:chExt cx="429053" cy="228767"/>
                </a:xfrm>
              </p:grpSpPr>
              <p:pic>
                <p:nvPicPr>
                  <p:cNvPr id="49" name="Picture 14" descr="fke3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7293" y="3306446"/>
                    <a:ext cx="428754" cy="228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49"/>
                  <p:cNvSpPr/>
                  <p:nvPr/>
                </p:nvSpPr>
                <p:spPr bwMode="auto">
                  <a:xfrm>
                    <a:off x="-727591" y="3332754"/>
                    <a:ext cx="214527" cy="21596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sp>
              <p:nvSpPr>
                <p:cNvPr id="48" name="Rounded Rectangle 47"/>
                <p:cNvSpPr/>
                <p:nvPr/>
              </p:nvSpPr>
              <p:spPr bwMode="auto">
                <a:xfrm>
                  <a:off x="-1014413" y="733082"/>
                  <a:ext cx="238125" cy="245953"/>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nvGrpSpPr>
              <p:cNvPr id="38" name="Group 28"/>
              <p:cNvGrpSpPr>
                <a:grpSpLocks/>
              </p:cNvGrpSpPr>
              <p:nvPr/>
            </p:nvGrpSpPr>
            <p:grpSpPr bwMode="auto">
              <a:xfrm>
                <a:off x="-682626" y="770735"/>
                <a:ext cx="460375" cy="246173"/>
                <a:chOff x="-561836" y="3417665"/>
                <a:chExt cx="460236" cy="245883"/>
              </a:xfrm>
            </p:grpSpPr>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434948"/>
                  <a:ext cx="4476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44"/>
                <p:cNvSpPr/>
                <p:nvPr/>
              </p:nvSpPr>
              <p:spPr>
                <a:xfrm>
                  <a:off x="-317434" y="3436803"/>
                  <a:ext cx="214247" cy="217231"/>
                </a:xfrm>
                <a:prstGeom prst="rect">
                  <a:avLst/>
                </a:prstGeom>
                <a:solidFill>
                  <a:srgbClr val="FFFFFF">
                    <a:alpha val="6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46" name="Rounded Rectangle 45"/>
                <p:cNvSpPr/>
                <p:nvPr/>
              </p:nvSpPr>
              <p:spPr>
                <a:xfrm>
                  <a:off x="-561835" y="3417776"/>
                  <a:ext cx="238053" cy="245772"/>
                </a:xfrm>
                <a:prstGeom prst="roundRect">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grpSp>
        </p:grpSp>
      </p:grpSp>
      <p:sp>
        <p:nvSpPr>
          <p:cNvPr id="51" name="TextBox 50"/>
          <p:cNvSpPr txBox="1"/>
          <p:nvPr userDrawn="1"/>
        </p:nvSpPr>
        <p:spPr>
          <a:xfrm>
            <a:off x="-2476501" y="4139562"/>
            <a:ext cx="2332039" cy="692497"/>
          </a:xfrm>
          <a:prstGeom prst="rect">
            <a:avLst/>
          </a:prstGeom>
          <a:noFill/>
        </p:spPr>
        <p:txBody>
          <a:bodyPr wrap="square" lIns="0" tIns="0" rIns="0" bIns="0">
            <a:spAutoFit/>
          </a:bodyPr>
          <a:lstStyle/>
          <a:p>
            <a:pPr algn="r">
              <a:spcBef>
                <a:spcPts val="600"/>
              </a:spcBef>
              <a:defRPr/>
            </a:pPr>
            <a:r>
              <a:rPr lang="en-GB" sz="1000" b="1" noProof="1">
                <a:solidFill>
                  <a:schemeClr val="tx1"/>
                </a:solidFill>
                <a:latin typeface="+mn-lt"/>
              </a:rPr>
              <a:t>Vælg layout</a:t>
            </a:r>
            <a:br>
              <a:rPr lang="en-GB" sz="1000" b="1" noProof="1">
                <a:solidFill>
                  <a:schemeClr val="tx1"/>
                </a:solidFill>
                <a:latin typeface="+mn-lt"/>
              </a:rPr>
            </a:br>
            <a:r>
              <a:rPr lang="en-GB" sz="1000" b="1" noProof="1">
                <a:solidFill>
                  <a:schemeClr val="tx1"/>
                </a:solidFill>
                <a:latin typeface="+mn-lt"/>
              </a:rPr>
              <a:t>1. </a:t>
            </a:r>
            <a:r>
              <a:rPr lang="en-GB" sz="1000" b="0" noProof="1">
                <a:solidFill>
                  <a:schemeClr val="tx1"/>
                </a:solidFill>
                <a:latin typeface="+mn-lt"/>
              </a:rPr>
              <a:t>Fra værktøjslinjen klik</a:t>
            </a:r>
            <a:r>
              <a:rPr lang="en-GB" sz="1000" b="0" baseline="0" noProof="1">
                <a:solidFill>
                  <a:schemeClr val="tx1"/>
                </a:solidFill>
                <a:latin typeface="+mn-lt"/>
              </a:rPr>
              <a:t> på</a:t>
            </a:r>
            <a:r>
              <a:rPr lang="en-GB" sz="1000" noProof="1">
                <a:solidFill>
                  <a:schemeClr val="tx1"/>
                </a:solidFill>
                <a:latin typeface="+mn-lt"/>
              </a:rPr>
              <a:t> “nyt dias”</a:t>
            </a:r>
          </a:p>
          <a:p>
            <a:pPr algn="r">
              <a:spcBef>
                <a:spcPts val="600"/>
              </a:spcBef>
              <a:defRPr/>
            </a:pPr>
            <a:r>
              <a:rPr lang="en-GB" sz="1000" b="1" noProof="1">
                <a:solidFill>
                  <a:schemeClr val="tx1"/>
                </a:solidFill>
                <a:latin typeface="+mn-lt"/>
              </a:rPr>
              <a:t>2. </a:t>
            </a:r>
            <a:r>
              <a:rPr lang="en-GB" sz="1000" noProof="1">
                <a:solidFill>
                  <a:schemeClr val="tx1"/>
                </a:solidFill>
                <a:latin typeface="+mn-lt"/>
              </a:rPr>
              <a:t>Vælg et passende layout fra “drop ned” menuen</a:t>
            </a:r>
          </a:p>
        </p:txBody>
      </p:sp>
      <p:sp>
        <p:nvSpPr>
          <p:cNvPr id="53" name="TextBox 17"/>
          <p:cNvSpPr txBox="1">
            <a:spLocks noChangeArrowheads="1"/>
          </p:cNvSpPr>
          <p:nvPr userDrawn="1"/>
        </p:nvSpPr>
        <p:spPr bwMode="auto">
          <a:xfrm>
            <a:off x="-2786742" y="1511771"/>
            <a:ext cx="26422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a-DK" sz="1000" b="1" dirty="0">
                <a:solidFill>
                  <a:schemeClr val="tx1"/>
                </a:solidFill>
              </a:rPr>
              <a:t>Skift</a:t>
            </a:r>
            <a:r>
              <a:rPr lang="da-DK" sz="1000" b="1" baseline="0" dirty="0">
                <a:solidFill>
                  <a:schemeClr val="tx1"/>
                </a:solidFill>
              </a:rPr>
              <a:t> farve på LF bjælkerne</a:t>
            </a:r>
            <a:endParaRPr lang="da-DK" sz="1000" b="1" dirty="0">
              <a:solidFill>
                <a:schemeClr val="tx1"/>
              </a:solidFill>
            </a:endParaRPr>
          </a:p>
          <a:p>
            <a:pPr marL="228600" indent="-228600" algn="r" eaLnBrk="1" hangingPunct="1">
              <a:buAutoNum type="arabicPeriod"/>
              <a:defRPr/>
            </a:pPr>
            <a:r>
              <a:rPr lang="da-DK" sz="1000" b="0" dirty="0">
                <a:solidFill>
                  <a:schemeClr val="tx1"/>
                </a:solidFill>
              </a:rPr>
              <a:t>Klik på bjælken</a:t>
            </a:r>
          </a:p>
          <a:p>
            <a:pPr marL="228600" indent="-228600" algn="r" eaLnBrk="1" hangingPunct="1">
              <a:buAutoNum type="arabicPeriod"/>
              <a:defRPr/>
            </a:pPr>
            <a:r>
              <a:rPr lang="da-DK" sz="1000" b="0" dirty="0">
                <a:solidFill>
                  <a:schemeClr val="tx1"/>
                </a:solidFill>
              </a:rPr>
              <a:t>Fra værktøjslinjen vælg ”Farvespanden”</a:t>
            </a:r>
          </a:p>
          <a:p>
            <a:pPr marL="228600" indent="-228600" algn="r" eaLnBrk="1" hangingPunct="1">
              <a:buAutoNum type="arabicPeriod"/>
              <a:defRPr/>
            </a:pPr>
            <a:r>
              <a:rPr lang="da-DK" sz="1000" b="0" dirty="0">
                <a:solidFill>
                  <a:schemeClr val="tx1"/>
                </a:solidFill>
              </a:rPr>
              <a:t>Fra ”drop ned” menuen vælg en af </a:t>
            </a:r>
            <a:r>
              <a:rPr lang="da-DK" sz="1000" b="0" dirty="0" err="1">
                <a:solidFill>
                  <a:schemeClr val="tx1"/>
                </a:solidFill>
              </a:rPr>
              <a:t>temafarvene</a:t>
            </a:r>
            <a:r>
              <a:rPr lang="da-DK" sz="1000" b="0" dirty="0">
                <a:solidFill>
                  <a:schemeClr val="tx1"/>
                </a:solidFill>
              </a:rPr>
              <a:t> for at farvelægge bjælken</a:t>
            </a:r>
          </a:p>
        </p:txBody>
      </p:sp>
      <p:pic>
        <p:nvPicPr>
          <p:cNvPr id="27" name="Picture 26" descr="Skærmbillede 2016-04-05 kl. 09.35.22.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49502" y="5054311"/>
            <a:ext cx="2205037" cy="1791593"/>
          </a:xfrm>
          <a:prstGeom prst="rect">
            <a:avLst/>
          </a:prstGeom>
        </p:spPr>
      </p:pic>
      <p:sp>
        <p:nvSpPr>
          <p:cNvPr id="30" name="Text Placeholder 13"/>
          <p:cNvSpPr>
            <a:spLocks noGrp="1"/>
          </p:cNvSpPr>
          <p:nvPr>
            <p:ph type="body" sz="quarter" idx="25"/>
          </p:nvPr>
        </p:nvSpPr>
        <p:spPr>
          <a:xfrm flipH="1">
            <a:off x="0" y="0"/>
            <a:ext cx="216000" cy="5724000"/>
          </a:xfrm>
          <a:solidFill>
            <a:schemeClr val="tx2"/>
          </a:solidFill>
        </p:spPr>
        <p:txBody>
          <a:bodyPr tIns="0"/>
          <a:lstStyle>
            <a:lvl1pPr marL="0" indent="0">
              <a:buFont typeface="Arial" pitchFamily="34" charset="0"/>
              <a:buNone/>
              <a:defRPr sz="100"/>
            </a:lvl1pPr>
          </a:lstStyle>
          <a:p>
            <a:pPr lvl="0"/>
            <a:r>
              <a:rPr lang="da-DK"/>
              <a:t>Klik for at redigere teksttypografierne i masteren</a:t>
            </a:r>
          </a:p>
        </p:txBody>
      </p:sp>
      <p:sp>
        <p:nvSpPr>
          <p:cNvPr id="33" name="Text Placeholder 13"/>
          <p:cNvSpPr>
            <a:spLocks noGrp="1"/>
          </p:cNvSpPr>
          <p:nvPr>
            <p:ph type="body" sz="quarter" idx="26"/>
          </p:nvPr>
        </p:nvSpPr>
        <p:spPr>
          <a:xfrm>
            <a:off x="0" y="5706000"/>
            <a:ext cx="216000" cy="1152000"/>
          </a:xfrm>
          <a:solidFill>
            <a:schemeClr val="accent2"/>
          </a:solidFill>
        </p:spPr>
        <p:txBody>
          <a:bodyPr tIns="0"/>
          <a:lstStyle>
            <a:lvl1pPr marL="0" indent="0">
              <a:buFont typeface="Arial" pitchFamily="34" charset="0"/>
              <a:buNone/>
              <a:defRPr sz="100"/>
            </a:lvl1pPr>
          </a:lstStyle>
          <a:p>
            <a:pPr lvl="0"/>
            <a:r>
              <a:rPr lang="da-DK"/>
              <a:t>Klik for at redigere teksttypografierne i masteren</a:t>
            </a:r>
          </a:p>
        </p:txBody>
      </p:sp>
      <p:pic>
        <p:nvPicPr>
          <p:cNvPr id="29" name="Billed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1017" y="6205994"/>
            <a:ext cx="2176507" cy="180000"/>
          </a:xfrm>
          <a:prstGeom prst="rect">
            <a:avLst/>
          </a:prstGeom>
        </p:spPr>
      </p:pic>
    </p:spTree>
    <p:extLst>
      <p:ext uri="{BB962C8B-B14F-4D97-AF65-F5344CB8AC3E}">
        <p14:creationId xmlns:p14="http://schemas.microsoft.com/office/powerpoint/2010/main" val="387865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14-03-2023</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119894459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24" r:id="rId4"/>
    <p:sldLayoutId id="2147483719" r:id="rId5"/>
    <p:sldLayoutId id="2147483725" r:id="rId6"/>
    <p:sldLayoutId id="2147483750" r:id="rId7"/>
    <p:sldLayoutId id="2147483709" r:id="rId8"/>
    <p:sldLayoutId id="2147483710" r:id="rId9"/>
    <p:sldLayoutId id="2147483711" r:id="rId10"/>
    <p:sldLayoutId id="2147483712" r:id="rId11"/>
    <p:sldLayoutId id="2147483713" r:id="rId12"/>
    <p:sldLayoutId id="2147483714" r:id="rId13"/>
    <p:sldLayoutId id="2147483721" r:id="rId14"/>
    <p:sldLayoutId id="2147483715" r:id="rId15"/>
    <p:sldLayoutId id="2147483716" r:id="rId16"/>
    <p:sldLayoutId id="214748371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14-03-2023</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8121293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14-03-2023</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906773122"/>
      </p:ext>
    </p:extLst>
  </p:cSld>
  <p:clrMap bg1="lt1" tx1="dk1" bg2="lt2" tx2="dk2" accent1="accent1" accent2="accent2" accent3="accent3" accent4="accent4" accent5="accent5" accent6="accent6" hlink="hlink" folHlink="folHlink"/>
  <p:sldLayoutIdLst>
    <p:sldLayoutId id="2147483656" r:id="rId1"/>
    <p:sldLayoutId id="2147483671" r:id="rId2"/>
    <p:sldLayoutId id="2147483672" r:id="rId3"/>
    <p:sldLayoutId id="2147483723" r:id="rId4"/>
    <p:sldLayoutId id="2147483718" r:id="rId5"/>
    <p:sldLayoutId id="2147483722" r:id="rId6"/>
    <p:sldLayoutId id="2147483749" r:id="rId7"/>
    <p:sldLayoutId id="2147483659" r:id="rId8"/>
    <p:sldLayoutId id="2147483667" r:id="rId9"/>
    <p:sldLayoutId id="2147483663" r:id="rId10"/>
    <p:sldLayoutId id="2147483673" r:id="rId11"/>
    <p:sldLayoutId id="2147483654" r:id="rId12"/>
    <p:sldLayoutId id="2147483674" r:id="rId13"/>
    <p:sldLayoutId id="2147483720"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14-03-2023</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2206822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792" y="392885"/>
            <a:ext cx="9385731" cy="711638"/>
          </a:xfrm>
          <a:prstGeom prst="rect">
            <a:avLst/>
          </a:prstGeom>
        </p:spPr>
        <p:txBody>
          <a:bodyPr vert="horz" lIns="0" tIns="0" rIns="0" bIns="0" rtlCol="0" anchor="ctr" anchorCtr="0">
            <a:noAutofit/>
          </a:bodyPr>
          <a:lstStyle/>
          <a:p>
            <a:r>
              <a:rPr lang="da-DK" noProof="0" dirty="0"/>
              <a:t>Overskrift i op til 2 linjer</a:t>
            </a:r>
          </a:p>
        </p:txBody>
      </p:sp>
      <p:sp>
        <p:nvSpPr>
          <p:cNvPr id="3" name="Text Placeholder 2"/>
          <p:cNvSpPr>
            <a:spLocks noGrp="1"/>
          </p:cNvSpPr>
          <p:nvPr>
            <p:ph type="body" idx="1"/>
          </p:nvPr>
        </p:nvSpPr>
        <p:spPr>
          <a:xfrm>
            <a:off x="542925" y="1549399"/>
            <a:ext cx="9372598" cy="4148139"/>
          </a:xfrm>
          <a:prstGeom prst="rect">
            <a:avLst/>
          </a:prstGeom>
        </p:spPr>
        <p:txBody>
          <a:bodyPr vert="horz" lIns="0" tIns="0" rIns="0" bIns="0" rtlCol="0">
            <a:noAutofit/>
          </a:bodyPr>
          <a:lstStyle/>
          <a:p>
            <a:pPr lvl="0"/>
            <a:r>
              <a:rPr lang="da-DK" noProof="0" dirty="0"/>
              <a:t>Klik for at redigere i master</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4" name="Date Placeholder 3"/>
          <p:cNvSpPr>
            <a:spLocks noGrp="1"/>
          </p:cNvSpPr>
          <p:nvPr>
            <p:ph type="dt" sz="half" idx="2"/>
          </p:nvPr>
        </p:nvSpPr>
        <p:spPr>
          <a:xfrm>
            <a:off x="10388600" y="452084"/>
            <a:ext cx="1012824" cy="144001"/>
          </a:xfrm>
          <a:prstGeom prst="rect">
            <a:avLst/>
          </a:prstGeom>
        </p:spPr>
        <p:txBody>
          <a:bodyPr vert="horz" lIns="0" tIns="0" rIns="0" bIns="0" rtlCol="0" anchor="t" anchorCtr="0"/>
          <a:lstStyle>
            <a:lvl1pPr algn="r">
              <a:lnSpc>
                <a:spcPct val="92000"/>
              </a:lnSpc>
              <a:defRPr sz="900">
                <a:solidFill>
                  <a:srgbClr val="076471"/>
                </a:solidFill>
              </a:defRPr>
            </a:lvl1pPr>
          </a:lstStyle>
          <a:p>
            <a:fld id="{1C94F387-72AF-7F46-9F62-3BEE8B63B887}" type="datetime1">
              <a:rPr lang="da-DK" smtClean="0"/>
              <a:t>14-03-2023</a:t>
            </a:fld>
            <a:endParaRPr lang="da-DK"/>
          </a:p>
        </p:txBody>
      </p:sp>
      <p:sp>
        <p:nvSpPr>
          <p:cNvPr id="6" name="Slide Number Placeholder 5"/>
          <p:cNvSpPr>
            <a:spLocks noGrp="1"/>
          </p:cNvSpPr>
          <p:nvPr>
            <p:ph type="sldNum" sz="quarter" idx="4"/>
          </p:nvPr>
        </p:nvSpPr>
        <p:spPr>
          <a:xfrm>
            <a:off x="11401424" y="452085"/>
            <a:ext cx="246143" cy="144000"/>
          </a:xfrm>
          <a:prstGeom prst="rect">
            <a:avLst/>
          </a:prstGeom>
        </p:spPr>
        <p:txBody>
          <a:bodyPr vert="horz" lIns="0" tIns="0" rIns="0" bIns="0" rtlCol="0" anchor="t" anchorCtr="0"/>
          <a:lstStyle>
            <a:lvl1pPr algn="r">
              <a:lnSpc>
                <a:spcPct val="92000"/>
              </a:lnSpc>
              <a:defRPr sz="900">
                <a:solidFill>
                  <a:srgbClr val="076471"/>
                </a:solidFill>
              </a:defRPr>
            </a:lvl1pPr>
          </a:lstStyle>
          <a:p>
            <a:fld id="{4F2B6656-7882-4CEF-9850-9EB873E823C4}" type="slidenum">
              <a:rPr lang="da-DK" smtClean="0"/>
              <a:pPr/>
              <a:t>‹nr.›</a:t>
            </a:fld>
            <a:endParaRPr lang="da-DK"/>
          </a:p>
        </p:txBody>
      </p:sp>
    </p:spTree>
    <p:extLst>
      <p:ext uri="{BB962C8B-B14F-4D97-AF65-F5344CB8AC3E}">
        <p14:creationId xmlns:p14="http://schemas.microsoft.com/office/powerpoint/2010/main" val="5518318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48"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51" r:id="rId18"/>
    <p:sldLayoutId id="2147483752" r:id="rId19"/>
  </p:sldLayoutIdLst>
  <p:hf sldNum="0" hdr="0" ftr="0" dt="0"/>
  <p:txStyles>
    <p:titleStyle>
      <a:lvl1pPr algn="l" defTabSz="914400" rtl="0" eaLnBrk="1" latinLnBrk="0" hangingPunct="1">
        <a:lnSpc>
          <a:spcPct val="90000"/>
        </a:lnSpc>
        <a:spcBef>
          <a:spcPct val="0"/>
        </a:spcBef>
        <a:buNone/>
        <a:defRPr sz="2600" b="1" kern="1200" baseline="0">
          <a:solidFill>
            <a:schemeClr val="accent2"/>
          </a:solidFill>
          <a:latin typeface="+mj-lt"/>
          <a:ea typeface="+mj-ea"/>
          <a:cs typeface="+mj-cs"/>
        </a:defRPr>
      </a:lvl1pPr>
    </p:titleStyle>
    <p:bodyStyle>
      <a:lvl1pPr marL="285750" indent="-285750" algn="l" defTabSz="914400" rtl="0" eaLnBrk="1" latinLnBrk="0" hangingPunct="1">
        <a:lnSpc>
          <a:spcPct val="94000"/>
        </a:lnSpc>
        <a:spcBef>
          <a:spcPts val="0"/>
        </a:spcBef>
        <a:spcAft>
          <a:spcPts val="2000"/>
        </a:spcAft>
        <a:buFont typeface="Arial"/>
        <a:buChar char="•"/>
        <a:defRPr sz="1800" b="0" kern="1200">
          <a:solidFill>
            <a:srgbClr val="000000"/>
          </a:solidFill>
          <a:latin typeface="+mn-lt"/>
          <a:ea typeface="+mn-ea"/>
          <a:cs typeface="+mn-cs"/>
        </a:defRPr>
      </a:lvl1pPr>
      <a:lvl2pPr marL="537750" indent="-285750" algn="l" defTabSz="914400" rtl="0" eaLnBrk="1" latinLnBrk="0" hangingPunct="1">
        <a:lnSpc>
          <a:spcPct val="105000"/>
        </a:lnSpc>
        <a:spcBef>
          <a:spcPts val="0"/>
        </a:spcBef>
        <a:spcAft>
          <a:spcPts val="2300"/>
        </a:spcAft>
        <a:buFont typeface="Arial"/>
        <a:buChar char="•"/>
        <a:defRPr sz="1600" b="0" kern="1200">
          <a:solidFill>
            <a:srgbClr val="000000"/>
          </a:solidFill>
          <a:latin typeface="+mn-lt"/>
          <a:ea typeface="+mn-ea"/>
          <a:cs typeface="+mn-cs"/>
        </a:defRPr>
      </a:lvl2pPr>
      <a:lvl3pPr marL="8077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3pPr>
      <a:lvl4pPr marL="976950" indent="-285750" algn="l" defTabSz="914400" rtl="0" eaLnBrk="1" latinLnBrk="0" hangingPunct="1">
        <a:lnSpc>
          <a:spcPct val="105000"/>
        </a:lnSpc>
        <a:spcBef>
          <a:spcPts val="0"/>
        </a:spcBef>
        <a:spcAft>
          <a:spcPts val="2300"/>
        </a:spcAft>
        <a:buFont typeface="Arial"/>
        <a:buChar char="•"/>
        <a:defRPr sz="1400" b="0" kern="1200">
          <a:solidFill>
            <a:srgbClr val="000000"/>
          </a:solidFill>
          <a:latin typeface="+mn-lt"/>
          <a:ea typeface="+mn-ea"/>
          <a:cs typeface="+mn-cs"/>
        </a:defRPr>
      </a:lvl4pPr>
      <a:lvl5pPr marL="1138950" indent="-285750" algn="l" defTabSz="914400" rtl="0" eaLnBrk="1" latinLnBrk="0" hangingPunct="1">
        <a:lnSpc>
          <a:spcPct val="105000"/>
        </a:lnSpc>
        <a:spcBef>
          <a:spcPts val="0"/>
        </a:spcBef>
        <a:buFont typeface="Arial"/>
        <a:buChar char="•"/>
        <a:defRPr sz="1400" b="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hyperlink" Target="http://www.sn.dk/" TargetMode="Externa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billede 10">
            <a:extLst>
              <a:ext uri="{FF2B5EF4-FFF2-40B4-BE49-F238E27FC236}">
                <a16:creationId xmlns:a16="http://schemas.microsoft.com/office/drawing/2014/main" id="{47971C0A-86F0-4451-AF63-44B7148C220B}"/>
              </a:ext>
            </a:extLst>
          </p:cNvPr>
          <p:cNvSpPr>
            <a:spLocks noGrp="1"/>
          </p:cNvSpPr>
          <p:nvPr>
            <p:ph type="pic" sz="quarter" idx="14"/>
          </p:nvPr>
        </p:nvSpPr>
        <p:spPr/>
      </p:sp>
      <p:sp>
        <p:nvSpPr>
          <p:cNvPr id="13" name="Pladsholder til tekst 12">
            <a:extLst>
              <a:ext uri="{FF2B5EF4-FFF2-40B4-BE49-F238E27FC236}">
                <a16:creationId xmlns:a16="http://schemas.microsoft.com/office/drawing/2014/main" id="{E507CC00-88D0-4B3D-BFCC-28002CCF30EC}"/>
              </a:ext>
            </a:extLst>
          </p:cNvPr>
          <p:cNvSpPr>
            <a:spLocks noGrp="1"/>
          </p:cNvSpPr>
          <p:nvPr>
            <p:ph type="body" sz="quarter" idx="23"/>
          </p:nvPr>
        </p:nvSpPr>
        <p:spPr/>
        <p:txBody>
          <a:bodyPr/>
          <a:lstStyle/>
          <a:p>
            <a:endParaRPr lang="da-DK"/>
          </a:p>
        </p:txBody>
      </p:sp>
      <p:sp>
        <p:nvSpPr>
          <p:cNvPr id="14" name="Pladsholder til tekst 13">
            <a:extLst>
              <a:ext uri="{FF2B5EF4-FFF2-40B4-BE49-F238E27FC236}">
                <a16:creationId xmlns:a16="http://schemas.microsoft.com/office/drawing/2014/main" id="{DC530436-3DE6-4787-ACF7-5E8B2956C221}"/>
              </a:ext>
            </a:extLst>
          </p:cNvPr>
          <p:cNvSpPr>
            <a:spLocks noGrp="1"/>
          </p:cNvSpPr>
          <p:nvPr>
            <p:ph type="body" sz="quarter" idx="24"/>
          </p:nvPr>
        </p:nvSpPr>
        <p:spPr/>
        <p:txBody>
          <a:bodyPr/>
          <a:lstStyle/>
          <a:p>
            <a:endParaRPr lang="da-DK"/>
          </a:p>
        </p:txBody>
      </p:sp>
      <p:sp>
        <p:nvSpPr>
          <p:cNvPr id="15" name="Pladsholder til tekst 14">
            <a:extLst>
              <a:ext uri="{FF2B5EF4-FFF2-40B4-BE49-F238E27FC236}">
                <a16:creationId xmlns:a16="http://schemas.microsoft.com/office/drawing/2014/main" id="{4577B513-9C3B-4D86-A753-3D893CB11C26}"/>
              </a:ext>
            </a:extLst>
          </p:cNvPr>
          <p:cNvSpPr>
            <a:spLocks noGrp="1"/>
          </p:cNvSpPr>
          <p:nvPr>
            <p:ph type="body" sz="quarter" idx="25"/>
          </p:nvPr>
        </p:nvSpPr>
        <p:spPr/>
        <p:txBody>
          <a:bodyPr/>
          <a:lstStyle/>
          <a:p>
            <a:endParaRPr lang="da-DK" dirty="0"/>
          </a:p>
        </p:txBody>
      </p:sp>
      <p:sp>
        <p:nvSpPr>
          <p:cNvPr id="10" name="Titel 9">
            <a:extLst>
              <a:ext uri="{FF2B5EF4-FFF2-40B4-BE49-F238E27FC236}">
                <a16:creationId xmlns:a16="http://schemas.microsoft.com/office/drawing/2014/main" id="{1573E2AF-FF03-4D7A-B2FC-688A88EC39F0}"/>
              </a:ext>
            </a:extLst>
          </p:cNvPr>
          <p:cNvSpPr>
            <a:spLocks noGrp="1"/>
          </p:cNvSpPr>
          <p:nvPr>
            <p:ph type="ctrTitle"/>
          </p:nvPr>
        </p:nvSpPr>
        <p:spPr>
          <a:xfrm>
            <a:off x="511309" y="1549491"/>
            <a:ext cx="7394441" cy="1408334"/>
          </a:xfrm>
        </p:spPr>
        <p:txBody>
          <a:bodyPr/>
          <a:lstStyle/>
          <a:p>
            <a:r>
              <a:rPr lang="da-DK" dirty="0"/>
              <a:t>Vandafledning og fødevareproduktion</a:t>
            </a:r>
          </a:p>
        </p:txBody>
      </p:sp>
      <p:sp>
        <p:nvSpPr>
          <p:cNvPr id="17" name="Pladsholder til tekst 16">
            <a:extLst>
              <a:ext uri="{FF2B5EF4-FFF2-40B4-BE49-F238E27FC236}">
                <a16:creationId xmlns:a16="http://schemas.microsoft.com/office/drawing/2014/main" id="{9D8957A9-BC6B-49E6-94DF-C4E4EEA83953}"/>
              </a:ext>
            </a:extLst>
          </p:cNvPr>
          <p:cNvSpPr>
            <a:spLocks noGrp="1"/>
          </p:cNvSpPr>
          <p:nvPr>
            <p:ph type="body" sz="quarter" idx="27"/>
          </p:nvPr>
        </p:nvSpPr>
        <p:spPr>
          <a:xfrm>
            <a:off x="511309" y="3868509"/>
            <a:ext cx="8234855" cy="1440000"/>
          </a:xfrm>
        </p:spPr>
        <p:txBody>
          <a:bodyPr/>
          <a:lstStyle/>
          <a:p>
            <a:r>
              <a:rPr lang="da-DK" dirty="0"/>
              <a:t>Danske Vandløbs generalforsamling d. 17. marts 2023</a:t>
            </a:r>
          </a:p>
          <a:p>
            <a:r>
              <a:rPr lang="da-DK" dirty="0"/>
              <a:t>Thor Gunnar Kofoed, viceformand, L&amp;F</a:t>
            </a:r>
          </a:p>
        </p:txBody>
      </p:sp>
      <p:sp>
        <p:nvSpPr>
          <p:cNvPr id="16" name="Pladsholder til tekst 15">
            <a:extLst>
              <a:ext uri="{FF2B5EF4-FFF2-40B4-BE49-F238E27FC236}">
                <a16:creationId xmlns:a16="http://schemas.microsoft.com/office/drawing/2014/main" id="{301C0301-9A05-4148-B828-85C147B759EF}"/>
              </a:ext>
            </a:extLst>
          </p:cNvPr>
          <p:cNvSpPr>
            <a:spLocks noGrp="1"/>
          </p:cNvSpPr>
          <p:nvPr>
            <p:ph type="body" sz="quarter" idx="26"/>
          </p:nvPr>
        </p:nvSpPr>
        <p:spPr/>
        <p:txBody>
          <a:bodyPr/>
          <a:lstStyle/>
          <a:p>
            <a:endParaRPr lang="da-DK"/>
          </a:p>
        </p:txBody>
      </p:sp>
      <p:sp>
        <p:nvSpPr>
          <p:cNvPr id="12" name="Pladsholder til tekst 11">
            <a:extLst>
              <a:ext uri="{FF2B5EF4-FFF2-40B4-BE49-F238E27FC236}">
                <a16:creationId xmlns:a16="http://schemas.microsoft.com/office/drawing/2014/main" id="{98768C94-D115-40B8-8FFC-AFC7D98B0623}"/>
              </a:ext>
            </a:extLst>
          </p:cNvPr>
          <p:cNvSpPr>
            <a:spLocks noGrp="1"/>
          </p:cNvSpPr>
          <p:nvPr>
            <p:ph type="body" sz="quarter" idx="19"/>
          </p:nvPr>
        </p:nvSpPr>
        <p:spPr/>
        <p:txBody>
          <a:bodyPr/>
          <a:lstStyle/>
          <a:p>
            <a:endParaRPr lang="da-DK"/>
          </a:p>
        </p:txBody>
      </p:sp>
    </p:spTree>
    <p:extLst>
      <p:ext uri="{BB962C8B-B14F-4D97-AF65-F5344CB8AC3E}">
        <p14:creationId xmlns:p14="http://schemas.microsoft.com/office/powerpoint/2010/main" val="2128045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58C74-5666-A5E7-5248-080DD6E21520}"/>
              </a:ext>
            </a:extLst>
          </p:cNvPr>
          <p:cNvSpPr>
            <a:spLocks noGrp="1"/>
          </p:cNvSpPr>
          <p:nvPr>
            <p:ph type="title"/>
          </p:nvPr>
        </p:nvSpPr>
        <p:spPr/>
        <p:txBody>
          <a:bodyPr/>
          <a:lstStyle/>
          <a:p>
            <a:r>
              <a:rPr lang="da-DK" dirty="0"/>
              <a:t>Vandplaner 2021-2027 (VP3) - vandløb</a:t>
            </a:r>
          </a:p>
        </p:txBody>
      </p:sp>
      <p:sp>
        <p:nvSpPr>
          <p:cNvPr id="3" name="Pladsholder til indhold 2">
            <a:extLst>
              <a:ext uri="{FF2B5EF4-FFF2-40B4-BE49-F238E27FC236}">
                <a16:creationId xmlns:a16="http://schemas.microsoft.com/office/drawing/2014/main" id="{4976943F-C9CB-D96B-8A43-A075E1FE51BE}"/>
              </a:ext>
            </a:extLst>
          </p:cNvPr>
          <p:cNvSpPr>
            <a:spLocks noGrp="1"/>
          </p:cNvSpPr>
          <p:nvPr>
            <p:ph sz="quarter" idx="21"/>
          </p:nvPr>
        </p:nvSpPr>
        <p:spPr>
          <a:xfrm>
            <a:off x="542926" y="1410449"/>
            <a:ext cx="6178385" cy="4148139"/>
          </a:xfrm>
        </p:spPr>
        <p:txBody>
          <a:bodyPr/>
          <a:lstStyle/>
          <a:p>
            <a:pPr>
              <a:spcAft>
                <a:spcPts val="1200"/>
              </a:spcAft>
            </a:pPr>
            <a:r>
              <a:rPr lang="da-DK" sz="1600" dirty="0"/>
              <a:t>Der er afsat yderligere &gt; 500 mio. kr. til indsatser i VP3 – oven i et tilsvarende beløb i VP2</a:t>
            </a:r>
          </a:p>
          <a:p>
            <a:pPr>
              <a:spcAft>
                <a:spcPts val="1200"/>
              </a:spcAft>
            </a:pPr>
            <a:r>
              <a:rPr lang="da-DK" sz="1600" dirty="0"/>
              <a:t>Alligevel vil en stor del af vandløbene ikke nå i god tilstand – påvirket af fysiske modifikationer og spildevand</a:t>
            </a:r>
          </a:p>
          <a:p>
            <a:pPr>
              <a:spcAft>
                <a:spcPts val="1200"/>
              </a:spcAft>
            </a:pPr>
            <a:r>
              <a:rPr lang="da-DK" sz="1600" dirty="0"/>
              <a:t>Det store issue er udpegningerne – for mange er naturlige og for få stærkt modificerede (med hensyn til bl.a. afvanding)</a:t>
            </a:r>
          </a:p>
          <a:p>
            <a:pPr>
              <a:spcAft>
                <a:spcPts val="1200"/>
              </a:spcAft>
            </a:pPr>
            <a:r>
              <a:rPr lang="da-DK" sz="1600" dirty="0"/>
              <a:t>Løsningen er revideret udpegning – L&amp;F har fået udviklet et værktøj</a:t>
            </a:r>
          </a:p>
          <a:p>
            <a:pPr>
              <a:spcAft>
                <a:spcPts val="1200"/>
              </a:spcAft>
            </a:pPr>
            <a:r>
              <a:rPr lang="da-DK" sz="1600" dirty="0"/>
              <a:t>Vil sikre afvandingen (og statens økonomi)</a:t>
            </a:r>
          </a:p>
          <a:p>
            <a:pPr marL="594900" lvl="1" indent="-342900">
              <a:spcAft>
                <a:spcPts val="1200"/>
              </a:spcAft>
              <a:buFont typeface="+mj-lt"/>
              <a:buAutoNum type="arabicPeriod"/>
            </a:pPr>
            <a:r>
              <a:rPr lang="da-DK" sz="1400" dirty="0"/>
              <a:t>Da der så ikke skal laves restaureringer i stærkt mod. vandløb</a:t>
            </a:r>
          </a:p>
          <a:p>
            <a:pPr marL="594900" lvl="1" indent="-342900">
              <a:spcAft>
                <a:spcPts val="1200"/>
              </a:spcAft>
              <a:buFont typeface="+mj-lt"/>
              <a:buAutoNum type="arabicPeriod"/>
            </a:pPr>
            <a:r>
              <a:rPr lang="da-DK" sz="1400" dirty="0"/>
              <a:t>Så det fremadrettet bliver nemmere at klimatilpasse i og ved vandløbene</a:t>
            </a:r>
          </a:p>
          <a:p>
            <a:pPr>
              <a:spcAft>
                <a:spcPts val="1200"/>
              </a:spcAft>
            </a:pPr>
            <a:r>
              <a:rPr lang="da-DK" sz="1600" dirty="0"/>
              <a:t>L&amp;F har udviklet et værktøj, der kan bruges ved udpegning</a:t>
            </a:r>
          </a:p>
          <a:p>
            <a:pPr>
              <a:spcAft>
                <a:spcPts val="1200"/>
              </a:spcAft>
            </a:pPr>
            <a:r>
              <a:rPr lang="da-DK" sz="1600" dirty="0"/>
              <a:t>Skøn: 25-50 pct. kan uden videre udpeges som stærkt modificerede</a:t>
            </a:r>
          </a:p>
          <a:p>
            <a:pPr marL="0" indent="0">
              <a:buNone/>
            </a:pPr>
            <a:endParaRPr lang="da-DK" dirty="0"/>
          </a:p>
        </p:txBody>
      </p:sp>
      <p:sp>
        <p:nvSpPr>
          <p:cNvPr id="4" name="Pladsholder til tekst 3">
            <a:extLst>
              <a:ext uri="{FF2B5EF4-FFF2-40B4-BE49-F238E27FC236}">
                <a16:creationId xmlns:a16="http://schemas.microsoft.com/office/drawing/2014/main" id="{9D76D3FE-C688-FA51-BB8B-A9186B55ADC6}"/>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7A6331BD-9ACF-A237-F64C-91763D5326F8}"/>
              </a:ext>
            </a:extLst>
          </p:cNvPr>
          <p:cNvSpPr>
            <a:spLocks noGrp="1"/>
          </p:cNvSpPr>
          <p:nvPr>
            <p:ph type="body" sz="quarter" idx="24"/>
          </p:nvPr>
        </p:nvSpPr>
        <p:spPr/>
        <p:txBody>
          <a:bodyPr/>
          <a:lstStyle/>
          <a:p>
            <a:endParaRPr lang="da-DK"/>
          </a:p>
        </p:txBody>
      </p:sp>
      <p:pic>
        <p:nvPicPr>
          <p:cNvPr id="6" name="Grafik 7">
            <a:extLst>
              <a:ext uri="{FF2B5EF4-FFF2-40B4-BE49-F238E27FC236}">
                <a16:creationId xmlns:a16="http://schemas.microsoft.com/office/drawing/2014/main" id="{3FBB4CD7-A46B-A5D8-3B02-0CCB762F8B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4" t="2805" r="1794" b="2431"/>
          <a:stretch/>
        </p:blipFill>
        <p:spPr>
          <a:xfrm>
            <a:off x="7309340" y="1340299"/>
            <a:ext cx="4265556" cy="3043402"/>
          </a:xfrm>
          <a:prstGeom prst="rect">
            <a:avLst/>
          </a:prstGeom>
        </p:spPr>
      </p:pic>
      <p:pic>
        <p:nvPicPr>
          <p:cNvPr id="8" name="Billede 7">
            <a:extLst>
              <a:ext uri="{FF2B5EF4-FFF2-40B4-BE49-F238E27FC236}">
                <a16:creationId xmlns:a16="http://schemas.microsoft.com/office/drawing/2014/main" id="{7EE00A70-5E7F-E5A4-1219-A0D4DC91B0DC}"/>
              </a:ext>
            </a:extLst>
          </p:cNvPr>
          <p:cNvPicPr>
            <a:picLocks noChangeAspect="1"/>
          </p:cNvPicPr>
          <p:nvPr/>
        </p:nvPicPr>
        <p:blipFill rotWithShape="1">
          <a:blip r:embed="rId4"/>
          <a:srcRect l="4454" t="21193" r="32683" b="9055"/>
          <a:stretch/>
        </p:blipFill>
        <p:spPr>
          <a:xfrm>
            <a:off x="9342243" y="4878546"/>
            <a:ext cx="2709165" cy="1690907"/>
          </a:xfrm>
          <a:prstGeom prst="rect">
            <a:avLst/>
          </a:prstGeom>
          <a:ln>
            <a:solidFill>
              <a:schemeClr val="tx1"/>
            </a:solidFill>
          </a:ln>
        </p:spPr>
      </p:pic>
      <p:pic>
        <p:nvPicPr>
          <p:cNvPr id="9" name="Billede 8">
            <a:extLst>
              <a:ext uri="{FF2B5EF4-FFF2-40B4-BE49-F238E27FC236}">
                <a16:creationId xmlns:a16="http://schemas.microsoft.com/office/drawing/2014/main" id="{CEC28EE8-E5AB-B45C-EC00-9AB8E16094FB}"/>
              </a:ext>
            </a:extLst>
          </p:cNvPr>
          <p:cNvPicPr>
            <a:picLocks noChangeAspect="1"/>
          </p:cNvPicPr>
          <p:nvPr/>
        </p:nvPicPr>
        <p:blipFill rotWithShape="1">
          <a:blip r:embed="rId5"/>
          <a:srcRect l="4346" t="21022" r="32972" b="9054"/>
          <a:stretch/>
        </p:blipFill>
        <p:spPr>
          <a:xfrm>
            <a:off x="6387701" y="4874014"/>
            <a:ext cx="2709165" cy="1699971"/>
          </a:xfrm>
          <a:prstGeom prst="rect">
            <a:avLst/>
          </a:prstGeom>
          <a:ln>
            <a:solidFill>
              <a:schemeClr val="tx1"/>
            </a:solidFill>
          </a:ln>
        </p:spPr>
      </p:pic>
    </p:spTree>
    <p:extLst>
      <p:ext uri="{BB962C8B-B14F-4D97-AF65-F5344CB8AC3E}">
        <p14:creationId xmlns:p14="http://schemas.microsoft.com/office/powerpoint/2010/main" val="28832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B6E915-1206-DD76-AE9C-2A1222C5B251}"/>
              </a:ext>
            </a:extLst>
          </p:cNvPr>
          <p:cNvSpPr>
            <a:spLocks noGrp="1"/>
          </p:cNvSpPr>
          <p:nvPr>
            <p:ph type="title"/>
          </p:nvPr>
        </p:nvSpPr>
        <p:spPr>
          <a:xfrm>
            <a:off x="529792" y="392885"/>
            <a:ext cx="10434130" cy="711638"/>
          </a:xfrm>
        </p:spPr>
        <p:txBody>
          <a:bodyPr/>
          <a:lstStyle/>
          <a:p>
            <a:r>
              <a:rPr lang="da-DK" dirty="0"/>
              <a:t>God vandafledning - en forudsætning for stabil planteproduktion</a:t>
            </a:r>
          </a:p>
        </p:txBody>
      </p:sp>
      <p:sp>
        <p:nvSpPr>
          <p:cNvPr id="3" name="Pladsholder til indhold 2">
            <a:extLst>
              <a:ext uri="{FF2B5EF4-FFF2-40B4-BE49-F238E27FC236}">
                <a16:creationId xmlns:a16="http://schemas.microsoft.com/office/drawing/2014/main" id="{A1006BB9-C1E6-7FA2-787E-7283048B5EC3}"/>
              </a:ext>
            </a:extLst>
          </p:cNvPr>
          <p:cNvSpPr>
            <a:spLocks noGrp="1"/>
          </p:cNvSpPr>
          <p:nvPr>
            <p:ph sz="quarter" idx="21"/>
          </p:nvPr>
        </p:nvSpPr>
        <p:spPr/>
        <p:txBody>
          <a:bodyPr/>
          <a:lstStyle/>
          <a:p>
            <a:endParaRPr lang="da-DK" dirty="0"/>
          </a:p>
        </p:txBody>
      </p:sp>
      <p:sp>
        <p:nvSpPr>
          <p:cNvPr id="4" name="Pladsholder til tekst 3">
            <a:extLst>
              <a:ext uri="{FF2B5EF4-FFF2-40B4-BE49-F238E27FC236}">
                <a16:creationId xmlns:a16="http://schemas.microsoft.com/office/drawing/2014/main" id="{470AF16B-915C-ECF7-9F62-C84D75B226EA}"/>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390CA019-9A70-E122-A05F-BB909D1FFE51}"/>
              </a:ext>
            </a:extLst>
          </p:cNvPr>
          <p:cNvSpPr>
            <a:spLocks noGrp="1"/>
          </p:cNvSpPr>
          <p:nvPr>
            <p:ph type="body" sz="quarter" idx="24"/>
          </p:nvPr>
        </p:nvSpPr>
        <p:spPr/>
        <p:txBody>
          <a:bodyPr/>
          <a:lstStyle/>
          <a:p>
            <a:endParaRPr lang="da-DK"/>
          </a:p>
        </p:txBody>
      </p:sp>
      <p:pic>
        <p:nvPicPr>
          <p:cNvPr id="6" name="Billede 5">
            <a:extLst>
              <a:ext uri="{FF2B5EF4-FFF2-40B4-BE49-F238E27FC236}">
                <a16:creationId xmlns:a16="http://schemas.microsoft.com/office/drawing/2014/main" id="{FE39BDF8-E8F6-CBE9-4E27-6246B3A3AB27}"/>
              </a:ext>
            </a:extLst>
          </p:cNvPr>
          <p:cNvPicPr>
            <a:picLocks noChangeAspect="1"/>
          </p:cNvPicPr>
          <p:nvPr/>
        </p:nvPicPr>
        <p:blipFill>
          <a:blip r:embed="rId3"/>
          <a:stretch>
            <a:fillRect/>
          </a:stretch>
        </p:blipFill>
        <p:spPr>
          <a:xfrm>
            <a:off x="7033235" y="953809"/>
            <a:ext cx="3359187" cy="4950381"/>
          </a:xfrm>
          <a:prstGeom prst="rect">
            <a:avLst/>
          </a:prstGeom>
        </p:spPr>
      </p:pic>
      <p:pic>
        <p:nvPicPr>
          <p:cNvPr id="7" name="Picture 2">
            <a:extLst>
              <a:ext uri="{FF2B5EF4-FFF2-40B4-BE49-F238E27FC236}">
                <a16:creationId xmlns:a16="http://schemas.microsoft.com/office/drawing/2014/main" id="{2C1A17FB-BE70-2033-6F07-A11C4ED00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14" y="1205011"/>
            <a:ext cx="5125410" cy="36320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a:extLst>
              <a:ext uri="{FF2B5EF4-FFF2-40B4-BE49-F238E27FC236}">
                <a16:creationId xmlns:a16="http://schemas.microsoft.com/office/drawing/2014/main" id="{7E705AF8-EA7B-B7C0-F72D-9B6E7F9061D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3597"/>
                    </a14:imgEffect>
                    <a14:imgEffect>
                      <a14:saturation sat="0"/>
                    </a14:imgEffect>
                  </a14:imgLayer>
                </a14:imgProps>
              </a:ext>
              <a:ext uri="{28A0092B-C50C-407E-A947-70E740481C1C}">
                <a14:useLocalDpi xmlns:a14="http://schemas.microsoft.com/office/drawing/2010/main"/>
              </a:ext>
            </a:extLst>
          </a:blip>
          <a:srcRect l="3646"/>
          <a:stretch/>
        </p:blipFill>
        <p:spPr>
          <a:xfrm>
            <a:off x="5612038" y="1160462"/>
            <a:ext cx="7701985" cy="4323835"/>
          </a:xfrm>
          <a:prstGeom prst="rect">
            <a:avLst/>
          </a:prstGeom>
        </p:spPr>
      </p:pic>
      <p:sp>
        <p:nvSpPr>
          <p:cNvPr id="9" name="Tekstboks 6">
            <a:extLst>
              <a:ext uri="{FF2B5EF4-FFF2-40B4-BE49-F238E27FC236}">
                <a16:creationId xmlns:a16="http://schemas.microsoft.com/office/drawing/2014/main" id="{C05F487E-72B0-1F42-DEAE-71ABCE6B85F0}"/>
              </a:ext>
            </a:extLst>
          </p:cNvPr>
          <p:cNvSpPr txBox="1"/>
          <p:nvPr/>
        </p:nvSpPr>
        <p:spPr>
          <a:xfrm>
            <a:off x="461027" y="4297698"/>
            <a:ext cx="3854941" cy="276999"/>
          </a:xfrm>
          <a:prstGeom prst="rect">
            <a:avLst/>
          </a:prstGeom>
          <a:solidFill>
            <a:schemeClr val="bg1"/>
          </a:solidFill>
        </p:spPr>
        <p:txBody>
          <a:bodyPr wrap="square" rtlCol="0">
            <a:spAutoFit/>
          </a:bodyPr>
          <a:lstStyle/>
          <a:p>
            <a:r>
              <a:rPr lang="da-DK" sz="1200" b="1" dirty="0"/>
              <a:t>Professor Kristian Thorup-Kristensen, KU Science</a:t>
            </a:r>
          </a:p>
        </p:txBody>
      </p:sp>
    </p:spTree>
    <p:extLst>
      <p:ext uri="{BB962C8B-B14F-4D97-AF65-F5344CB8AC3E}">
        <p14:creationId xmlns:p14="http://schemas.microsoft.com/office/powerpoint/2010/main" val="38242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Klimatilpasning: Er der overhovedet et problem?</a:t>
            </a:r>
          </a:p>
        </p:txBody>
      </p:sp>
      <p:sp>
        <p:nvSpPr>
          <p:cNvPr id="3" name="Pladsholder til indhold 2"/>
          <p:cNvSpPr>
            <a:spLocks noGrp="1"/>
          </p:cNvSpPr>
          <p:nvPr>
            <p:ph sz="quarter" idx="21"/>
          </p:nvPr>
        </p:nvSpPr>
        <p:spPr>
          <a:xfrm>
            <a:off x="542926" y="1549399"/>
            <a:ext cx="8406040" cy="4148139"/>
          </a:xfrm>
        </p:spPr>
        <p:txBody>
          <a:bodyPr/>
          <a:lstStyle/>
          <a:p>
            <a:r>
              <a:rPr lang="da-DK" dirty="0"/>
              <a:t>Klimaforandringerne – nuværende vandløbsdimensioner kan ikke opfylde behovet</a:t>
            </a:r>
          </a:p>
          <a:p>
            <a:r>
              <a:rPr lang="da-DK" dirty="0"/>
              <a:t>Mere overfladevand fra veje, befæstede arealer mv. - nuværende vandløbsdimensioner kan ikke opfylde behovet</a:t>
            </a:r>
          </a:p>
          <a:p>
            <a:r>
              <a:rPr lang="da-DK" dirty="0"/>
              <a:t>Vedligeholdelsespraksis sætter vandafledningsevnen under pres</a:t>
            </a:r>
          </a:p>
          <a:p>
            <a:endParaRPr lang="da-DK" dirty="0"/>
          </a:p>
          <a:p>
            <a:r>
              <a:rPr lang="da-DK" dirty="0"/>
              <a:t>Ja, der er et problem – og det vil kun blive større</a:t>
            </a:r>
          </a:p>
          <a:p>
            <a:r>
              <a:rPr lang="da-DK" dirty="0"/>
              <a:t>Handling er derfor nødvendig</a:t>
            </a:r>
          </a:p>
          <a:p>
            <a:r>
              <a:rPr lang="da-DK" dirty="0"/>
              <a:t>Udfordringerne skal håndteres smart – løsningerne vil variere fra vandløbssystem til vandløbssystem</a:t>
            </a:r>
          </a:p>
          <a:p>
            <a:endParaRPr lang="da-DK" dirty="0"/>
          </a:p>
          <a:p>
            <a:endParaRPr lang="da-DK" dirty="0"/>
          </a:p>
          <a:p>
            <a:endParaRPr lang="da-DK" dirty="0"/>
          </a:p>
        </p:txBody>
      </p:sp>
      <p:sp>
        <p:nvSpPr>
          <p:cNvPr id="4" name="Pladsholder til tekst 3"/>
          <p:cNvSpPr>
            <a:spLocks noGrp="1"/>
          </p:cNvSpPr>
          <p:nvPr>
            <p:ph type="body" sz="quarter" idx="25"/>
          </p:nvPr>
        </p:nvSpPr>
        <p:spPr/>
        <p:txBody>
          <a:bodyPr/>
          <a:lstStyle/>
          <a:p>
            <a:endParaRPr lang="da-DK"/>
          </a:p>
        </p:txBody>
      </p:sp>
      <p:sp>
        <p:nvSpPr>
          <p:cNvPr id="5" name="Pladsholder til tekst 4"/>
          <p:cNvSpPr>
            <a:spLocks noGrp="1"/>
          </p:cNvSpPr>
          <p:nvPr>
            <p:ph type="body" sz="quarter" idx="24"/>
          </p:nvPr>
        </p:nvSpPr>
        <p:spPr/>
        <p:txBody>
          <a:bodyPr/>
          <a:lstStyle/>
          <a:p>
            <a:endParaRPr lang="da-DK"/>
          </a:p>
        </p:txBody>
      </p:sp>
      <p:pic>
        <p:nvPicPr>
          <p:cNvPr id="6" name="Picture 2" descr="Foto: Kenn Thomsen">
            <a:extLst>
              <a:ext uri="{FF2B5EF4-FFF2-40B4-BE49-F238E27FC236}">
                <a16:creationId xmlns:a16="http://schemas.microsoft.com/office/drawing/2014/main" id="{D013B028-AAD9-4751-AB31-61457D1E15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7884" y="1059062"/>
            <a:ext cx="3042000" cy="21032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o Jakobsen ejer 16 hektar jord. De skulle ligge ned til Værebro Å, men åen har skabt så store oversvømmelser i området, at det meste af jorden i dag ligger i åen, som ved Bo Jakobsens jord er en kilometer bred. Foto: Kenn Thomsen">
            <a:extLst>
              <a:ext uri="{FF2B5EF4-FFF2-40B4-BE49-F238E27FC236}">
                <a16:creationId xmlns:a16="http://schemas.microsoft.com/office/drawing/2014/main" id="{5D5B190D-4101-4C03-B39F-069A5386D4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8975" y="3384732"/>
            <a:ext cx="3040909" cy="2100532"/>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0AEE96EF-F447-4AD6-9382-2498E642665A}"/>
              </a:ext>
            </a:extLst>
          </p:cNvPr>
          <p:cNvSpPr txBox="1"/>
          <p:nvPr/>
        </p:nvSpPr>
        <p:spPr>
          <a:xfrm>
            <a:off x="8948974" y="5508556"/>
            <a:ext cx="266063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0000"/>
                </a:solidFill>
                <a:effectLst/>
                <a:uLnTx/>
                <a:uFillTx/>
                <a:latin typeface="Arial"/>
                <a:ea typeface="+mn-ea"/>
                <a:cs typeface="+mn-cs"/>
              </a:rPr>
              <a:t>Fra </a:t>
            </a:r>
            <a:r>
              <a:rPr kumimoji="0" lang="da-DK" sz="1100" b="0" i="0" u="none" strike="noStrike" kern="1200" cap="none" spc="0" normalizeH="0" baseline="0" noProof="0" dirty="0">
                <a:ln>
                  <a:noFill/>
                </a:ln>
                <a:solidFill>
                  <a:srgbClr val="000000"/>
                </a:solidFill>
                <a:effectLst/>
                <a:uLnTx/>
                <a:uFillTx/>
                <a:latin typeface="Arial"/>
                <a:ea typeface="+mn-ea"/>
                <a:cs typeface="+mn-cs"/>
                <a:hlinkClick r:id="rId5"/>
              </a:rPr>
              <a:t>www.sn.dk</a:t>
            </a:r>
            <a:r>
              <a:rPr kumimoji="0" lang="da-DK" sz="1100" b="0" i="0" u="none" strike="noStrike" kern="1200" cap="none" spc="0" normalizeH="0" baseline="0" noProof="0" dirty="0">
                <a:ln>
                  <a:noFill/>
                </a:ln>
                <a:solidFill>
                  <a:srgbClr val="000000"/>
                </a:solidFill>
                <a:effectLst/>
                <a:uLnTx/>
                <a:uFillTx/>
                <a:latin typeface="Arial"/>
                <a:ea typeface="+mn-ea"/>
                <a:cs typeface="+mn-cs"/>
              </a:rPr>
              <a:t> d, 17/10 2017</a:t>
            </a:r>
          </a:p>
        </p:txBody>
      </p:sp>
    </p:spTree>
    <p:extLst>
      <p:ext uri="{BB962C8B-B14F-4D97-AF65-F5344CB8AC3E}">
        <p14:creationId xmlns:p14="http://schemas.microsoft.com/office/powerpoint/2010/main" val="34497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B76B59F-7996-4CCE-9AFE-E11202B7CB90}"/>
              </a:ext>
            </a:extLst>
          </p:cNvPr>
          <p:cNvSpPr>
            <a:spLocks noGrp="1"/>
          </p:cNvSpPr>
          <p:nvPr>
            <p:ph type="title"/>
          </p:nvPr>
        </p:nvSpPr>
        <p:spPr>
          <a:xfrm>
            <a:off x="645562" y="260524"/>
            <a:ext cx="9385731" cy="711638"/>
          </a:xfrm>
        </p:spPr>
        <p:txBody>
          <a:bodyPr/>
          <a:lstStyle/>
          <a:p>
            <a:r>
              <a:rPr lang="da-DK" dirty="0"/>
              <a:t>Klimaforandringerne øger presset på vandløbene</a:t>
            </a:r>
          </a:p>
        </p:txBody>
      </p:sp>
      <p:sp>
        <p:nvSpPr>
          <p:cNvPr id="7" name="Pladsholder til indhold 6">
            <a:extLst>
              <a:ext uri="{FF2B5EF4-FFF2-40B4-BE49-F238E27FC236}">
                <a16:creationId xmlns:a16="http://schemas.microsoft.com/office/drawing/2014/main" id="{F8839A87-73F4-4FA9-AFEA-E442275737A6}"/>
              </a:ext>
            </a:extLst>
          </p:cNvPr>
          <p:cNvSpPr>
            <a:spLocks noGrp="1"/>
          </p:cNvSpPr>
          <p:nvPr>
            <p:ph sz="quarter" idx="21"/>
          </p:nvPr>
        </p:nvSpPr>
        <p:spPr>
          <a:xfrm>
            <a:off x="542926" y="1549399"/>
            <a:ext cx="3393808" cy="4148139"/>
          </a:xfrm>
        </p:spPr>
        <p:txBody>
          <a:bodyPr/>
          <a:lstStyle/>
          <a:p>
            <a:pPr marL="0" indent="0">
              <a:buNone/>
            </a:pPr>
            <a:r>
              <a:rPr lang="da-DK" dirty="0"/>
              <a:t>Mange interesser omkring vandløbene</a:t>
            </a:r>
          </a:p>
        </p:txBody>
      </p:sp>
      <p:sp>
        <p:nvSpPr>
          <p:cNvPr id="9" name="Pladsholder til tekst 8">
            <a:extLst>
              <a:ext uri="{FF2B5EF4-FFF2-40B4-BE49-F238E27FC236}">
                <a16:creationId xmlns:a16="http://schemas.microsoft.com/office/drawing/2014/main" id="{38523293-AD50-4EA7-8873-B29FA5389A62}"/>
              </a:ext>
            </a:extLst>
          </p:cNvPr>
          <p:cNvSpPr>
            <a:spLocks noGrp="1"/>
          </p:cNvSpPr>
          <p:nvPr>
            <p:ph type="body" sz="quarter" idx="25"/>
          </p:nvPr>
        </p:nvSpPr>
        <p:spPr/>
        <p:txBody>
          <a:bodyPr/>
          <a:lstStyle/>
          <a:p>
            <a:endParaRPr lang="da-DK"/>
          </a:p>
        </p:txBody>
      </p:sp>
      <p:sp>
        <p:nvSpPr>
          <p:cNvPr id="8" name="Pladsholder til tekst 7">
            <a:extLst>
              <a:ext uri="{FF2B5EF4-FFF2-40B4-BE49-F238E27FC236}">
                <a16:creationId xmlns:a16="http://schemas.microsoft.com/office/drawing/2014/main" id="{C197617C-FD02-4556-AF0C-4CFB72ED1D0C}"/>
              </a:ext>
            </a:extLst>
          </p:cNvPr>
          <p:cNvSpPr>
            <a:spLocks noGrp="1"/>
          </p:cNvSpPr>
          <p:nvPr>
            <p:ph type="body" sz="quarter" idx="24"/>
          </p:nvPr>
        </p:nvSpPr>
        <p:spPr/>
        <p:txBody>
          <a:bodyPr/>
          <a:lstStyle/>
          <a:p>
            <a:endParaRPr lang="da-DK"/>
          </a:p>
        </p:txBody>
      </p:sp>
      <p:sp>
        <p:nvSpPr>
          <p:cNvPr id="10" name="Tekstfelt 9">
            <a:extLst>
              <a:ext uri="{FF2B5EF4-FFF2-40B4-BE49-F238E27FC236}">
                <a16:creationId xmlns:a16="http://schemas.microsoft.com/office/drawing/2014/main" id="{791EF9EC-8FE3-F610-234C-ABD2832E1EC2}"/>
              </a:ext>
            </a:extLst>
          </p:cNvPr>
          <p:cNvSpPr txBox="1"/>
          <p:nvPr/>
        </p:nvSpPr>
        <p:spPr>
          <a:xfrm>
            <a:off x="4980166" y="2586470"/>
            <a:ext cx="3247053" cy="565146"/>
          </a:xfrm>
          <a:prstGeom prst="rect">
            <a:avLst/>
          </a:prstGeom>
          <a:noFill/>
          <a:ln>
            <a:solidFill>
              <a:schemeClr val="tx1"/>
            </a:solidFill>
          </a:ln>
        </p:spPr>
        <p:txBody>
          <a:bodyPr wrap="square" lIns="108000" tIns="72000" rIns="108000" bIns="0" rtlCol="0">
            <a:spAutoFit/>
          </a:bodyPr>
          <a:lstStyle/>
          <a:p>
            <a:pPr algn="ctr"/>
            <a:r>
              <a:rPr lang="da-DK" dirty="0"/>
              <a:t>Dyrkning af marker og skove</a:t>
            </a:r>
          </a:p>
          <a:p>
            <a:endParaRPr lang="da-DK" sz="1400" dirty="0" err="1"/>
          </a:p>
        </p:txBody>
      </p:sp>
      <p:sp>
        <p:nvSpPr>
          <p:cNvPr id="13" name="Tekstfelt 12">
            <a:extLst>
              <a:ext uri="{FF2B5EF4-FFF2-40B4-BE49-F238E27FC236}">
                <a16:creationId xmlns:a16="http://schemas.microsoft.com/office/drawing/2014/main" id="{7952D949-89ED-B11E-EAC0-96F4255B53FB}"/>
              </a:ext>
            </a:extLst>
          </p:cNvPr>
          <p:cNvSpPr txBox="1"/>
          <p:nvPr/>
        </p:nvSpPr>
        <p:spPr>
          <a:xfrm>
            <a:off x="7943636" y="3432190"/>
            <a:ext cx="3247053" cy="565146"/>
          </a:xfrm>
          <a:prstGeom prst="rect">
            <a:avLst/>
          </a:prstGeom>
          <a:noFill/>
          <a:ln>
            <a:solidFill>
              <a:schemeClr val="tx1"/>
            </a:solidFill>
          </a:ln>
        </p:spPr>
        <p:txBody>
          <a:bodyPr wrap="square" lIns="108000" tIns="72000" rIns="108000" bIns="0" rtlCol="0">
            <a:spAutoFit/>
          </a:bodyPr>
          <a:lstStyle/>
          <a:p>
            <a:pPr algn="ctr"/>
            <a:r>
              <a:rPr lang="da-DK" dirty="0"/>
              <a:t>Tørre haver og kældre</a:t>
            </a:r>
          </a:p>
          <a:p>
            <a:endParaRPr lang="da-DK" sz="1400" dirty="0" err="1"/>
          </a:p>
        </p:txBody>
      </p:sp>
      <p:sp>
        <p:nvSpPr>
          <p:cNvPr id="14" name="Tekstfelt 13">
            <a:extLst>
              <a:ext uri="{FF2B5EF4-FFF2-40B4-BE49-F238E27FC236}">
                <a16:creationId xmlns:a16="http://schemas.microsoft.com/office/drawing/2014/main" id="{4E8F4483-D2D9-EA18-F835-044ED6EC66FA}"/>
              </a:ext>
            </a:extLst>
          </p:cNvPr>
          <p:cNvSpPr txBox="1"/>
          <p:nvPr/>
        </p:nvSpPr>
        <p:spPr>
          <a:xfrm>
            <a:off x="1947154" y="3449590"/>
            <a:ext cx="3247053" cy="565146"/>
          </a:xfrm>
          <a:prstGeom prst="rect">
            <a:avLst/>
          </a:prstGeom>
          <a:noFill/>
          <a:ln>
            <a:solidFill>
              <a:schemeClr val="tx1"/>
            </a:solidFill>
          </a:ln>
        </p:spPr>
        <p:txBody>
          <a:bodyPr wrap="square" lIns="108000" tIns="72000" rIns="108000" bIns="0" rtlCol="0">
            <a:spAutoFit/>
          </a:bodyPr>
          <a:lstStyle/>
          <a:p>
            <a:pPr algn="ctr"/>
            <a:r>
              <a:rPr lang="da-DK" dirty="0"/>
              <a:t>Sikring af infrastruktur</a:t>
            </a:r>
          </a:p>
          <a:p>
            <a:endParaRPr lang="da-DK" sz="1400" dirty="0" err="1"/>
          </a:p>
        </p:txBody>
      </p:sp>
      <p:sp>
        <p:nvSpPr>
          <p:cNvPr id="15" name="Tekstfelt 14">
            <a:extLst>
              <a:ext uri="{FF2B5EF4-FFF2-40B4-BE49-F238E27FC236}">
                <a16:creationId xmlns:a16="http://schemas.microsoft.com/office/drawing/2014/main" id="{86F45D36-FBC7-8928-14E9-9406114F6D4A}"/>
              </a:ext>
            </a:extLst>
          </p:cNvPr>
          <p:cNvSpPr txBox="1"/>
          <p:nvPr/>
        </p:nvSpPr>
        <p:spPr>
          <a:xfrm>
            <a:off x="3496377" y="5442608"/>
            <a:ext cx="3247053" cy="565146"/>
          </a:xfrm>
          <a:prstGeom prst="rect">
            <a:avLst/>
          </a:prstGeom>
          <a:noFill/>
          <a:ln>
            <a:solidFill>
              <a:schemeClr val="tx1"/>
            </a:solidFill>
          </a:ln>
        </p:spPr>
        <p:txBody>
          <a:bodyPr wrap="square" lIns="108000" tIns="72000" rIns="108000" bIns="0" rtlCol="0">
            <a:spAutoFit/>
          </a:bodyPr>
          <a:lstStyle/>
          <a:p>
            <a:pPr algn="ctr"/>
            <a:r>
              <a:rPr lang="da-DK" dirty="0"/>
              <a:t>Natur</a:t>
            </a:r>
          </a:p>
          <a:p>
            <a:endParaRPr lang="da-DK" sz="1400" dirty="0" err="1"/>
          </a:p>
        </p:txBody>
      </p:sp>
      <p:sp>
        <p:nvSpPr>
          <p:cNvPr id="16" name="Tekstfelt 15">
            <a:extLst>
              <a:ext uri="{FF2B5EF4-FFF2-40B4-BE49-F238E27FC236}">
                <a16:creationId xmlns:a16="http://schemas.microsoft.com/office/drawing/2014/main" id="{75EACF74-826C-7603-8FC6-AB019D0C5110}"/>
              </a:ext>
            </a:extLst>
          </p:cNvPr>
          <p:cNvSpPr txBox="1"/>
          <p:nvPr/>
        </p:nvSpPr>
        <p:spPr>
          <a:xfrm>
            <a:off x="887267" y="4480163"/>
            <a:ext cx="3247053" cy="565146"/>
          </a:xfrm>
          <a:prstGeom prst="rect">
            <a:avLst/>
          </a:prstGeom>
          <a:noFill/>
          <a:ln>
            <a:solidFill>
              <a:schemeClr val="tx1"/>
            </a:solidFill>
          </a:ln>
        </p:spPr>
        <p:txBody>
          <a:bodyPr wrap="square" lIns="108000" tIns="72000" rIns="108000" bIns="0" rtlCol="0">
            <a:spAutoFit/>
          </a:bodyPr>
          <a:lstStyle/>
          <a:p>
            <a:pPr algn="ctr"/>
            <a:r>
              <a:rPr lang="da-DK" dirty="0"/>
              <a:t>Godt vandmiljø</a:t>
            </a:r>
          </a:p>
          <a:p>
            <a:endParaRPr lang="da-DK" sz="1400" dirty="0" err="1"/>
          </a:p>
        </p:txBody>
      </p:sp>
      <p:sp>
        <p:nvSpPr>
          <p:cNvPr id="17" name="Tekstfelt 16">
            <a:extLst>
              <a:ext uri="{FF2B5EF4-FFF2-40B4-BE49-F238E27FC236}">
                <a16:creationId xmlns:a16="http://schemas.microsoft.com/office/drawing/2014/main" id="{242733D2-8642-F371-792B-0CBA64A29832}"/>
              </a:ext>
            </a:extLst>
          </p:cNvPr>
          <p:cNvSpPr txBox="1"/>
          <p:nvPr/>
        </p:nvSpPr>
        <p:spPr>
          <a:xfrm>
            <a:off x="7943636" y="5045309"/>
            <a:ext cx="3698474" cy="565146"/>
          </a:xfrm>
          <a:prstGeom prst="rect">
            <a:avLst/>
          </a:prstGeom>
          <a:noFill/>
          <a:ln>
            <a:solidFill>
              <a:schemeClr val="tx1"/>
            </a:solidFill>
          </a:ln>
        </p:spPr>
        <p:txBody>
          <a:bodyPr wrap="square" lIns="108000" tIns="72000" rIns="108000" bIns="0" rtlCol="0">
            <a:spAutoFit/>
          </a:bodyPr>
          <a:lstStyle/>
          <a:p>
            <a:pPr algn="ctr"/>
            <a:r>
              <a:rPr lang="da-DK" dirty="0"/>
              <a:t>Udtagning af </a:t>
            </a:r>
            <a:r>
              <a:rPr lang="da-DK" dirty="0" err="1"/>
              <a:t>organogen</a:t>
            </a:r>
            <a:r>
              <a:rPr lang="da-DK" dirty="0"/>
              <a:t> lavbund</a:t>
            </a:r>
          </a:p>
          <a:p>
            <a:endParaRPr lang="da-DK" sz="1400" dirty="0" err="1"/>
          </a:p>
        </p:txBody>
      </p:sp>
      <p:sp>
        <p:nvSpPr>
          <p:cNvPr id="18" name="Tekstfelt 17">
            <a:extLst>
              <a:ext uri="{FF2B5EF4-FFF2-40B4-BE49-F238E27FC236}">
                <a16:creationId xmlns:a16="http://schemas.microsoft.com/office/drawing/2014/main" id="{1422FBAF-9AAE-FABA-675D-4E34B9BFD926}"/>
              </a:ext>
            </a:extLst>
          </p:cNvPr>
          <p:cNvSpPr txBox="1"/>
          <p:nvPr/>
        </p:nvSpPr>
        <p:spPr>
          <a:xfrm>
            <a:off x="5188653" y="4281514"/>
            <a:ext cx="3247053" cy="565146"/>
          </a:xfrm>
          <a:prstGeom prst="rect">
            <a:avLst/>
          </a:prstGeom>
          <a:noFill/>
          <a:ln>
            <a:solidFill>
              <a:schemeClr val="tx1"/>
            </a:solidFill>
          </a:ln>
        </p:spPr>
        <p:txBody>
          <a:bodyPr wrap="square" lIns="108000" tIns="72000" rIns="108000" bIns="0" rtlCol="0">
            <a:spAutoFit/>
          </a:bodyPr>
          <a:lstStyle/>
          <a:p>
            <a:pPr algn="ctr"/>
            <a:r>
              <a:rPr lang="da-DK" dirty="0"/>
              <a:t>Rekreative aktiviteter</a:t>
            </a:r>
          </a:p>
          <a:p>
            <a:endParaRPr lang="da-DK" sz="1400" dirty="0" err="1"/>
          </a:p>
        </p:txBody>
      </p:sp>
      <p:sp>
        <p:nvSpPr>
          <p:cNvPr id="19" name="Tekstfelt 18">
            <a:extLst>
              <a:ext uri="{FF2B5EF4-FFF2-40B4-BE49-F238E27FC236}">
                <a16:creationId xmlns:a16="http://schemas.microsoft.com/office/drawing/2014/main" id="{29C8732D-7358-023B-7712-E6B7D70A18F8}"/>
              </a:ext>
            </a:extLst>
          </p:cNvPr>
          <p:cNvSpPr txBox="1"/>
          <p:nvPr/>
        </p:nvSpPr>
        <p:spPr>
          <a:xfrm>
            <a:off x="3462521" y="1017700"/>
            <a:ext cx="3247053" cy="657479"/>
          </a:xfrm>
          <a:prstGeom prst="rect">
            <a:avLst/>
          </a:prstGeom>
          <a:solidFill>
            <a:schemeClr val="accent2">
              <a:lumMod val="20000"/>
              <a:lumOff val="80000"/>
            </a:schemeClr>
          </a:solidFill>
          <a:ln>
            <a:solidFill>
              <a:schemeClr val="tx1"/>
            </a:solidFill>
          </a:ln>
        </p:spPr>
        <p:txBody>
          <a:bodyPr wrap="square" lIns="108000" tIns="72000" rIns="108000" bIns="0" rtlCol="0">
            <a:spAutoFit/>
          </a:bodyPr>
          <a:lstStyle/>
          <a:p>
            <a:pPr algn="ctr"/>
            <a:r>
              <a:rPr lang="da-DK" sz="2400" b="1" dirty="0"/>
              <a:t>Mere nedbør</a:t>
            </a:r>
          </a:p>
          <a:p>
            <a:endParaRPr lang="da-DK" sz="1400" dirty="0" err="1"/>
          </a:p>
        </p:txBody>
      </p:sp>
      <p:sp>
        <p:nvSpPr>
          <p:cNvPr id="20" name="Pil: nedad 19">
            <a:extLst>
              <a:ext uri="{FF2B5EF4-FFF2-40B4-BE49-F238E27FC236}">
                <a16:creationId xmlns:a16="http://schemas.microsoft.com/office/drawing/2014/main" id="{BAA0B854-4830-A470-6CC3-7E370EA8FCA4}"/>
              </a:ext>
            </a:extLst>
          </p:cNvPr>
          <p:cNvSpPr/>
          <p:nvPr/>
        </p:nvSpPr>
        <p:spPr>
          <a:xfrm rot="1963263">
            <a:off x="3420503" y="2088796"/>
            <a:ext cx="289248" cy="657478"/>
          </a:xfrm>
          <a:prstGeom prst="downArrow">
            <a:avLst/>
          </a:prstGeom>
          <a:solidFill>
            <a:schemeClr val="tx2">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1" name="Pil: nedad 20">
            <a:extLst>
              <a:ext uri="{FF2B5EF4-FFF2-40B4-BE49-F238E27FC236}">
                <a16:creationId xmlns:a16="http://schemas.microsoft.com/office/drawing/2014/main" id="{FC12B535-86BF-86C5-901D-E54661B048BA}"/>
              </a:ext>
            </a:extLst>
          </p:cNvPr>
          <p:cNvSpPr/>
          <p:nvPr/>
        </p:nvSpPr>
        <p:spPr>
          <a:xfrm rot="558318">
            <a:off x="4439700" y="1992195"/>
            <a:ext cx="289248" cy="657478"/>
          </a:xfrm>
          <a:prstGeom prst="downArrow">
            <a:avLst/>
          </a:prstGeom>
          <a:solidFill>
            <a:schemeClr val="tx2">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2" name="Pil: nedad 21">
            <a:extLst>
              <a:ext uri="{FF2B5EF4-FFF2-40B4-BE49-F238E27FC236}">
                <a16:creationId xmlns:a16="http://schemas.microsoft.com/office/drawing/2014/main" id="{149C2FA9-CACE-8BC5-574E-C1E430149818}"/>
              </a:ext>
            </a:extLst>
          </p:cNvPr>
          <p:cNvSpPr/>
          <p:nvPr/>
        </p:nvSpPr>
        <p:spPr>
          <a:xfrm rot="18651371">
            <a:off x="7332029" y="1329543"/>
            <a:ext cx="289248" cy="984660"/>
          </a:xfrm>
          <a:prstGeom prst="downArrow">
            <a:avLst/>
          </a:prstGeom>
          <a:solidFill>
            <a:schemeClr val="tx2">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
        <p:nvSpPr>
          <p:cNvPr id="23" name="Pil: nedad 22">
            <a:extLst>
              <a:ext uri="{FF2B5EF4-FFF2-40B4-BE49-F238E27FC236}">
                <a16:creationId xmlns:a16="http://schemas.microsoft.com/office/drawing/2014/main" id="{268037F2-1E43-C15E-EEBA-2517C01BE689}"/>
              </a:ext>
            </a:extLst>
          </p:cNvPr>
          <p:cNvSpPr/>
          <p:nvPr/>
        </p:nvSpPr>
        <p:spPr>
          <a:xfrm rot="19422370">
            <a:off x="5795561" y="1884812"/>
            <a:ext cx="289248" cy="657478"/>
          </a:xfrm>
          <a:prstGeom prst="downArrow">
            <a:avLst/>
          </a:prstGeom>
          <a:solidFill>
            <a:schemeClr val="tx2">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err="1"/>
          </a:p>
        </p:txBody>
      </p:sp>
    </p:spTree>
    <p:extLst>
      <p:ext uri="{BB962C8B-B14F-4D97-AF65-F5344CB8AC3E}">
        <p14:creationId xmlns:p14="http://schemas.microsoft.com/office/powerpoint/2010/main" val="186549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45E03-C15A-4FCF-9C04-7C484059F57B}"/>
              </a:ext>
            </a:extLst>
          </p:cNvPr>
          <p:cNvSpPr>
            <a:spLocks noGrp="1"/>
          </p:cNvSpPr>
          <p:nvPr>
            <p:ph type="title"/>
          </p:nvPr>
        </p:nvSpPr>
        <p:spPr/>
        <p:txBody>
          <a:bodyPr/>
          <a:lstStyle/>
          <a:p>
            <a:r>
              <a:rPr lang="da-DK" dirty="0"/>
              <a:t>Vandafledning som en del af den store dagsorden</a:t>
            </a:r>
          </a:p>
        </p:txBody>
      </p:sp>
      <p:sp>
        <p:nvSpPr>
          <p:cNvPr id="3" name="Pladsholder til indhold 2">
            <a:extLst>
              <a:ext uri="{FF2B5EF4-FFF2-40B4-BE49-F238E27FC236}">
                <a16:creationId xmlns:a16="http://schemas.microsoft.com/office/drawing/2014/main" id="{8E7A5F94-A8F6-670F-D20F-0009794D7D14}"/>
              </a:ext>
            </a:extLst>
          </p:cNvPr>
          <p:cNvSpPr>
            <a:spLocks noGrp="1"/>
          </p:cNvSpPr>
          <p:nvPr>
            <p:ph sz="quarter" idx="21"/>
          </p:nvPr>
        </p:nvSpPr>
        <p:spPr/>
        <p:txBody>
          <a:bodyPr/>
          <a:lstStyle/>
          <a:p>
            <a:r>
              <a:rPr lang="da-DK" dirty="0"/>
              <a:t>Omfattende indsats de sidste ti år</a:t>
            </a:r>
          </a:p>
          <a:p>
            <a:r>
              <a:rPr lang="da-DK" dirty="0"/>
              <a:t>Alliancer er afgørende</a:t>
            </a:r>
          </a:p>
          <a:p>
            <a:r>
              <a:rPr lang="da-DK" dirty="0"/>
              <a:t>Stormødet i Brædstrup 2020 -&gt; Hasteforespørgsel i Folketinget</a:t>
            </a:r>
          </a:p>
          <a:p>
            <a:r>
              <a:rPr lang="da-DK" dirty="0"/>
              <a:t>National klimatilpasningsstrategi – også med i det nye regeringsgrundlag</a:t>
            </a:r>
          </a:p>
          <a:p>
            <a:r>
              <a:rPr lang="da-DK" dirty="0"/>
              <a:t>Vores hovedbudskaber:</a:t>
            </a:r>
          </a:p>
          <a:p>
            <a:pPr lvl="1"/>
            <a:r>
              <a:rPr lang="da-DK" dirty="0"/>
              <a:t>Husk det åbne land</a:t>
            </a:r>
          </a:p>
          <a:p>
            <a:pPr lvl="1"/>
            <a:r>
              <a:rPr lang="da-DK" dirty="0"/>
              <a:t>Husk inddragelse</a:t>
            </a:r>
          </a:p>
          <a:p>
            <a:pPr lvl="1"/>
            <a:r>
              <a:rPr lang="da-DK" dirty="0"/>
              <a:t>Husk alle løsninger i spil</a:t>
            </a:r>
          </a:p>
        </p:txBody>
      </p:sp>
      <p:sp>
        <p:nvSpPr>
          <p:cNvPr id="4" name="Pladsholder til tekst 3">
            <a:extLst>
              <a:ext uri="{FF2B5EF4-FFF2-40B4-BE49-F238E27FC236}">
                <a16:creationId xmlns:a16="http://schemas.microsoft.com/office/drawing/2014/main" id="{745DF750-A97F-D2BC-428B-A62DF6A71CF8}"/>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1917C7BD-07A7-65A5-6E61-0BDE2DCECD0E}"/>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127979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Optakten</a:t>
            </a:r>
          </a:p>
        </p:txBody>
      </p:sp>
      <p:sp>
        <p:nvSpPr>
          <p:cNvPr id="3" name="Pladsholder til indhold 2"/>
          <p:cNvSpPr>
            <a:spLocks noGrp="1"/>
          </p:cNvSpPr>
          <p:nvPr>
            <p:ph sz="quarter" idx="21"/>
          </p:nvPr>
        </p:nvSpPr>
        <p:spPr>
          <a:xfrm>
            <a:off x="542926" y="1320799"/>
            <a:ext cx="8406040" cy="4148139"/>
          </a:xfrm>
        </p:spPr>
        <p:txBody>
          <a:bodyPr/>
          <a:lstStyle/>
          <a:p>
            <a:pPr>
              <a:spcAft>
                <a:spcPts val="1600"/>
              </a:spcAft>
            </a:pPr>
            <a:r>
              <a:rPr lang="da-DK" dirty="0"/>
              <a:t>Udfordringer med vandløbene har været drøftet i lang tid</a:t>
            </a:r>
          </a:p>
          <a:p>
            <a:pPr>
              <a:spcAft>
                <a:spcPts val="1600"/>
              </a:spcAft>
            </a:pPr>
            <a:r>
              <a:rPr lang="da-DK" b="1" dirty="0"/>
              <a:t>Beslutningsforslag 145 (2015): V, K, LA og DF</a:t>
            </a:r>
          </a:p>
          <a:p>
            <a:pPr>
              <a:spcAft>
                <a:spcPts val="1600"/>
              </a:spcAft>
            </a:pPr>
            <a:r>
              <a:rPr lang="da-DK" dirty="0"/>
              <a:t>Fælles henvendelse fra KL og L&amp;F (2016)</a:t>
            </a:r>
          </a:p>
          <a:p>
            <a:pPr>
              <a:spcAft>
                <a:spcPts val="1600"/>
              </a:spcAft>
            </a:pPr>
            <a:r>
              <a:rPr lang="da-DK" dirty="0"/>
              <a:t>Vandtopmøde, december 2016</a:t>
            </a:r>
          </a:p>
          <a:p>
            <a:pPr>
              <a:spcAft>
                <a:spcPts val="1600"/>
              </a:spcAft>
            </a:pPr>
            <a:r>
              <a:rPr lang="da-DK" dirty="0"/>
              <a:t>Ekspertudvalg afrapporterer december 2017</a:t>
            </a:r>
          </a:p>
          <a:p>
            <a:pPr>
              <a:spcAft>
                <a:spcPts val="1600"/>
              </a:spcAft>
            </a:pPr>
            <a:r>
              <a:rPr lang="da-DK" dirty="0"/>
              <a:t>Tema i Folketingets Miljø- og fødevareudvalg, forår 2018</a:t>
            </a:r>
          </a:p>
          <a:p>
            <a:pPr>
              <a:spcAft>
                <a:spcPts val="1600"/>
              </a:spcAft>
            </a:pPr>
            <a:r>
              <a:rPr lang="da-DK" dirty="0"/>
              <a:t>Fælles indspil fra L&amp;F og DN 2018</a:t>
            </a:r>
          </a:p>
          <a:p>
            <a:pPr>
              <a:spcAft>
                <a:spcPts val="1600"/>
              </a:spcAft>
            </a:pPr>
            <a:r>
              <a:rPr lang="da-DK" dirty="0"/>
              <a:t>Hasteforespørgsel, marts 2020 -&gt; national klimatilpasningsstrategi</a:t>
            </a:r>
          </a:p>
          <a:p>
            <a:pPr>
              <a:spcAft>
                <a:spcPts val="1600"/>
              </a:spcAft>
            </a:pPr>
            <a:r>
              <a:rPr lang="da-DK" dirty="0"/>
              <a:t>2020-2022: Fælles udmeldinger med DSF, KL, Regionerne…</a:t>
            </a:r>
          </a:p>
          <a:p>
            <a:pPr>
              <a:spcAft>
                <a:spcPts val="1600"/>
              </a:spcAft>
            </a:pPr>
            <a:r>
              <a:rPr lang="da-DK" dirty="0"/>
              <a:t>2023: Klimatilpasningsstrategi er med i nyt regeringsgrundlag</a:t>
            </a:r>
          </a:p>
          <a:p>
            <a:pPr>
              <a:spcAft>
                <a:spcPts val="1600"/>
              </a:spcAft>
            </a:pPr>
            <a:r>
              <a:rPr lang="da-DK" dirty="0"/>
              <a:t>Oversvømmelser, januar 2023: Igen aktualiseret</a:t>
            </a:r>
          </a:p>
          <a:p>
            <a:endParaRPr lang="da-DK" dirty="0"/>
          </a:p>
          <a:p>
            <a:endParaRPr lang="da-DK" dirty="0"/>
          </a:p>
          <a:p>
            <a:endParaRPr lang="da-DK" dirty="0"/>
          </a:p>
          <a:p>
            <a:endParaRPr lang="da-DK" dirty="0"/>
          </a:p>
          <a:p>
            <a:endParaRPr lang="da-DK" dirty="0"/>
          </a:p>
          <a:p>
            <a:endParaRPr lang="da-DK" dirty="0"/>
          </a:p>
          <a:p>
            <a:endParaRPr lang="da-DK" dirty="0"/>
          </a:p>
        </p:txBody>
      </p:sp>
      <p:sp>
        <p:nvSpPr>
          <p:cNvPr id="4" name="Pladsholder til tekst 3"/>
          <p:cNvSpPr>
            <a:spLocks noGrp="1"/>
          </p:cNvSpPr>
          <p:nvPr>
            <p:ph type="body" sz="quarter" idx="25"/>
          </p:nvPr>
        </p:nvSpPr>
        <p:spPr/>
        <p:txBody>
          <a:bodyPr/>
          <a:lstStyle/>
          <a:p>
            <a:endParaRPr lang="da-DK"/>
          </a:p>
        </p:txBody>
      </p:sp>
      <p:sp>
        <p:nvSpPr>
          <p:cNvPr id="5" name="Pladsholder til tekst 4"/>
          <p:cNvSpPr>
            <a:spLocks noGrp="1"/>
          </p:cNvSpPr>
          <p:nvPr>
            <p:ph type="body" sz="quarter" idx="24"/>
          </p:nvPr>
        </p:nvSpPr>
        <p:spPr/>
        <p:txBody>
          <a:bodyPr/>
          <a:lstStyle/>
          <a:p>
            <a:endParaRPr lang="da-DK"/>
          </a:p>
        </p:txBody>
      </p:sp>
      <p:pic>
        <p:nvPicPr>
          <p:cNvPr id="9" name="Billede 8">
            <a:extLst>
              <a:ext uri="{FF2B5EF4-FFF2-40B4-BE49-F238E27FC236}">
                <a16:creationId xmlns:a16="http://schemas.microsoft.com/office/drawing/2014/main" id="{D3B61AF0-8B69-43F0-8303-DB92D97978CE}"/>
              </a:ext>
            </a:extLst>
          </p:cNvPr>
          <p:cNvPicPr>
            <a:picLocks noChangeAspect="1"/>
          </p:cNvPicPr>
          <p:nvPr/>
        </p:nvPicPr>
        <p:blipFill rotWithShape="1">
          <a:blip r:embed="rId3"/>
          <a:srcRect l="22084" t="20068" r="20635" b="15121"/>
          <a:stretch/>
        </p:blipFill>
        <p:spPr>
          <a:xfrm>
            <a:off x="6762316" y="784038"/>
            <a:ext cx="5518056" cy="3511950"/>
          </a:xfrm>
          <a:prstGeom prst="rect">
            <a:avLst/>
          </a:prstGeom>
          <a:ln>
            <a:solidFill>
              <a:schemeClr val="tx1"/>
            </a:solidFill>
          </a:ln>
        </p:spPr>
      </p:pic>
      <p:pic>
        <p:nvPicPr>
          <p:cNvPr id="10" name="Billede 9">
            <a:extLst>
              <a:ext uri="{FF2B5EF4-FFF2-40B4-BE49-F238E27FC236}">
                <a16:creationId xmlns:a16="http://schemas.microsoft.com/office/drawing/2014/main" id="{8744DB7E-3275-4C7D-B910-5897C5C33DBE}"/>
              </a:ext>
            </a:extLst>
          </p:cNvPr>
          <p:cNvPicPr>
            <a:picLocks noChangeAspect="1"/>
          </p:cNvPicPr>
          <p:nvPr/>
        </p:nvPicPr>
        <p:blipFill rotWithShape="1">
          <a:blip r:embed="rId4"/>
          <a:srcRect l="10983" t="16101" r="13828"/>
          <a:stretch/>
        </p:blipFill>
        <p:spPr>
          <a:xfrm>
            <a:off x="8382000" y="4606796"/>
            <a:ext cx="3475555" cy="2181483"/>
          </a:xfrm>
          <a:prstGeom prst="rect">
            <a:avLst/>
          </a:prstGeom>
          <a:ln>
            <a:solidFill>
              <a:schemeClr val="tx1"/>
            </a:solidFill>
          </a:ln>
        </p:spPr>
      </p:pic>
    </p:spTree>
    <p:extLst>
      <p:ext uri="{BB962C8B-B14F-4D97-AF65-F5344CB8AC3E}">
        <p14:creationId xmlns:p14="http://schemas.microsoft.com/office/powerpoint/2010/main" val="218791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018396-722C-C702-A63B-D47C037E0524}"/>
              </a:ext>
            </a:extLst>
          </p:cNvPr>
          <p:cNvSpPr>
            <a:spLocks noGrp="1"/>
          </p:cNvSpPr>
          <p:nvPr>
            <p:ph type="title"/>
          </p:nvPr>
        </p:nvSpPr>
        <p:spPr/>
        <p:txBody>
          <a:bodyPr/>
          <a:lstStyle/>
          <a:p>
            <a:r>
              <a:rPr lang="da-DK" dirty="0"/>
              <a:t>Eksempler på gode samarbejder på tværs</a:t>
            </a:r>
          </a:p>
        </p:txBody>
      </p:sp>
      <p:sp>
        <p:nvSpPr>
          <p:cNvPr id="4" name="Pladsholder til tekst 3">
            <a:extLst>
              <a:ext uri="{FF2B5EF4-FFF2-40B4-BE49-F238E27FC236}">
                <a16:creationId xmlns:a16="http://schemas.microsoft.com/office/drawing/2014/main" id="{1F139558-C153-F264-BC5D-9CB4BB3E8069}"/>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A2089C30-9FA4-974F-E3C1-422D430A83B7}"/>
              </a:ext>
            </a:extLst>
          </p:cNvPr>
          <p:cNvSpPr>
            <a:spLocks noGrp="1"/>
          </p:cNvSpPr>
          <p:nvPr>
            <p:ph type="body" sz="quarter" idx="24"/>
          </p:nvPr>
        </p:nvSpPr>
        <p:spPr/>
        <p:txBody>
          <a:bodyPr/>
          <a:lstStyle/>
          <a:p>
            <a:endParaRPr lang="da-DK"/>
          </a:p>
        </p:txBody>
      </p:sp>
      <p:pic>
        <p:nvPicPr>
          <p:cNvPr id="7" name="Billede 6">
            <a:extLst>
              <a:ext uri="{FF2B5EF4-FFF2-40B4-BE49-F238E27FC236}">
                <a16:creationId xmlns:a16="http://schemas.microsoft.com/office/drawing/2014/main" id="{9B885A53-52A5-589F-67AB-A435FD5DEE8E}"/>
              </a:ext>
            </a:extLst>
          </p:cNvPr>
          <p:cNvPicPr>
            <a:picLocks noChangeAspect="1"/>
          </p:cNvPicPr>
          <p:nvPr/>
        </p:nvPicPr>
        <p:blipFill rotWithShape="1">
          <a:blip r:embed="rId3"/>
          <a:srcRect l="10983" t="16100" r="13828" b="8207"/>
          <a:stretch/>
        </p:blipFill>
        <p:spPr>
          <a:xfrm>
            <a:off x="6518190" y="1143584"/>
            <a:ext cx="4035895" cy="2285416"/>
          </a:xfrm>
          <a:prstGeom prst="rect">
            <a:avLst/>
          </a:prstGeom>
          <a:ln>
            <a:solidFill>
              <a:schemeClr val="tx1"/>
            </a:solidFill>
          </a:ln>
        </p:spPr>
      </p:pic>
      <p:pic>
        <p:nvPicPr>
          <p:cNvPr id="8" name="Pladsholder til indhold 7">
            <a:extLst>
              <a:ext uri="{FF2B5EF4-FFF2-40B4-BE49-F238E27FC236}">
                <a16:creationId xmlns:a16="http://schemas.microsoft.com/office/drawing/2014/main" id="{E8669FF7-CE3F-CCE8-F5C2-4BF2CB1502F1}"/>
              </a:ext>
            </a:extLst>
          </p:cNvPr>
          <p:cNvPicPr>
            <a:picLocks noGrp="1" noChangeAspect="1"/>
          </p:cNvPicPr>
          <p:nvPr>
            <p:ph sz="quarter" idx="21"/>
          </p:nvPr>
        </p:nvPicPr>
        <p:blipFill rotWithShape="1">
          <a:blip r:embed="rId4"/>
          <a:srcRect l="29781" t="21528" r="27076" b="8750"/>
          <a:stretch/>
        </p:blipFill>
        <p:spPr>
          <a:xfrm rot="182096">
            <a:off x="2421426" y="1002275"/>
            <a:ext cx="3117378" cy="3148684"/>
          </a:xfrm>
          <a:prstGeom prst="rect">
            <a:avLst/>
          </a:prstGeom>
          <a:ln>
            <a:solidFill>
              <a:schemeClr val="tx1"/>
            </a:solidFill>
          </a:ln>
        </p:spPr>
      </p:pic>
      <p:pic>
        <p:nvPicPr>
          <p:cNvPr id="10" name="Billede 9">
            <a:extLst>
              <a:ext uri="{FF2B5EF4-FFF2-40B4-BE49-F238E27FC236}">
                <a16:creationId xmlns:a16="http://schemas.microsoft.com/office/drawing/2014/main" id="{288F2EE4-707E-5A37-845B-757003A95729}"/>
              </a:ext>
            </a:extLst>
          </p:cNvPr>
          <p:cNvPicPr>
            <a:picLocks noChangeAspect="1"/>
          </p:cNvPicPr>
          <p:nvPr/>
        </p:nvPicPr>
        <p:blipFill rotWithShape="1">
          <a:blip r:embed="rId5"/>
          <a:srcRect l="20373" t="5723" r="26715" b="12395"/>
          <a:stretch/>
        </p:blipFill>
        <p:spPr>
          <a:xfrm>
            <a:off x="4957494" y="2790373"/>
            <a:ext cx="4526140" cy="3939951"/>
          </a:xfrm>
          <a:prstGeom prst="rect">
            <a:avLst/>
          </a:prstGeom>
          <a:ln>
            <a:solidFill>
              <a:schemeClr val="tx1"/>
            </a:solidFill>
          </a:ln>
        </p:spPr>
      </p:pic>
      <p:pic>
        <p:nvPicPr>
          <p:cNvPr id="12" name="Billede 11">
            <a:extLst>
              <a:ext uri="{FF2B5EF4-FFF2-40B4-BE49-F238E27FC236}">
                <a16:creationId xmlns:a16="http://schemas.microsoft.com/office/drawing/2014/main" id="{2B3752E0-31FA-000E-153F-108DBB939633}"/>
              </a:ext>
            </a:extLst>
          </p:cNvPr>
          <p:cNvPicPr>
            <a:picLocks noChangeAspect="1"/>
          </p:cNvPicPr>
          <p:nvPr/>
        </p:nvPicPr>
        <p:blipFill rotWithShape="1">
          <a:blip r:embed="rId6"/>
          <a:srcRect l="32609" t="7270" r="32992" b="6942"/>
          <a:stretch/>
        </p:blipFill>
        <p:spPr>
          <a:xfrm>
            <a:off x="421106" y="1521249"/>
            <a:ext cx="3804263" cy="5336752"/>
          </a:xfrm>
          <a:prstGeom prst="rect">
            <a:avLst/>
          </a:prstGeom>
          <a:ln>
            <a:solidFill>
              <a:schemeClr val="tx1"/>
            </a:solidFill>
          </a:ln>
        </p:spPr>
      </p:pic>
    </p:spTree>
    <p:extLst>
      <p:ext uri="{BB962C8B-B14F-4D97-AF65-F5344CB8AC3E}">
        <p14:creationId xmlns:p14="http://schemas.microsoft.com/office/powerpoint/2010/main" val="190197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AC34E-3AFC-C25B-3888-FA5A46130FE9}"/>
              </a:ext>
            </a:extLst>
          </p:cNvPr>
          <p:cNvSpPr>
            <a:spLocks noGrp="1"/>
          </p:cNvSpPr>
          <p:nvPr>
            <p:ph type="title"/>
          </p:nvPr>
        </p:nvSpPr>
        <p:spPr/>
        <p:txBody>
          <a:bodyPr/>
          <a:lstStyle/>
          <a:p>
            <a:r>
              <a:rPr lang="da-DK" dirty="0"/>
              <a:t>Hvad nu?</a:t>
            </a:r>
          </a:p>
        </p:txBody>
      </p:sp>
      <p:sp>
        <p:nvSpPr>
          <p:cNvPr id="3" name="Pladsholder til indhold 2">
            <a:extLst>
              <a:ext uri="{FF2B5EF4-FFF2-40B4-BE49-F238E27FC236}">
                <a16:creationId xmlns:a16="http://schemas.microsoft.com/office/drawing/2014/main" id="{7B803B2B-461B-2A50-4B66-A9723493C234}"/>
              </a:ext>
            </a:extLst>
          </p:cNvPr>
          <p:cNvSpPr>
            <a:spLocks noGrp="1"/>
          </p:cNvSpPr>
          <p:nvPr>
            <p:ph sz="quarter" idx="21"/>
          </p:nvPr>
        </p:nvSpPr>
        <p:spPr/>
        <p:txBody>
          <a:bodyPr/>
          <a:lstStyle/>
          <a:p>
            <a:r>
              <a:rPr lang="da-DK" dirty="0"/>
              <a:t>Fornyet fokus og pres op til de kommende forhandlinger om strategi</a:t>
            </a:r>
          </a:p>
          <a:p>
            <a:r>
              <a:rPr lang="da-DK" dirty="0"/>
              <a:t>Ny runde med politikere + presse + egne udspil</a:t>
            </a:r>
          </a:p>
          <a:p>
            <a:r>
              <a:rPr lang="da-DK" dirty="0"/>
              <a:t>Ambition:</a:t>
            </a:r>
          </a:p>
          <a:p>
            <a:pPr lvl="1"/>
            <a:r>
              <a:rPr lang="da-DK" dirty="0"/>
              <a:t>Klimatilpasning skal også omfatte værdier i det åbne land: Helhedstænkning</a:t>
            </a:r>
          </a:p>
          <a:p>
            <a:pPr lvl="1"/>
            <a:r>
              <a:rPr lang="da-DK" dirty="0"/>
              <a:t>Alle løsninger skal bringes i spil</a:t>
            </a:r>
          </a:p>
          <a:p>
            <a:pPr lvl="1"/>
            <a:r>
              <a:rPr lang="da-DK" dirty="0"/>
              <a:t>Nye metoder og teknologier i brug – mere præcise, lettere at tjekke</a:t>
            </a:r>
          </a:p>
          <a:p>
            <a:pPr lvl="1"/>
            <a:r>
              <a:rPr lang="da-DK" dirty="0"/>
              <a:t>Finansiering skal på plads: En samfundsopgave</a:t>
            </a:r>
          </a:p>
        </p:txBody>
      </p:sp>
      <p:sp>
        <p:nvSpPr>
          <p:cNvPr id="4" name="Pladsholder til tekst 3">
            <a:extLst>
              <a:ext uri="{FF2B5EF4-FFF2-40B4-BE49-F238E27FC236}">
                <a16:creationId xmlns:a16="http://schemas.microsoft.com/office/drawing/2014/main" id="{415D1DEF-9E0B-3231-54E9-FA2F4D2F6562}"/>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0B6C53AD-FE2E-2048-9435-D7BE5DFD35AC}"/>
              </a:ext>
            </a:extLst>
          </p:cNvPr>
          <p:cNvSpPr>
            <a:spLocks noGrp="1"/>
          </p:cNvSpPr>
          <p:nvPr>
            <p:ph type="body" sz="quarter" idx="24"/>
          </p:nvPr>
        </p:nvSpPr>
        <p:spPr/>
        <p:txBody>
          <a:bodyPr/>
          <a:lstStyle/>
          <a:p>
            <a:endParaRPr lang="da-DK"/>
          </a:p>
        </p:txBody>
      </p:sp>
    </p:spTree>
    <p:extLst>
      <p:ext uri="{BB962C8B-B14F-4D97-AF65-F5344CB8AC3E}">
        <p14:creationId xmlns:p14="http://schemas.microsoft.com/office/powerpoint/2010/main" val="396963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0049A-4E94-5EA0-EFAE-DF70201770CA}"/>
              </a:ext>
            </a:extLst>
          </p:cNvPr>
          <p:cNvSpPr>
            <a:spLocks noGrp="1"/>
          </p:cNvSpPr>
          <p:nvPr>
            <p:ph type="title"/>
          </p:nvPr>
        </p:nvSpPr>
        <p:spPr/>
        <p:txBody>
          <a:bodyPr/>
          <a:lstStyle/>
          <a:p>
            <a:endParaRPr lang="da-DK" dirty="0"/>
          </a:p>
        </p:txBody>
      </p:sp>
      <p:sp>
        <p:nvSpPr>
          <p:cNvPr id="4" name="Pladsholder til tekst 3">
            <a:extLst>
              <a:ext uri="{FF2B5EF4-FFF2-40B4-BE49-F238E27FC236}">
                <a16:creationId xmlns:a16="http://schemas.microsoft.com/office/drawing/2014/main" id="{B16952F5-C228-56EC-53AB-601344494163}"/>
              </a:ext>
            </a:extLst>
          </p:cNvPr>
          <p:cNvSpPr>
            <a:spLocks noGrp="1"/>
          </p:cNvSpPr>
          <p:nvPr>
            <p:ph type="body" sz="quarter" idx="25"/>
          </p:nvPr>
        </p:nvSpPr>
        <p:spPr/>
        <p:txBody>
          <a:bodyPr/>
          <a:lstStyle/>
          <a:p>
            <a:endParaRPr lang="da-DK"/>
          </a:p>
        </p:txBody>
      </p:sp>
      <p:sp>
        <p:nvSpPr>
          <p:cNvPr id="5" name="Pladsholder til tekst 4">
            <a:extLst>
              <a:ext uri="{FF2B5EF4-FFF2-40B4-BE49-F238E27FC236}">
                <a16:creationId xmlns:a16="http://schemas.microsoft.com/office/drawing/2014/main" id="{13D98B58-C40F-6E35-8675-CA0824CACE8C}"/>
              </a:ext>
            </a:extLst>
          </p:cNvPr>
          <p:cNvSpPr>
            <a:spLocks noGrp="1"/>
          </p:cNvSpPr>
          <p:nvPr>
            <p:ph type="body" sz="quarter" idx="24"/>
          </p:nvPr>
        </p:nvSpPr>
        <p:spPr/>
        <p:txBody>
          <a:bodyPr/>
          <a:lstStyle/>
          <a:p>
            <a:endParaRPr lang="da-DK"/>
          </a:p>
        </p:txBody>
      </p:sp>
      <p:pic>
        <p:nvPicPr>
          <p:cNvPr id="7" name="Billede 6">
            <a:extLst>
              <a:ext uri="{FF2B5EF4-FFF2-40B4-BE49-F238E27FC236}">
                <a16:creationId xmlns:a16="http://schemas.microsoft.com/office/drawing/2014/main" id="{517CF273-29FC-F2DD-9E13-904F2BE39FF5}"/>
              </a:ext>
            </a:extLst>
          </p:cNvPr>
          <p:cNvPicPr>
            <a:picLocks noChangeAspect="1"/>
          </p:cNvPicPr>
          <p:nvPr/>
        </p:nvPicPr>
        <p:blipFill rotWithShape="1">
          <a:blip r:embed="rId3"/>
          <a:srcRect l="9356" t="19223" r="14687" b="23356"/>
          <a:stretch/>
        </p:blipFill>
        <p:spPr>
          <a:xfrm>
            <a:off x="1635979" y="516740"/>
            <a:ext cx="7995139" cy="3399692"/>
          </a:xfrm>
          <a:prstGeom prst="rect">
            <a:avLst/>
          </a:prstGeom>
        </p:spPr>
      </p:pic>
      <p:pic>
        <p:nvPicPr>
          <p:cNvPr id="11" name="Billede 10">
            <a:extLst>
              <a:ext uri="{FF2B5EF4-FFF2-40B4-BE49-F238E27FC236}">
                <a16:creationId xmlns:a16="http://schemas.microsoft.com/office/drawing/2014/main" id="{CD31B25A-27D0-1150-1BB1-A50BE8F27E83}"/>
              </a:ext>
            </a:extLst>
          </p:cNvPr>
          <p:cNvPicPr>
            <a:picLocks noChangeAspect="1"/>
          </p:cNvPicPr>
          <p:nvPr/>
        </p:nvPicPr>
        <p:blipFill rotWithShape="1">
          <a:blip r:embed="rId4"/>
          <a:srcRect l="20964" t="16101" r="31529" b="13994"/>
          <a:stretch/>
        </p:blipFill>
        <p:spPr>
          <a:xfrm>
            <a:off x="4852560" y="2064492"/>
            <a:ext cx="5791200" cy="4793508"/>
          </a:xfrm>
          <a:prstGeom prst="rect">
            <a:avLst/>
          </a:prstGeom>
        </p:spPr>
      </p:pic>
      <p:pic>
        <p:nvPicPr>
          <p:cNvPr id="9" name="Pladsholder til indhold 8">
            <a:extLst>
              <a:ext uri="{FF2B5EF4-FFF2-40B4-BE49-F238E27FC236}">
                <a16:creationId xmlns:a16="http://schemas.microsoft.com/office/drawing/2014/main" id="{321210B9-927C-9A2E-B984-553FF26BEF83}"/>
              </a:ext>
            </a:extLst>
          </p:cNvPr>
          <p:cNvPicPr>
            <a:picLocks noGrp="1" noChangeAspect="1"/>
          </p:cNvPicPr>
          <p:nvPr>
            <p:ph sz="quarter" idx="21"/>
          </p:nvPr>
        </p:nvPicPr>
        <p:blipFill rotWithShape="1">
          <a:blip r:embed="rId5"/>
          <a:srcRect l="34802" t="15521" r="45486" b="9168"/>
          <a:stretch/>
        </p:blipFill>
        <p:spPr>
          <a:xfrm>
            <a:off x="909148" y="2235442"/>
            <a:ext cx="1453662" cy="3124039"/>
          </a:xfrm>
        </p:spPr>
      </p:pic>
    </p:spTree>
    <p:extLst>
      <p:ext uri="{BB962C8B-B14F-4D97-AF65-F5344CB8AC3E}">
        <p14:creationId xmlns:p14="http://schemas.microsoft.com/office/powerpoint/2010/main" val="3793018709"/>
      </p:ext>
    </p:extLst>
  </p:cSld>
  <p:clrMapOvr>
    <a:masterClrMapping/>
  </p:clrMapOvr>
</p:sld>
</file>

<file path=ppt/theme/theme1.xml><?xml version="1.0" encoding="utf-8"?>
<a:theme xmlns:a="http://schemas.openxmlformats.org/drawingml/2006/main" name="LF PPT - Noget af det bedste i ver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C5CF1630-1D8B-4D81-8D79-B606DD11606C}"/>
    </a:ext>
  </a:extLst>
</a:theme>
</file>

<file path=ppt/theme/theme2.xml><?xml version="1.0" encoding="utf-8"?>
<a:theme xmlns:a="http://schemas.openxmlformats.org/drawingml/2006/main" name="LF PPT - Noget at leve af. Noget at leve for.">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094DF1BE-2550-4065-9271-7A9A38AD0CCB}"/>
    </a:ext>
  </a:extLst>
</a:theme>
</file>

<file path=ppt/theme/theme3.xml><?xml version="1.0" encoding="utf-8"?>
<a:theme xmlns:a="http://schemas.openxmlformats.org/drawingml/2006/main" name="LF PPT - Vækst i balance">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09FA129F-1606-40FB-9735-E2624DF68252}"/>
    </a:ext>
  </a:extLst>
</a:theme>
</file>

<file path=ppt/theme/theme4.xml><?xml version="1.0" encoding="utf-8"?>
<a:theme xmlns:a="http://schemas.openxmlformats.org/drawingml/2006/main" name="LF PPT - Illustrationer i bunden">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0692AC81-673B-4FAD-8688-8D43FC793F3D}"/>
    </a:ext>
  </a:extLst>
</a:theme>
</file>

<file path=ppt/theme/theme5.xml><?xml version="1.0" encoding="utf-8"?>
<a:theme xmlns:a="http://schemas.openxmlformats.org/drawingml/2006/main" name="LF PPT - SEGES">
  <a:themeElements>
    <a:clrScheme name="Landbrug &amp; Fødevarer">
      <a:dk1>
        <a:srgbClr val="000000"/>
      </a:dk1>
      <a:lt1>
        <a:sysClr val="window" lastClr="FFFFFF"/>
      </a:lt1>
      <a:dk2>
        <a:srgbClr val="09562C"/>
      </a:dk2>
      <a:lt2>
        <a:srgbClr val="FFFFFF"/>
      </a:lt2>
      <a:accent1>
        <a:srgbClr val="BF9C81"/>
      </a:accent1>
      <a:accent2>
        <a:srgbClr val="076471"/>
      </a:accent2>
      <a:accent3>
        <a:srgbClr val="C8C7B2"/>
      </a:accent3>
      <a:accent4>
        <a:srgbClr val="9DDCF9"/>
      </a:accent4>
      <a:accent5>
        <a:srgbClr val="000000"/>
      </a:accent5>
      <a:accent6>
        <a:srgbClr val="FFD800"/>
      </a:accent6>
      <a:hlink>
        <a:srgbClr val="076471"/>
      </a:hlink>
      <a:folHlink>
        <a:srgbClr val="09562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defPPr>
      </a:lstStyle>
    </a:txDef>
  </a:objectDefaults>
  <a:extraClrSchemeLst/>
  <a:extLst>
    <a:ext uri="{05A4C25C-085E-4340-85A3-A5531E510DB2}">
      <thm15:themeFamily xmlns:thm15="http://schemas.microsoft.com/office/thememl/2012/main" name="Landbrug_og_Foedevarer.potx" id="{EC549242-04A7-4C5C-8B5C-2DA481588CF8}" vid="{41CB8A6D-FAF2-4ABF-8559-60E220A8847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1046</Words>
  <Application>Microsoft Office PowerPoint</Application>
  <PresentationFormat>Brugerdefineret</PresentationFormat>
  <Paragraphs>106</Paragraphs>
  <Slides>10</Slides>
  <Notes>8</Notes>
  <HiddenSlides>0</HiddenSlides>
  <MMClips>0</MMClips>
  <ScaleCrop>false</ScaleCrop>
  <HeadingPairs>
    <vt:vector size="6" baseType="variant">
      <vt:variant>
        <vt:lpstr>Benyttede skrifttyper</vt:lpstr>
      </vt:variant>
      <vt:variant>
        <vt:i4>2</vt:i4>
      </vt:variant>
      <vt:variant>
        <vt:lpstr>Tema</vt:lpstr>
      </vt:variant>
      <vt:variant>
        <vt:i4>5</vt:i4>
      </vt:variant>
      <vt:variant>
        <vt:lpstr>Slidetitler</vt:lpstr>
      </vt:variant>
      <vt:variant>
        <vt:i4>10</vt:i4>
      </vt:variant>
    </vt:vector>
  </HeadingPairs>
  <TitlesOfParts>
    <vt:vector size="17" baseType="lpstr">
      <vt:lpstr>Arial</vt:lpstr>
      <vt:lpstr>Calibri</vt:lpstr>
      <vt:lpstr>LF PPT - Noget af det bedste i verden.</vt:lpstr>
      <vt:lpstr>LF PPT - Noget at leve af. Noget at leve for.</vt:lpstr>
      <vt:lpstr>LF PPT - Vækst i balance</vt:lpstr>
      <vt:lpstr>LF PPT - Illustrationer i bunden</vt:lpstr>
      <vt:lpstr>LF PPT - SEGES</vt:lpstr>
      <vt:lpstr>Vandafledning og fødevareproduktion</vt:lpstr>
      <vt:lpstr>God vandafledning - en forudsætning for stabil planteproduktion</vt:lpstr>
      <vt:lpstr>Klimatilpasning: Er der overhovedet et problem?</vt:lpstr>
      <vt:lpstr>Klimaforandringerne øger presset på vandløbene</vt:lpstr>
      <vt:lpstr>Vandafledning som en del af den store dagsorden</vt:lpstr>
      <vt:lpstr>Optakten</vt:lpstr>
      <vt:lpstr>Eksempler på gode samarbejder på tværs</vt:lpstr>
      <vt:lpstr>Hvad nu?</vt:lpstr>
      <vt:lpstr>PowerPoint-præsentation</vt:lpstr>
      <vt:lpstr>Vandplaner 2021-2027 (VP3) - vandløb</vt:lpstr>
    </vt:vector>
  </TitlesOfParts>
  <Manager/>
  <Company>Landbrug &amp; Fødevarer - Vand &amp; Natur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Vandafledning og fødevareproduktion</dc:title>
  <dc:subject/>
  <dc:creator>Erik Jørgensen</dc:creator>
  <cp:keywords/>
  <dc:description/>
  <cp:lastModifiedBy>Erik Jørgensen</cp:lastModifiedBy>
  <cp:revision>8</cp:revision>
  <dcterms:created xsi:type="dcterms:W3CDTF">2023-03-09T12:40:23Z</dcterms:created>
  <dcterms:modified xsi:type="dcterms:W3CDTF">2023-03-14T09:04:09Z</dcterms:modified>
  <cp:category/>
</cp:coreProperties>
</file>