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60" r:id="rId2"/>
    <p:sldId id="258" r:id="rId3"/>
    <p:sldId id="274" r:id="rId4"/>
    <p:sldId id="273" r:id="rId5"/>
    <p:sldId id="279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6C7FF6-BF68-4FC7-BC24-1F777E86B9DB}" v="393" dt="2023-02-10T14:58:53.2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ap Boes" userId="d787a5179b4d77e9" providerId="LiveId" clId="{5A6C7FF6-BF68-4FC7-BC24-1F777E86B9DB}"/>
    <pc:docChg chg="undo custSel addSld delSld modSld sldOrd">
      <pc:chgData name="Jaap Boes" userId="d787a5179b4d77e9" providerId="LiveId" clId="{5A6C7FF6-BF68-4FC7-BC24-1F777E86B9DB}" dt="2023-02-10T14:58:53.203" v="7751" actId="20577"/>
      <pc:docMkLst>
        <pc:docMk/>
      </pc:docMkLst>
      <pc:sldChg chg="del">
        <pc:chgData name="Jaap Boes" userId="d787a5179b4d77e9" providerId="LiveId" clId="{5A6C7FF6-BF68-4FC7-BC24-1F777E86B9DB}" dt="2023-02-09T14:08:24.527" v="22" actId="47"/>
        <pc:sldMkLst>
          <pc:docMk/>
          <pc:sldMk cId="545545022" sldId="257"/>
        </pc:sldMkLst>
      </pc:sldChg>
      <pc:sldChg chg="addSp modSp mod">
        <pc:chgData name="Jaap Boes" userId="d787a5179b4d77e9" providerId="LiveId" clId="{5A6C7FF6-BF68-4FC7-BC24-1F777E86B9DB}" dt="2023-02-09T16:06:53.836" v="6109" actId="20577"/>
        <pc:sldMkLst>
          <pc:docMk/>
          <pc:sldMk cId="2882835987" sldId="258"/>
        </pc:sldMkLst>
        <pc:spChg chg="mod">
          <ac:chgData name="Jaap Boes" userId="d787a5179b4d77e9" providerId="LiveId" clId="{5A6C7FF6-BF68-4FC7-BC24-1F777E86B9DB}" dt="2023-02-09T14:30:25.507" v="1225" actId="6549"/>
          <ac:spMkLst>
            <pc:docMk/>
            <pc:sldMk cId="2882835987" sldId="258"/>
            <ac:spMk id="2" creationId="{F93880A2-D53C-15C9-1C79-6FD2CF300DBE}"/>
          </ac:spMkLst>
        </pc:spChg>
        <pc:spChg chg="mod">
          <ac:chgData name="Jaap Boes" userId="d787a5179b4d77e9" providerId="LiveId" clId="{5A6C7FF6-BF68-4FC7-BC24-1F777E86B9DB}" dt="2023-02-09T16:06:53.836" v="6109" actId="20577"/>
          <ac:spMkLst>
            <pc:docMk/>
            <pc:sldMk cId="2882835987" sldId="258"/>
            <ac:spMk id="3" creationId="{39EF3CE8-DA6C-778B-B480-0838783B1A8E}"/>
          </ac:spMkLst>
        </pc:spChg>
        <pc:picChg chg="add mod">
          <ac:chgData name="Jaap Boes" userId="d787a5179b4d77e9" providerId="LiveId" clId="{5A6C7FF6-BF68-4FC7-BC24-1F777E86B9DB}" dt="2023-02-09T14:10:11.258" v="29" actId="1076"/>
          <ac:picMkLst>
            <pc:docMk/>
            <pc:sldMk cId="2882835987" sldId="258"/>
            <ac:picMk id="4" creationId="{0C3C8C3F-B6E3-92E4-0011-B03A214C4CDC}"/>
          </ac:picMkLst>
        </pc:picChg>
        <pc:picChg chg="mod">
          <ac:chgData name="Jaap Boes" userId="d787a5179b4d77e9" providerId="LiveId" clId="{5A6C7FF6-BF68-4FC7-BC24-1F777E86B9DB}" dt="2023-02-09T14:10:15.691" v="30" actId="14100"/>
          <ac:picMkLst>
            <pc:docMk/>
            <pc:sldMk cId="2882835987" sldId="258"/>
            <ac:picMk id="6" creationId="{96523AC8-D189-4046-D997-C39570C35937}"/>
          </ac:picMkLst>
        </pc:picChg>
      </pc:sldChg>
      <pc:sldChg chg="del">
        <pc:chgData name="Jaap Boes" userId="d787a5179b4d77e9" providerId="LiveId" clId="{5A6C7FF6-BF68-4FC7-BC24-1F777E86B9DB}" dt="2023-02-09T14:18:05.777" v="523" actId="47"/>
        <pc:sldMkLst>
          <pc:docMk/>
          <pc:sldMk cId="422273384" sldId="259"/>
        </pc:sldMkLst>
      </pc:sldChg>
      <pc:sldChg chg="modSp modAnim">
        <pc:chgData name="Jaap Boes" userId="d787a5179b4d77e9" providerId="LiveId" clId="{5A6C7FF6-BF68-4FC7-BC24-1F777E86B9DB}" dt="2023-02-09T14:08:15.308" v="21" actId="403"/>
        <pc:sldMkLst>
          <pc:docMk/>
          <pc:sldMk cId="1943967546" sldId="260"/>
        </pc:sldMkLst>
        <pc:spChg chg="mod">
          <ac:chgData name="Jaap Boes" userId="d787a5179b4d77e9" providerId="LiveId" clId="{5A6C7FF6-BF68-4FC7-BC24-1F777E86B9DB}" dt="2023-02-09T14:08:15.308" v="21" actId="403"/>
          <ac:spMkLst>
            <pc:docMk/>
            <pc:sldMk cId="1943967546" sldId="260"/>
            <ac:spMk id="3" creationId="{E744B17F-A871-8AC8-1535-19B276041D4F}"/>
          </ac:spMkLst>
        </pc:spChg>
      </pc:sldChg>
      <pc:sldChg chg="del">
        <pc:chgData name="Jaap Boes" userId="d787a5179b4d77e9" providerId="LiveId" clId="{5A6C7FF6-BF68-4FC7-BC24-1F777E86B9DB}" dt="2023-02-09T16:03:08.697" v="6071" actId="47"/>
        <pc:sldMkLst>
          <pc:docMk/>
          <pc:sldMk cId="3370404410" sldId="261"/>
        </pc:sldMkLst>
      </pc:sldChg>
      <pc:sldChg chg="del">
        <pc:chgData name="Jaap Boes" userId="d787a5179b4d77e9" providerId="LiveId" clId="{5A6C7FF6-BF68-4FC7-BC24-1F777E86B9DB}" dt="2023-02-09T16:03:09.735" v="6072" actId="47"/>
        <pc:sldMkLst>
          <pc:docMk/>
          <pc:sldMk cId="1685311145" sldId="262"/>
        </pc:sldMkLst>
      </pc:sldChg>
      <pc:sldChg chg="del">
        <pc:chgData name="Jaap Boes" userId="d787a5179b4d77e9" providerId="LiveId" clId="{5A6C7FF6-BF68-4FC7-BC24-1F777E86B9DB}" dt="2023-02-09T16:03:11.945" v="6073" actId="47"/>
        <pc:sldMkLst>
          <pc:docMk/>
          <pc:sldMk cId="1471360727" sldId="263"/>
        </pc:sldMkLst>
      </pc:sldChg>
      <pc:sldChg chg="modSp del mod">
        <pc:chgData name="Jaap Boes" userId="d787a5179b4d77e9" providerId="LiveId" clId="{5A6C7FF6-BF68-4FC7-BC24-1F777E86B9DB}" dt="2023-02-09T14:19:05.558" v="529" actId="47"/>
        <pc:sldMkLst>
          <pc:docMk/>
          <pc:sldMk cId="2128791208" sldId="264"/>
        </pc:sldMkLst>
        <pc:spChg chg="mod">
          <ac:chgData name="Jaap Boes" userId="d787a5179b4d77e9" providerId="LiveId" clId="{5A6C7FF6-BF68-4FC7-BC24-1F777E86B9DB}" dt="2023-02-09T14:18:47.817" v="527" actId="5793"/>
          <ac:spMkLst>
            <pc:docMk/>
            <pc:sldMk cId="2128791208" sldId="264"/>
            <ac:spMk id="3" creationId="{E8EFC012-3953-F91B-9A15-25703C94AB51}"/>
          </ac:spMkLst>
        </pc:spChg>
      </pc:sldChg>
      <pc:sldChg chg="del">
        <pc:chgData name="Jaap Boes" userId="d787a5179b4d77e9" providerId="LiveId" clId="{5A6C7FF6-BF68-4FC7-BC24-1F777E86B9DB}" dt="2023-02-09T14:56:02.586" v="2836" actId="47"/>
        <pc:sldMkLst>
          <pc:docMk/>
          <pc:sldMk cId="1602337795" sldId="265"/>
        </pc:sldMkLst>
      </pc:sldChg>
      <pc:sldChg chg="del">
        <pc:chgData name="Jaap Boes" userId="d787a5179b4d77e9" providerId="LiveId" clId="{5A6C7FF6-BF68-4FC7-BC24-1F777E86B9DB}" dt="2023-02-09T15:42:24.197" v="4002" actId="47"/>
        <pc:sldMkLst>
          <pc:docMk/>
          <pc:sldMk cId="2814847751" sldId="266"/>
        </pc:sldMkLst>
      </pc:sldChg>
      <pc:sldChg chg="del">
        <pc:chgData name="Jaap Boes" userId="d787a5179b4d77e9" providerId="LiveId" clId="{5A6C7FF6-BF68-4FC7-BC24-1F777E86B9DB}" dt="2023-02-09T15:53:19.185" v="4975" actId="47"/>
        <pc:sldMkLst>
          <pc:docMk/>
          <pc:sldMk cId="2461025826" sldId="267"/>
        </pc:sldMkLst>
      </pc:sldChg>
      <pc:sldChg chg="del">
        <pc:chgData name="Jaap Boes" userId="d787a5179b4d77e9" providerId="LiveId" clId="{5A6C7FF6-BF68-4FC7-BC24-1F777E86B9DB}" dt="2023-02-09T16:02:47.290" v="6070" actId="47"/>
        <pc:sldMkLst>
          <pc:docMk/>
          <pc:sldMk cId="3935841942" sldId="268"/>
        </pc:sldMkLst>
      </pc:sldChg>
      <pc:sldChg chg="modSp del mod">
        <pc:chgData name="Jaap Boes" userId="d787a5179b4d77e9" providerId="LiveId" clId="{5A6C7FF6-BF68-4FC7-BC24-1F777E86B9DB}" dt="2023-02-09T16:06:08.895" v="6092" actId="47"/>
        <pc:sldMkLst>
          <pc:docMk/>
          <pc:sldMk cId="3379294519" sldId="269"/>
        </pc:sldMkLst>
        <pc:spChg chg="mod">
          <ac:chgData name="Jaap Boes" userId="d787a5179b4d77e9" providerId="LiveId" clId="{5A6C7FF6-BF68-4FC7-BC24-1F777E86B9DB}" dt="2023-02-09T16:05:58.815" v="6091" actId="20577"/>
          <ac:spMkLst>
            <pc:docMk/>
            <pc:sldMk cId="3379294519" sldId="269"/>
            <ac:spMk id="3" creationId="{E8EFC012-3953-F91B-9A15-25703C94AB51}"/>
          </ac:spMkLst>
        </pc:spChg>
      </pc:sldChg>
      <pc:sldChg chg="del">
        <pc:chgData name="Jaap Boes" userId="d787a5179b4d77e9" providerId="LiveId" clId="{5A6C7FF6-BF68-4FC7-BC24-1F777E86B9DB}" dt="2023-02-09T16:03:16.827" v="6074" actId="47"/>
        <pc:sldMkLst>
          <pc:docMk/>
          <pc:sldMk cId="2874140261" sldId="270"/>
        </pc:sldMkLst>
      </pc:sldChg>
      <pc:sldChg chg="add del">
        <pc:chgData name="Jaap Boes" userId="d787a5179b4d77e9" providerId="LiveId" clId="{5A6C7FF6-BF68-4FC7-BC24-1F777E86B9DB}" dt="2023-02-09T14:41:40.877" v="1981" actId="47"/>
        <pc:sldMkLst>
          <pc:docMk/>
          <pc:sldMk cId="2960406146" sldId="271"/>
        </pc:sldMkLst>
      </pc:sldChg>
      <pc:sldChg chg="modSp new mod modAnim">
        <pc:chgData name="Jaap Boes" userId="d787a5179b4d77e9" providerId="LiveId" clId="{5A6C7FF6-BF68-4FC7-BC24-1F777E86B9DB}" dt="2023-02-10T14:50:56.675" v="7396" actId="20577"/>
        <pc:sldMkLst>
          <pc:docMk/>
          <pc:sldMk cId="3125598271" sldId="272"/>
        </pc:sldMkLst>
        <pc:spChg chg="mod">
          <ac:chgData name="Jaap Boes" userId="d787a5179b4d77e9" providerId="LiveId" clId="{5A6C7FF6-BF68-4FC7-BC24-1F777E86B9DB}" dt="2023-02-09T14:19:24.609" v="532" actId="404"/>
          <ac:spMkLst>
            <pc:docMk/>
            <pc:sldMk cId="3125598271" sldId="272"/>
            <ac:spMk id="2" creationId="{36093760-69D8-946F-5321-D707531201B1}"/>
          </ac:spMkLst>
        </pc:spChg>
        <pc:spChg chg="mod">
          <ac:chgData name="Jaap Boes" userId="d787a5179b4d77e9" providerId="LiveId" clId="{5A6C7FF6-BF68-4FC7-BC24-1F777E86B9DB}" dt="2023-02-10T14:50:24.184" v="7368" actId="6549"/>
          <ac:spMkLst>
            <pc:docMk/>
            <pc:sldMk cId="3125598271" sldId="272"/>
            <ac:spMk id="3" creationId="{7AD3029C-D4F7-03C6-A527-331E8C6976FC}"/>
          </ac:spMkLst>
        </pc:spChg>
        <pc:spChg chg="mod">
          <ac:chgData name="Jaap Boes" userId="d787a5179b4d77e9" providerId="LiveId" clId="{5A6C7FF6-BF68-4FC7-BC24-1F777E86B9DB}" dt="2023-02-10T14:50:56.675" v="7396" actId="20577"/>
          <ac:spMkLst>
            <pc:docMk/>
            <pc:sldMk cId="3125598271" sldId="272"/>
            <ac:spMk id="4" creationId="{BF8BF11C-ABB2-D27C-8362-748BBDC47E69}"/>
          </ac:spMkLst>
        </pc:spChg>
      </pc:sldChg>
      <pc:sldChg chg="modSp add mod">
        <pc:chgData name="Jaap Boes" userId="d787a5179b4d77e9" providerId="LiveId" clId="{5A6C7FF6-BF68-4FC7-BC24-1F777E86B9DB}" dt="2023-02-10T14:49:36.356" v="7340" actId="207"/>
        <pc:sldMkLst>
          <pc:docMk/>
          <pc:sldMk cId="3274685606" sldId="273"/>
        </pc:sldMkLst>
        <pc:spChg chg="mod">
          <ac:chgData name="Jaap Boes" userId="d787a5179b4d77e9" providerId="LiveId" clId="{5A6C7FF6-BF68-4FC7-BC24-1F777E86B9DB}" dt="2023-02-10T14:49:36.356" v="7340" actId="207"/>
          <ac:spMkLst>
            <pc:docMk/>
            <pc:sldMk cId="3274685606" sldId="273"/>
            <ac:spMk id="2" creationId="{F93880A2-D53C-15C9-1C79-6FD2CF300DBE}"/>
          </ac:spMkLst>
        </pc:spChg>
      </pc:sldChg>
      <pc:sldChg chg="modSp add mod">
        <pc:chgData name="Jaap Boes" userId="d787a5179b4d77e9" providerId="LiveId" clId="{5A6C7FF6-BF68-4FC7-BC24-1F777E86B9DB}" dt="2023-02-09T14:41:26.127" v="1980" actId="14100"/>
        <pc:sldMkLst>
          <pc:docMk/>
          <pc:sldMk cId="3013351437" sldId="274"/>
        </pc:sldMkLst>
        <pc:spChg chg="mod">
          <ac:chgData name="Jaap Boes" userId="d787a5179b4d77e9" providerId="LiveId" clId="{5A6C7FF6-BF68-4FC7-BC24-1F777E86B9DB}" dt="2023-02-09T14:30:33.096" v="1256" actId="6549"/>
          <ac:spMkLst>
            <pc:docMk/>
            <pc:sldMk cId="3013351437" sldId="274"/>
            <ac:spMk id="2" creationId="{F93880A2-D53C-15C9-1C79-6FD2CF300DBE}"/>
          </ac:spMkLst>
        </pc:spChg>
        <pc:spChg chg="mod">
          <ac:chgData name="Jaap Boes" userId="d787a5179b4d77e9" providerId="LiveId" clId="{5A6C7FF6-BF68-4FC7-BC24-1F777E86B9DB}" dt="2023-02-09T14:41:26.127" v="1980" actId="14100"/>
          <ac:spMkLst>
            <pc:docMk/>
            <pc:sldMk cId="3013351437" sldId="274"/>
            <ac:spMk id="3" creationId="{39EF3CE8-DA6C-778B-B480-0838783B1A8E}"/>
          </ac:spMkLst>
        </pc:spChg>
      </pc:sldChg>
      <pc:sldChg chg="modSp new mod modAnim">
        <pc:chgData name="Jaap Boes" userId="d787a5179b4d77e9" providerId="LiveId" clId="{5A6C7FF6-BF68-4FC7-BC24-1F777E86B9DB}" dt="2023-02-10T14:52:42.804" v="7462" actId="20577"/>
        <pc:sldMkLst>
          <pc:docMk/>
          <pc:sldMk cId="2885489880" sldId="275"/>
        </pc:sldMkLst>
        <pc:spChg chg="mod">
          <ac:chgData name="Jaap Boes" userId="d787a5179b4d77e9" providerId="LiveId" clId="{5A6C7FF6-BF68-4FC7-BC24-1F777E86B9DB}" dt="2023-02-09T14:42:10.704" v="1985" actId="404"/>
          <ac:spMkLst>
            <pc:docMk/>
            <pc:sldMk cId="2885489880" sldId="275"/>
            <ac:spMk id="2" creationId="{F9340EF2-AB20-18B9-9A6B-A5E357C10066}"/>
          </ac:spMkLst>
        </pc:spChg>
        <pc:spChg chg="mod">
          <ac:chgData name="Jaap Boes" userId="d787a5179b4d77e9" providerId="LiveId" clId="{5A6C7FF6-BF68-4FC7-BC24-1F777E86B9DB}" dt="2023-02-10T14:51:48.210" v="7426" actId="20577"/>
          <ac:spMkLst>
            <pc:docMk/>
            <pc:sldMk cId="2885489880" sldId="275"/>
            <ac:spMk id="3" creationId="{062DB10A-98CB-E98E-3A3B-4F2F538F50DD}"/>
          </ac:spMkLst>
        </pc:spChg>
        <pc:spChg chg="mod">
          <ac:chgData name="Jaap Boes" userId="d787a5179b4d77e9" providerId="LiveId" clId="{5A6C7FF6-BF68-4FC7-BC24-1F777E86B9DB}" dt="2023-02-10T14:52:42.804" v="7462" actId="20577"/>
          <ac:spMkLst>
            <pc:docMk/>
            <pc:sldMk cId="2885489880" sldId="275"/>
            <ac:spMk id="4" creationId="{41CAA75B-BFD0-18BB-AA97-200BFE93CAF1}"/>
          </ac:spMkLst>
        </pc:spChg>
      </pc:sldChg>
      <pc:sldChg chg="modSp add mod modAnim">
        <pc:chgData name="Jaap Boes" userId="d787a5179b4d77e9" providerId="LiveId" clId="{5A6C7FF6-BF68-4FC7-BC24-1F777E86B9DB}" dt="2023-02-10T14:53:35.235" v="7499" actId="20577"/>
        <pc:sldMkLst>
          <pc:docMk/>
          <pc:sldMk cId="2250061335" sldId="276"/>
        </pc:sldMkLst>
        <pc:spChg chg="mod">
          <ac:chgData name="Jaap Boes" userId="d787a5179b4d77e9" providerId="LiveId" clId="{5A6C7FF6-BF68-4FC7-BC24-1F777E86B9DB}" dt="2023-02-09T15:32:39.597" v="2843" actId="14100"/>
          <ac:spMkLst>
            <pc:docMk/>
            <pc:sldMk cId="2250061335" sldId="276"/>
            <ac:spMk id="2" creationId="{F9340EF2-AB20-18B9-9A6B-A5E357C10066}"/>
          </ac:spMkLst>
        </pc:spChg>
        <pc:spChg chg="mod">
          <ac:chgData name="Jaap Boes" userId="d787a5179b4d77e9" providerId="LiveId" clId="{5A6C7FF6-BF68-4FC7-BC24-1F777E86B9DB}" dt="2023-02-10T14:53:02.002" v="7481" actId="14100"/>
          <ac:spMkLst>
            <pc:docMk/>
            <pc:sldMk cId="2250061335" sldId="276"/>
            <ac:spMk id="3" creationId="{062DB10A-98CB-E98E-3A3B-4F2F538F50DD}"/>
          </ac:spMkLst>
        </pc:spChg>
        <pc:spChg chg="mod">
          <ac:chgData name="Jaap Boes" userId="d787a5179b4d77e9" providerId="LiveId" clId="{5A6C7FF6-BF68-4FC7-BC24-1F777E86B9DB}" dt="2023-02-10T14:53:35.235" v="7499" actId="20577"/>
          <ac:spMkLst>
            <pc:docMk/>
            <pc:sldMk cId="2250061335" sldId="276"/>
            <ac:spMk id="4" creationId="{41CAA75B-BFD0-18BB-AA97-200BFE93CAF1}"/>
          </ac:spMkLst>
        </pc:spChg>
      </pc:sldChg>
      <pc:sldChg chg="modSp add mod modAnim">
        <pc:chgData name="Jaap Boes" userId="d787a5179b4d77e9" providerId="LiveId" clId="{5A6C7FF6-BF68-4FC7-BC24-1F777E86B9DB}" dt="2023-02-10T14:55:07.842" v="7555" actId="14100"/>
        <pc:sldMkLst>
          <pc:docMk/>
          <pc:sldMk cId="3582623789" sldId="277"/>
        </pc:sldMkLst>
        <pc:spChg chg="mod">
          <ac:chgData name="Jaap Boes" userId="d787a5179b4d77e9" providerId="LiveId" clId="{5A6C7FF6-BF68-4FC7-BC24-1F777E86B9DB}" dt="2023-02-09T15:43:07.112" v="4031" actId="20577"/>
          <ac:spMkLst>
            <pc:docMk/>
            <pc:sldMk cId="3582623789" sldId="277"/>
            <ac:spMk id="2" creationId="{F9340EF2-AB20-18B9-9A6B-A5E357C10066}"/>
          </ac:spMkLst>
        </pc:spChg>
        <pc:spChg chg="mod">
          <ac:chgData name="Jaap Boes" userId="d787a5179b4d77e9" providerId="LiveId" clId="{5A6C7FF6-BF68-4FC7-BC24-1F777E86B9DB}" dt="2023-02-10T14:54:00.183" v="7526" actId="20577"/>
          <ac:spMkLst>
            <pc:docMk/>
            <pc:sldMk cId="3582623789" sldId="277"/>
            <ac:spMk id="3" creationId="{062DB10A-98CB-E98E-3A3B-4F2F538F50DD}"/>
          </ac:spMkLst>
        </pc:spChg>
        <pc:spChg chg="mod">
          <ac:chgData name="Jaap Boes" userId="d787a5179b4d77e9" providerId="LiveId" clId="{5A6C7FF6-BF68-4FC7-BC24-1F777E86B9DB}" dt="2023-02-10T14:55:07.842" v="7555" actId="14100"/>
          <ac:spMkLst>
            <pc:docMk/>
            <pc:sldMk cId="3582623789" sldId="277"/>
            <ac:spMk id="4" creationId="{41CAA75B-BFD0-18BB-AA97-200BFE93CAF1}"/>
          </ac:spMkLst>
        </pc:spChg>
      </pc:sldChg>
      <pc:sldChg chg="modSp add mod modAnim">
        <pc:chgData name="Jaap Boes" userId="d787a5179b4d77e9" providerId="LiveId" clId="{5A6C7FF6-BF68-4FC7-BC24-1F777E86B9DB}" dt="2023-02-10T14:56:08.884" v="7599" actId="20577"/>
        <pc:sldMkLst>
          <pc:docMk/>
          <pc:sldMk cId="800962157" sldId="278"/>
        </pc:sldMkLst>
        <pc:spChg chg="mod">
          <ac:chgData name="Jaap Boes" userId="d787a5179b4d77e9" providerId="LiveId" clId="{5A6C7FF6-BF68-4FC7-BC24-1F777E86B9DB}" dt="2023-02-09T15:53:52.825" v="4977"/>
          <ac:spMkLst>
            <pc:docMk/>
            <pc:sldMk cId="800962157" sldId="278"/>
            <ac:spMk id="2" creationId="{F9340EF2-AB20-18B9-9A6B-A5E357C10066}"/>
          </ac:spMkLst>
        </pc:spChg>
        <pc:spChg chg="mod">
          <ac:chgData name="Jaap Boes" userId="d787a5179b4d77e9" providerId="LiveId" clId="{5A6C7FF6-BF68-4FC7-BC24-1F777E86B9DB}" dt="2023-02-10T14:55:38.434" v="7581" actId="14100"/>
          <ac:spMkLst>
            <pc:docMk/>
            <pc:sldMk cId="800962157" sldId="278"/>
            <ac:spMk id="3" creationId="{062DB10A-98CB-E98E-3A3B-4F2F538F50DD}"/>
          </ac:spMkLst>
        </pc:spChg>
        <pc:spChg chg="mod">
          <ac:chgData name="Jaap Boes" userId="d787a5179b4d77e9" providerId="LiveId" clId="{5A6C7FF6-BF68-4FC7-BC24-1F777E86B9DB}" dt="2023-02-10T14:56:08.884" v="7599" actId="20577"/>
          <ac:spMkLst>
            <pc:docMk/>
            <pc:sldMk cId="800962157" sldId="278"/>
            <ac:spMk id="4" creationId="{41CAA75B-BFD0-18BB-AA97-200BFE93CAF1}"/>
          </ac:spMkLst>
        </pc:spChg>
      </pc:sldChg>
      <pc:sldChg chg="modSp add mod ord modAnim">
        <pc:chgData name="Jaap Boes" userId="d787a5179b4d77e9" providerId="LiveId" clId="{5A6C7FF6-BF68-4FC7-BC24-1F777E86B9DB}" dt="2023-02-10T14:58:53.203" v="7751" actId="20577"/>
        <pc:sldMkLst>
          <pc:docMk/>
          <pc:sldMk cId="3960584837" sldId="279"/>
        </pc:sldMkLst>
        <pc:spChg chg="mod">
          <ac:chgData name="Jaap Boes" userId="d787a5179b4d77e9" providerId="LiveId" clId="{5A6C7FF6-BF68-4FC7-BC24-1F777E86B9DB}" dt="2023-02-10T05:50:52.785" v="6279" actId="6549"/>
          <ac:spMkLst>
            <pc:docMk/>
            <pc:sldMk cId="3960584837" sldId="279"/>
            <ac:spMk id="2" creationId="{F93880A2-D53C-15C9-1C79-6FD2CF300DBE}"/>
          </ac:spMkLst>
        </pc:spChg>
        <pc:spChg chg="mod">
          <ac:chgData name="Jaap Boes" userId="d787a5179b4d77e9" providerId="LiveId" clId="{5A6C7FF6-BF68-4FC7-BC24-1F777E86B9DB}" dt="2023-02-10T14:58:53.203" v="7751" actId="20577"/>
          <ac:spMkLst>
            <pc:docMk/>
            <pc:sldMk cId="3960584837" sldId="279"/>
            <ac:spMk id="3" creationId="{39EF3CE8-DA6C-778B-B480-0838783B1A8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57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0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48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243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07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56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5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3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2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43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82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06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03" r:id="rId6"/>
    <p:sldLayoutId id="2147483699" r:id="rId7"/>
    <p:sldLayoutId id="2147483700" r:id="rId8"/>
    <p:sldLayoutId id="2147483701" r:id="rId9"/>
    <p:sldLayoutId id="2147483702" r:id="rId10"/>
    <p:sldLayoutId id="214748370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Rectangle 3092">
            <a:extLst>
              <a:ext uri="{FF2B5EF4-FFF2-40B4-BE49-F238E27FC236}">
                <a16:creationId xmlns:a16="http://schemas.microsoft.com/office/drawing/2014/main" id="{6BBDC3EA-A9DE-470B-98ED-300864EB60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5BD02D-57AB-641B-D26E-C0FC03ED5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7939" y="640080"/>
            <a:ext cx="3659246" cy="2628051"/>
          </a:xfrm>
        </p:spPr>
        <p:txBody>
          <a:bodyPr>
            <a:normAutofit/>
          </a:bodyPr>
          <a:lstStyle/>
          <a:p>
            <a:r>
              <a:rPr lang="da-DK" sz="5400">
                <a:solidFill>
                  <a:schemeClr val="tx1"/>
                </a:solidFill>
              </a:rPr>
              <a:t>Danske Vandløb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744B17F-A871-8AC8-1535-19B276041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939" y="3589867"/>
            <a:ext cx="3659246" cy="1818924"/>
          </a:xfrm>
        </p:spPr>
        <p:txBody>
          <a:bodyPr>
            <a:normAutofit/>
          </a:bodyPr>
          <a:lstStyle/>
          <a:p>
            <a:r>
              <a:rPr lang="da-DK" sz="3600" dirty="0"/>
              <a:t>Strategi 2023</a:t>
            </a:r>
          </a:p>
        </p:txBody>
      </p:sp>
      <p:pic>
        <p:nvPicPr>
          <p:cNvPr id="3076" name="Picture 4" descr="vandløb,å">
            <a:extLst>
              <a:ext uri="{FF2B5EF4-FFF2-40B4-BE49-F238E27FC236}">
                <a16:creationId xmlns:a16="http://schemas.microsoft.com/office/drawing/2014/main" id="{5E4207DC-25D4-1C68-CB67-2C710CC62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4" r="-1" b="10203"/>
          <a:stretch/>
        </p:blipFill>
        <p:spPr bwMode="auto">
          <a:xfrm>
            <a:off x="20" y="10"/>
            <a:ext cx="7556869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95" name="Straight Connector 3094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85922" y="3429000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lede 3" descr="Et billede, der indeholder græs, udendørs, træ, himmel&#10;&#10;Automatisk genereret beskrivelse">
            <a:extLst>
              <a:ext uri="{FF2B5EF4-FFF2-40B4-BE49-F238E27FC236}">
                <a16:creationId xmlns:a16="http://schemas.microsoft.com/office/drawing/2014/main" id="{826659D2-5520-D1F9-E0B4-6A4F648CDB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88" r="-1" b="30258"/>
          <a:stretch/>
        </p:blipFill>
        <p:spPr>
          <a:xfrm>
            <a:off x="16" y="3474720"/>
            <a:ext cx="7556889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67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880A2-D53C-15C9-1C79-6FD2CF300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Vision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9EF3CE8-DA6C-778B-B480-0838783B1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870" y="2158721"/>
            <a:ext cx="7387501" cy="3760891"/>
          </a:xfrm>
        </p:spPr>
        <p:txBody>
          <a:bodyPr/>
          <a:lstStyle/>
          <a:p>
            <a:pPr marL="265113" indent="-265113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da-D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danske vandløb skal vedligeholdes på en bæredygtig måde, så både effektiv afvanding og biodiversiteten sikres bedst muligt</a:t>
            </a:r>
          </a:p>
          <a:p>
            <a:pPr marL="265113" indent="-265113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da-D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Danske </a:t>
            </a:r>
            <a:r>
              <a:rPr lang="da-DK" dirty="0"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da-DK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andløb </a:t>
            </a:r>
            <a:r>
              <a:rPr lang="da-D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skal være en landsdækkende forening, der repræsenterer alle med vandløbsinteresser</a:t>
            </a:r>
          </a:p>
          <a:p>
            <a:pPr marL="265113" indent="-265113"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da-D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Danske Vandløb skal være det naturlige valg som samarbejdspartner i alle spørgsmål vedrørende afvanding, regulativer og sikring af lodsejernes økonomiske og anvendelsesmæssige værdier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EB4D283-3E91-D5E8-70EA-6571B63DB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261" y="5492970"/>
            <a:ext cx="3169971" cy="85328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6523AC8-D189-4046-D997-C39570C359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63" r="27402"/>
          <a:stretch/>
        </p:blipFill>
        <p:spPr>
          <a:xfrm>
            <a:off x="9754726" y="2570339"/>
            <a:ext cx="2437274" cy="2604977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C3C8C3F-B6E3-92E4-0011-B03A214C4C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08" r="15253"/>
          <a:stretch/>
        </p:blipFill>
        <p:spPr>
          <a:xfrm>
            <a:off x="9764257" y="0"/>
            <a:ext cx="2427743" cy="2604977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29354" y="6082407"/>
            <a:ext cx="1951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Lars Egedal, Danske Vandløb</a:t>
            </a:r>
          </a:p>
        </p:txBody>
      </p:sp>
    </p:spTree>
    <p:extLst>
      <p:ext uri="{BB962C8B-B14F-4D97-AF65-F5344CB8AC3E}">
        <p14:creationId xmlns:p14="http://schemas.microsoft.com/office/powerpoint/2010/main" val="288283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880A2-D53C-15C9-1C79-6FD2CF300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Mission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9EF3CE8-DA6C-778B-B480-0838783B1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870" y="2158721"/>
            <a:ext cx="7677391" cy="3760891"/>
          </a:xfrm>
        </p:spPr>
        <p:txBody>
          <a:bodyPr/>
          <a:lstStyle/>
          <a:p>
            <a:pPr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da-D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da-DK" dirty="0"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da-D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verve flere medlemmer </a:t>
            </a:r>
            <a:r>
              <a:rPr lang="da-DK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blandt alle typer lodsejere</a:t>
            </a:r>
            <a:endParaRPr lang="da-DK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da-D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da-DK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da-D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ktivt påvirke dagsordenen omkring klimaforandringer i Danmark</a:t>
            </a:r>
          </a:p>
          <a:p>
            <a:pPr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da-D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Arbejde gennem relevante samarbejds- og alliancepartnere</a:t>
            </a:r>
          </a:p>
          <a:p>
            <a:pPr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da-DK" dirty="0">
                <a:ea typeface="Calibri" panose="020F0502020204030204" pitchFamily="34" charset="0"/>
                <a:cs typeface="Times New Roman" panose="02020603050405020304" pitchFamily="18" charset="0"/>
              </a:rPr>
              <a:t>  Aktivt </a:t>
            </a:r>
            <a:r>
              <a:rPr lang="da-DK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samarbejde med </a:t>
            </a:r>
            <a:r>
              <a:rPr lang="da-DK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Landbrug </a:t>
            </a:r>
            <a:r>
              <a:rPr lang="da-D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&amp; Fødevarer </a:t>
            </a:r>
            <a:r>
              <a:rPr lang="da-DK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da-D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 fremme vores dagsorden</a:t>
            </a:r>
          </a:p>
          <a:p>
            <a:pPr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da-D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da-DK" dirty="0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da-D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ommunikere professionelt og blande </a:t>
            </a:r>
            <a:r>
              <a:rPr lang="da-DK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 </a:t>
            </a:r>
            <a:r>
              <a:rPr lang="da-D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 debatten nationalt og lokalt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EB4D283-3E91-D5E8-70EA-6571B63DB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261" y="5492970"/>
            <a:ext cx="3169971" cy="85328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6523AC8-D189-4046-D997-C39570C359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63" r="27402"/>
          <a:stretch/>
        </p:blipFill>
        <p:spPr>
          <a:xfrm>
            <a:off x="9754726" y="2570339"/>
            <a:ext cx="2437274" cy="2604977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C3C8C3F-B6E3-92E4-0011-B03A214C4C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08" r="15253"/>
          <a:stretch/>
        </p:blipFill>
        <p:spPr>
          <a:xfrm>
            <a:off x="9764257" y="0"/>
            <a:ext cx="2427743" cy="2604977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29354" y="6082407"/>
            <a:ext cx="1951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Lars Egedal, Danske Vandløb</a:t>
            </a:r>
          </a:p>
        </p:txBody>
      </p:sp>
    </p:spTree>
    <p:extLst>
      <p:ext uri="{BB962C8B-B14F-4D97-AF65-F5344CB8AC3E}">
        <p14:creationId xmlns:p14="http://schemas.microsoft.com/office/powerpoint/2010/main" val="3013351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880A2-D53C-15C9-1C79-6FD2CF300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Indsatsområder </a:t>
            </a:r>
            <a:r>
              <a:rPr lang="da-DK" dirty="0">
                <a:solidFill>
                  <a:schemeClr val="tx1"/>
                </a:solidFill>
              </a:rPr>
              <a:t>2023-2025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9EF3CE8-DA6C-778B-B480-0838783B1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870" y="2158721"/>
            <a:ext cx="7387501" cy="3760891"/>
          </a:xfrm>
        </p:spPr>
        <p:txBody>
          <a:bodyPr/>
          <a:lstStyle/>
          <a:p>
            <a:pPr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da-D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da-DK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Balance </a:t>
            </a:r>
            <a:r>
              <a:rPr lang="da-D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mellem landbrug og private lodsejere i foreningen</a:t>
            </a:r>
          </a:p>
          <a:p>
            <a:pPr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da-D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Påvirke dagsordenen omkring klimaforandringer i Danmark</a:t>
            </a:r>
          </a:p>
          <a:p>
            <a:pPr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da-D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Prioritere forholdet til samarbejds- og alliancepartnere</a:t>
            </a:r>
          </a:p>
          <a:p>
            <a:pPr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da-DK" dirty="0">
                <a:ea typeface="Calibri" panose="020F0502020204030204" pitchFamily="34" charset="0"/>
                <a:cs typeface="Times New Roman" panose="02020603050405020304" pitchFamily="18" charset="0"/>
              </a:rPr>
              <a:t>  Udvikle det faglige og politiske forhold til </a:t>
            </a:r>
            <a:r>
              <a:rPr lang="da-D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Landbrug &amp; Fødevarer</a:t>
            </a:r>
          </a:p>
          <a:p>
            <a:pPr>
              <a:buClr>
                <a:schemeClr val="tx1"/>
              </a:buClr>
              <a:buSzPct val="125000"/>
              <a:buFont typeface="Arial" panose="020B0604020202020204" pitchFamily="34" charset="0"/>
              <a:buChar char="•"/>
            </a:pPr>
            <a:r>
              <a:rPr lang="da-DK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Prioritere kommunikation ud- og indadtil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EB4D283-3E91-D5E8-70EA-6571B63DB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261" y="5492970"/>
            <a:ext cx="3169971" cy="85328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6523AC8-D189-4046-D997-C39570C359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63" r="27402"/>
          <a:stretch/>
        </p:blipFill>
        <p:spPr>
          <a:xfrm>
            <a:off x="9754726" y="2570339"/>
            <a:ext cx="2437274" cy="2604977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C3C8C3F-B6E3-92E4-0011-B03A214C4C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08" r="15253"/>
          <a:stretch/>
        </p:blipFill>
        <p:spPr>
          <a:xfrm>
            <a:off x="9764257" y="0"/>
            <a:ext cx="2427743" cy="2604977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29354" y="6082407"/>
            <a:ext cx="1951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Lars Egedal, Danske Vandløb</a:t>
            </a:r>
          </a:p>
        </p:txBody>
      </p:sp>
    </p:spTree>
    <p:extLst>
      <p:ext uri="{BB962C8B-B14F-4D97-AF65-F5344CB8AC3E}">
        <p14:creationId xmlns:p14="http://schemas.microsoft.com/office/powerpoint/2010/main" val="3274685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Konkrete initiativer</a:t>
            </a: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6523AC8-D189-4046-D997-C39570C35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63" r="27402"/>
          <a:stretch/>
        </p:blipFill>
        <p:spPr>
          <a:xfrm>
            <a:off x="9721941" y="2570339"/>
            <a:ext cx="2437274" cy="2604977"/>
          </a:xfrm>
          <a:prstGeom prst="rect">
            <a:avLst/>
          </a:prstGeom>
        </p:spPr>
      </p:pic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0C3C8C3F-B6E3-92E4-0011-B03A214C4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508" r="15253"/>
          <a:stretch/>
        </p:blipFill>
        <p:spPr>
          <a:xfrm>
            <a:off x="9754726" y="25502"/>
            <a:ext cx="2404489" cy="254483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EB4D283-3E91-D5E8-70EA-6571B63DB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261" y="5492970"/>
            <a:ext cx="3169971" cy="853284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1097280" y="2280058"/>
            <a:ext cx="823791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Tiltrække flere private lodsejere som medlemmer for at opnå bedre balance i medlemsskaren og derved større berøringsflade og accept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ea typeface="Calibri" panose="020F0502020204030204" pitchFamily="34" charset="0"/>
                <a:cs typeface="Times New Roman" panose="02020603050405020304" pitchFamily="18" charset="0"/>
              </a:rPr>
              <a:t>Påvirke dagsordenen omkring </a:t>
            </a:r>
            <a:r>
              <a:rPr lang="da-DK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klimaforandringer så lodsejernes interesser også bliver en del af myndighedernes beslutningsgrundlag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ea typeface="Calibri" panose="020F0502020204030204" pitchFamily="34" charset="0"/>
                <a:cs typeface="Times New Roman" panose="02020603050405020304" pitchFamily="18" charset="0"/>
              </a:rPr>
              <a:t>Prioritere forholdet til samarbejds- og </a:t>
            </a:r>
            <a:r>
              <a:rPr lang="da-DK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alliancepartnere – se mulighederne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ea typeface="Calibri" panose="020F0502020204030204" pitchFamily="34" charset="0"/>
                <a:cs typeface="Times New Roman" panose="02020603050405020304" pitchFamily="18" charset="0"/>
              </a:rPr>
              <a:t>Udvikle forholdet til Landbrug &amp; </a:t>
            </a:r>
            <a:r>
              <a:rPr lang="da-DK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Fødevarer – vi vil have L&amp;F tættere på os i dagligdagen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ea typeface="Calibri" panose="020F0502020204030204" pitchFamily="34" charset="0"/>
                <a:cs typeface="Times New Roman" panose="02020603050405020304" pitchFamily="18" charset="0"/>
              </a:rPr>
              <a:t>Prioritere kommunikation ud- og </a:t>
            </a:r>
            <a:r>
              <a:rPr lang="da-DK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indadtil – vi vil være synlige</a:t>
            </a:r>
            <a:endParaRPr lang="da-DK" dirty="0">
              <a:cs typeface="Times New Roman" panose="02020603050405020304" pitchFamily="18" charset="0"/>
            </a:endParaRPr>
          </a:p>
          <a:p>
            <a:endParaRPr lang="da-DK" dirty="0"/>
          </a:p>
        </p:txBody>
      </p:sp>
      <p:sp>
        <p:nvSpPr>
          <p:cNvPr id="8" name="Tekstfelt 7"/>
          <p:cNvSpPr txBox="1"/>
          <p:nvPr/>
        </p:nvSpPr>
        <p:spPr>
          <a:xfrm>
            <a:off x="29354" y="6082407"/>
            <a:ext cx="1951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 smtClean="0"/>
              <a:t>Lars Egedal, Danske Vandløb</a:t>
            </a:r>
          </a:p>
        </p:txBody>
      </p:sp>
    </p:spTree>
    <p:extLst>
      <p:ext uri="{BB962C8B-B14F-4D97-AF65-F5344CB8AC3E}">
        <p14:creationId xmlns:p14="http://schemas.microsoft.com/office/powerpoint/2010/main" val="76134686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9463</TotalTime>
  <Words>240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1" baseType="lpstr">
      <vt:lpstr>Arial</vt:lpstr>
      <vt:lpstr>Calibri</vt:lpstr>
      <vt:lpstr>Georgia Pro Cond Light</vt:lpstr>
      <vt:lpstr>Speak Pro</vt:lpstr>
      <vt:lpstr>Times New Roman</vt:lpstr>
      <vt:lpstr>RetrospectVTI</vt:lpstr>
      <vt:lpstr>Danske Vandløb</vt:lpstr>
      <vt:lpstr>Vision</vt:lpstr>
      <vt:lpstr>Mission</vt:lpstr>
      <vt:lpstr>Indsatsområder 2023-2025</vt:lpstr>
      <vt:lpstr>Konkrete initiativer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Danske Vandløb</dc:title>
  <dc:creator>Jaap Boes</dc:creator>
  <cp:lastModifiedBy>Lars Egedal</cp:lastModifiedBy>
  <cp:revision>8</cp:revision>
  <dcterms:created xsi:type="dcterms:W3CDTF">2023-01-17T06:55:29Z</dcterms:created>
  <dcterms:modified xsi:type="dcterms:W3CDTF">2023-03-14T13:28:35Z</dcterms:modified>
</cp:coreProperties>
</file>