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44" r:id="rId2"/>
    <p:sldId id="503" r:id="rId3"/>
    <p:sldId id="343" r:id="rId4"/>
    <p:sldId id="340" r:id="rId5"/>
    <p:sldId id="517" r:id="rId6"/>
    <p:sldId id="405" r:id="rId7"/>
    <p:sldId id="478" r:id="rId8"/>
    <p:sldId id="479" r:id="rId9"/>
    <p:sldId id="480" r:id="rId10"/>
    <p:sldId id="504" r:id="rId11"/>
    <p:sldId id="523" r:id="rId12"/>
    <p:sldId id="505" r:id="rId13"/>
    <p:sldId id="506" r:id="rId14"/>
    <p:sldId id="508" r:id="rId15"/>
    <p:sldId id="509" r:id="rId16"/>
    <p:sldId id="512" r:id="rId17"/>
    <p:sldId id="510" r:id="rId18"/>
    <p:sldId id="511" r:id="rId19"/>
    <p:sldId id="522" r:id="rId20"/>
    <p:sldId id="524" r:id="rId21"/>
    <p:sldId id="525" r:id="rId22"/>
    <p:sldId id="526" r:id="rId23"/>
    <p:sldId id="527" r:id="rId24"/>
    <p:sldId id="513" r:id="rId25"/>
    <p:sldId id="514" r:id="rId26"/>
    <p:sldId id="515" r:id="rId27"/>
    <p:sldId id="519" r:id="rId28"/>
    <p:sldId id="520" r:id="rId29"/>
    <p:sldId id="521" r:id="rId30"/>
    <p:sldId id="528" r:id="rId31"/>
    <p:sldId id="453" r:id="rId32"/>
    <p:sldId id="500" r:id="rId33"/>
    <p:sldId id="426" r:id="rId34"/>
    <p:sldId id="518" r:id="rId35"/>
  </p:sldIdLst>
  <p:sldSz cx="9144000" cy="6858000" type="screen4x3"/>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8" autoAdjust="0"/>
    <p:restoredTop sz="87367" autoAdjust="0"/>
  </p:normalViewPr>
  <p:slideViewPr>
    <p:cSldViewPr>
      <p:cViewPr>
        <p:scale>
          <a:sx n="98" d="100"/>
          <a:sy n="98" d="100"/>
        </p:scale>
        <p:origin x="-666"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lge%20Danneskiold\Documents\&#216;llings&#248;e\Lolland%20Kommune\Vandl&#248;b\Ryde%20&#197;%20vandl&#248;bslav\Danske%20Vandl&#248;b\Hvor%20meget%20vand%20kan%20dit%20opm&#229;lte%20tv&#230;rsnit%20af%20dit%20vandl&#248;b%20tag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lge\Documents\&#216;llings&#248;e\Lolland%20Kommune\Vandl&#248;b\Ryde%20&#197;%20vandl&#248;bslav\Danske%20Vandl&#248;b\Generalforsamling\DV-medlem%202017-01-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lge\Documents\&#216;llings&#248;e\Lolland%20Kommune\Vandl&#248;b\Ryde%20&#197;%20vandl&#248;bslav\Danske%20Vandl&#248;b\Generalforsamling\DV-medlem%202017-0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2"/>
          <c:tx>
            <c:v>Trapez med samme tværsnitsareal</c:v>
          </c:tx>
          <c:spPr>
            <a:ln>
              <a:solidFill>
                <a:srgbClr val="FFC000"/>
              </a:solidFill>
            </a:ln>
          </c:spPr>
          <c:marker>
            <c:symbol val="none"/>
          </c:marker>
          <c:xVal>
            <c:numRef>
              <c:f>'Funktionsanalyse tværsnit'!$AL$892:$AL$895</c:f>
              <c:numCache>
                <c:formatCode>General</c:formatCode>
                <c:ptCount val="4"/>
                <c:pt idx="0">
                  <c:v>1.5112638450583531</c:v>
                </c:pt>
                <c:pt idx="1">
                  <c:v>1.9970414809261448</c:v>
                </c:pt>
                <c:pt idx="2">
                  <c:v>2.8910103085746703</c:v>
                </c:pt>
                <c:pt idx="3">
                  <c:v>4.6082753462676189</c:v>
                </c:pt>
              </c:numCache>
            </c:numRef>
          </c:xVal>
          <c:yVal>
            <c:numRef>
              <c:f>'Funktionsanalyse tværsnit'!$AM$892:$AM$895</c:f>
              <c:numCache>
                <c:formatCode>0.00</c:formatCode>
                <c:ptCount val="4"/>
                <c:pt idx="0">
                  <c:v>15.95</c:v>
                </c:pt>
                <c:pt idx="1">
                  <c:v>15.104825063340412</c:v>
                </c:pt>
                <c:pt idx="2">
                  <c:v>15.104825063340412</c:v>
                </c:pt>
                <c:pt idx="3">
                  <c:v>15.95</c:v>
                </c:pt>
              </c:numCache>
            </c:numRef>
          </c:yVal>
          <c:smooth val="0"/>
        </c:ser>
        <c:ser>
          <c:idx val="1"/>
          <c:order val="0"/>
          <c:tx>
            <c:v>Vandspejl</c:v>
          </c:tx>
          <c:spPr>
            <a:ln>
              <a:solidFill>
                <a:schemeClr val="accent1"/>
              </a:solidFill>
            </a:ln>
          </c:spPr>
          <c:marker>
            <c:symbol val="none"/>
          </c:marker>
          <c:xVal>
            <c:numRef>
              <c:f>'Funktionsanalyse tværsnit'!$Z$58:$Z$853</c:f>
              <c:numCache>
                <c:formatCode>General</c:formatCode>
                <c:ptCount val="796"/>
                <c:pt idx="0">
                  <c:v>1.0506437768240315</c:v>
                </c:pt>
                <c:pt idx="1">
                  <c:v>1.0506437768240315</c:v>
                </c:pt>
                <c:pt idx="2">
                  <c:v>1.0506437768240315</c:v>
                </c:pt>
                <c:pt idx="3">
                  <c:v>1.0506437768240315</c:v>
                </c:pt>
                <c:pt idx="4">
                  <c:v>1.0506437768240315</c:v>
                </c:pt>
                <c:pt idx="5">
                  <c:v>1.0506437768240315</c:v>
                </c:pt>
                <c:pt idx="6">
                  <c:v>1.0506437768240315</c:v>
                </c:pt>
                <c:pt idx="7">
                  <c:v>1.0506437768240315</c:v>
                </c:pt>
                <c:pt idx="8">
                  <c:v>1.0506437768240315</c:v>
                </c:pt>
                <c:pt idx="9">
                  <c:v>1.0506437768240315</c:v>
                </c:pt>
                <c:pt idx="10">
                  <c:v>1.0506437768240315</c:v>
                </c:pt>
                <c:pt idx="11">
                  <c:v>1.0506437768240315</c:v>
                </c:pt>
                <c:pt idx="12">
                  <c:v>1.0506437768240315</c:v>
                </c:pt>
                <c:pt idx="13">
                  <c:v>1.0506437768240315</c:v>
                </c:pt>
                <c:pt idx="14">
                  <c:v>1.0506437768240315</c:v>
                </c:pt>
                <c:pt idx="15">
                  <c:v>1.0506437768240315</c:v>
                </c:pt>
                <c:pt idx="16">
                  <c:v>1.0506437768240315</c:v>
                </c:pt>
                <c:pt idx="17">
                  <c:v>1.0506437768240315</c:v>
                </c:pt>
                <c:pt idx="18">
                  <c:v>1.0506437768240315</c:v>
                </c:pt>
                <c:pt idx="19">
                  <c:v>1.0506437768240315</c:v>
                </c:pt>
                <c:pt idx="20">
                  <c:v>1.0506437768240315</c:v>
                </c:pt>
                <c:pt idx="21">
                  <c:v>1.0506437768240315</c:v>
                </c:pt>
                <c:pt idx="22">
                  <c:v>1.0506437768240315</c:v>
                </c:pt>
                <c:pt idx="23">
                  <c:v>1.0506437768240315</c:v>
                </c:pt>
                <c:pt idx="24">
                  <c:v>1.0506437768240315</c:v>
                </c:pt>
                <c:pt idx="25">
                  <c:v>1.0506437768240315</c:v>
                </c:pt>
                <c:pt idx="26">
                  <c:v>1.0506437768240315</c:v>
                </c:pt>
                <c:pt idx="27">
                  <c:v>1.0506437768240315</c:v>
                </c:pt>
                <c:pt idx="28">
                  <c:v>1.0506437768240315</c:v>
                </c:pt>
                <c:pt idx="29">
                  <c:v>1.0506437768240315</c:v>
                </c:pt>
                <c:pt idx="30">
                  <c:v>1.0506437768240315</c:v>
                </c:pt>
                <c:pt idx="31">
                  <c:v>1.0506437768240315</c:v>
                </c:pt>
                <c:pt idx="32">
                  <c:v>1.0506437768240315</c:v>
                </c:pt>
                <c:pt idx="33">
                  <c:v>1.0506437768240315</c:v>
                </c:pt>
                <c:pt idx="34">
                  <c:v>1.0506437768240315</c:v>
                </c:pt>
                <c:pt idx="35">
                  <c:v>1.0506437768240315</c:v>
                </c:pt>
                <c:pt idx="36">
                  <c:v>1.0506437768240315</c:v>
                </c:pt>
                <c:pt idx="37">
                  <c:v>1.0506437768240315</c:v>
                </c:pt>
                <c:pt idx="38">
                  <c:v>1.0506437768240315</c:v>
                </c:pt>
                <c:pt idx="39">
                  <c:v>1.0506437768240315</c:v>
                </c:pt>
                <c:pt idx="40">
                  <c:v>1.0506437768240315</c:v>
                </c:pt>
                <c:pt idx="41">
                  <c:v>1.0506437768240315</c:v>
                </c:pt>
                <c:pt idx="42">
                  <c:v>1.0506437768240315</c:v>
                </c:pt>
                <c:pt idx="43">
                  <c:v>1.0506437768240315</c:v>
                </c:pt>
                <c:pt idx="44">
                  <c:v>1.0506437768240315</c:v>
                </c:pt>
                <c:pt idx="45">
                  <c:v>1.0506437768240315</c:v>
                </c:pt>
                <c:pt idx="46">
                  <c:v>1.0506437768240315</c:v>
                </c:pt>
                <c:pt idx="47">
                  <c:v>1.0506437768240315</c:v>
                </c:pt>
                <c:pt idx="48">
                  <c:v>1.0506437768240315</c:v>
                </c:pt>
                <c:pt idx="49">
                  <c:v>1.0506437768240315</c:v>
                </c:pt>
                <c:pt idx="50">
                  <c:v>1.0506437768240315</c:v>
                </c:pt>
                <c:pt idx="51">
                  <c:v>1.0506437768240315</c:v>
                </c:pt>
                <c:pt idx="52">
                  <c:v>1.0506437768240315</c:v>
                </c:pt>
                <c:pt idx="53">
                  <c:v>1.0506437768240315</c:v>
                </c:pt>
                <c:pt idx="54">
                  <c:v>1.0506437768240315</c:v>
                </c:pt>
                <c:pt idx="55">
                  <c:v>1.0506437768240315</c:v>
                </c:pt>
                <c:pt idx="56">
                  <c:v>1.0506437768240315</c:v>
                </c:pt>
                <c:pt idx="57">
                  <c:v>1.0506437768240315</c:v>
                </c:pt>
                <c:pt idx="58">
                  <c:v>1.0506437768240315</c:v>
                </c:pt>
                <c:pt idx="59">
                  <c:v>1.0506437768240315</c:v>
                </c:pt>
                <c:pt idx="60">
                  <c:v>1.0506437768240315</c:v>
                </c:pt>
                <c:pt idx="61">
                  <c:v>1.0506437768240315</c:v>
                </c:pt>
                <c:pt idx="62">
                  <c:v>1.0506437768240315</c:v>
                </c:pt>
                <c:pt idx="63">
                  <c:v>1.0506437768240315</c:v>
                </c:pt>
                <c:pt idx="64">
                  <c:v>1.0506437768240315</c:v>
                </c:pt>
                <c:pt idx="65">
                  <c:v>1.0506437768240315</c:v>
                </c:pt>
                <c:pt idx="66">
                  <c:v>1.0506437768240315</c:v>
                </c:pt>
                <c:pt idx="67">
                  <c:v>1.0506437768240315</c:v>
                </c:pt>
                <c:pt idx="68">
                  <c:v>1.0506437768240315</c:v>
                </c:pt>
                <c:pt idx="69">
                  <c:v>1.0506437768240315</c:v>
                </c:pt>
                <c:pt idx="70">
                  <c:v>1.0506437768240315</c:v>
                </c:pt>
                <c:pt idx="71">
                  <c:v>1.0506437768240315</c:v>
                </c:pt>
                <c:pt idx="72">
                  <c:v>1.0506437768240315</c:v>
                </c:pt>
                <c:pt idx="73">
                  <c:v>1.0506437768240315</c:v>
                </c:pt>
                <c:pt idx="74">
                  <c:v>1.0506437768240315</c:v>
                </c:pt>
                <c:pt idx="75">
                  <c:v>1.0506437768240315</c:v>
                </c:pt>
                <c:pt idx="76">
                  <c:v>1.0506437768240315</c:v>
                </c:pt>
                <c:pt idx="77">
                  <c:v>1.0506437768240315</c:v>
                </c:pt>
                <c:pt idx="78">
                  <c:v>1.0506437768240315</c:v>
                </c:pt>
                <c:pt idx="79">
                  <c:v>1.0506437768240315</c:v>
                </c:pt>
                <c:pt idx="80">
                  <c:v>1.0506437768240315</c:v>
                </c:pt>
                <c:pt idx="81">
                  <c:v>1.0506437768240315</c:v>
                </c:pt>
                <c:pt idx="82">
                  <c:v>1.0506437768240315</c:v>
                </c:pt>
                <c:pt idx="83">
                  <c:v>1.0506437768240315</c:v>
                </c:pt>
                <c:pt idx="84">
                  <c:v>1.0506437768240315</c:v>
                </c:pt>
                <c:pt idx="85">
                  <c:v>1.0506437768240315</c:v>
                </c:pt>
                <c:pt idx="86">
                  <c:v>1.0506437768240315</c:v>
                </c:pt>
                <c:pt idx="87">
                  <c:v>1.0506437768240315</c:v>
                </c:pt>
                <c:pt idx="88">
                  <c:v>1.0506437768240315</c:v>
                </c:pt>
                <c:pt idx="89">
                  <c:v>1.0506437768240315</c:v>
                </c:pt>
                <c:pt idx="90">
                  <c:v>1.0506437768240315</c:v>
                </c:pt>
                <c:pt idx="91">
                  <c:v>1.0506437768240315</c:v>
                </c:pt>
                <c:pt idx="92">
                  <c:v>1.0506437768240315</c:v>
                </c:pt>
                <c:pt idx="93">
                  <c:v>1.0506437768240315</c:v>
                </c:pt>
                <c:pt idx="94">
                  <c:v>1.0506437768240315</c:v>
                </c:pt>
                <c:pt idx="95">
                  <c:v>1.0506437768240315</c:v>
                </c:pt>
                <c:pt idx="96">
                  <c:v>1.0506437768240315</c:v>
                </c:pt>
                <c:pt idx="97">
                  <c:v>1.0506437768240315</c:v>
                </c:pt>
                <c:pt idx="98">
                  <c:v>1.0506437768240315</c:v>
                </c:pt>
                <c:pt idx="99">
                  <c:v>1.0506437768240315</c:v>
                </c:pt>
                <c:pt idx="100">
                  <c:v>1.0506437768240315</c:v>
                </c:pt>
                <c:pt idx="101">
                  <c:v>1.0506437768240315</c:v>
                </c:pt>
                <c:pt idx="102">
                  <c:v>1.0506437768240315</c:v>
                </c:pt>
                <c:pt idx="103">
                  <c:v>1.0506437768240315</c:v>
                </c:pt>
                <c:pt idx="104">
                  <c:v>1.0506437768240315</c:v>
                </c:pt>
                <c:pt idx="105">
                  <c:v>1.0506437768240315</c:v>
                </c:pt>
                <c:pt idx="106">
                  <c:v>1.0506437768240315</c:v>
                </c:pt>
                <c:pt idx="107">
                  <c:v>1.0506437768240315</c:v>
                </c:pt>
                <c:pt idx="108">
                  <c:v>1.0506437768240315</c:v>
                </c:pt>
                <c:pt idx="109">
                  <c:v>1.0506437768240315</c:v>
                </c:pt>
                <c:pt idx="110">
                  <c:v>1.0506437768240315</c:v>
                </c:pt>
                <c:pt idx="111">
                  <c:v>1.0506437768240315</c:v>
                </c:pt>
                <c:pt idx="112">
                  <c:v>1.0506437768240315</c:v>
                </c:pt>
                <c:pt idx="113">
                  <c:v>1.0506437768240315</c:v>
                </c:pt>
                <c:pt idx="114">
                  <c:v>1.0506437768240315</c:v>
                </c:pt>
                <c:pt idx="115">
                  <c:v>1.0598599503049442</c:v>
                </c:pt>
                <c:pt idx="116">
                  <c:v>1.0690761237858568</c:v>
                </c:pt>
                <c:pt idx="117">
                  <c:v>1.0782922972667695</c:v>
                </c:pt>
                <c:pt idx="118">
                  <c:v>1.0875084707476821</c:v>
                </c:pt>
                <c:pt idx="119">
                  <c:v>1.0967246442285947</c:v>
                </c:pt>
                <c:pt idx="120">
                  <c:v>1.1059408177095074</c:v>
                </c:pt>
                <c:pt idx="121">
                  <c:v>1.11515699119042</c:v>
                </c:pt>
                <c:pt idx="122">
                  <c:v>1.1243731646713326</c:v>
                </c:pt>
                <c:pt idx="123">
                  <c:v>1.1335893381522453</c:v>
                </c:pt>
                <c:pt idx="124">
                  <c:v>1.1428055116331579</c:v>
                </c:pt>
                <c:pt idx="125">
                  <c:v>1.1520216851140705</c:v>
                </c:pt>
                <c:pt idx="126">
                  <c:v>1.1612378585949832</c:v>
                </c:pt>
                <c:pt idx="127">
                  <c:v>1.1704540320758958</c:v>
                </c:pt>
                <c:pt idx="128">
                  <c:v>1.1796702055568085</c:v>
                </c:pt>
                <c:pt idx="129">
                  <c:v>1.1888863790377211</c:v>
                </c:pt>
                <c:pt idx="130">
                  <c:v>1.1981025525186337</c:v>
                </c:pt>
                <c:pt idx="131">
                  <c:v>1.2073187259995464</c:v>
                </c:pt>
                <c:pt idx="132">
                  <c:v>1.216534899480459</c:v>
                </c:pt>
                <c:pt idx="133">
                  <c:v>1.2257510729613716</c:v>
                </c:pt>
                <c:pt idx="134">
                  <c:v>1.2349672464422843</c:v>
                </c:pt>
                <c:pt idx="135">
                  <c:v>1.2441834199231969</c:v>
                </c:pt>
                <c:pt idx="136">
                  <c:v>1.2533995934041096</c:v>
                </c:pt>
                <c:pt idx="137">
                  <c:v>1.2626157668850222</c:v>
                </c:pt>
                <c:pt idx="138">
                  <c:v>1.2718319403659348</c:v>
                </c:pt>
                <c:pt idx="139">
                  <c:v>1.2810481138468475</c:v>
                </c:pt>
                <c:pt idx="140">
                  <c:v>1.2902642873277601</c:v>
                </c:pt>
                <c:pt idx="141">
                  <c:v>1.2994804608086727</c:v>
                </c:pt>
                <c:pt idx="142">
                  <c:v>1.3086966342895854</c:v>
                </c:pt>
                <c:pt idx="143">
                  <c:v>1.317912807770498</c:v>
                </c:pt>
                <c:pt idx="144">
                  <c:v>1.3271289812514107</c:v>
                </c:pt>
                <c:pt idx="145">
                  <c:v>1.3363451547323233</c:v>
                </c:pt>
                <c:pt idx="146">
                  <c:v>1.3455613282132359</c:v>
                </c:pt>
                <c:pt idx="147">
                  <c:v>1.3547775016941486</c:v>
                </c:pt>
                <c:pt idx="148">
                  <c:v>1.3639936751750612</c:v>
                </c:pt>
                <c:pt idx="149">
                  <c:v>1.3732098486559738</c:v>
                </c:pt>
                <c:pt idx="150">
                  <c:v>1.3824260221368865</c:v>
                </c:pt>
                <c:pt idx="151">
                  <c:v>1.3916421956177991</c:v>
                </c:pt>
                <c:pt idx="152">
                  <c:v>1.4008583690987118</c:v>
                </c:pt>
                <c:pt idx="153">
                  <c:v>1.4100745425796244</c:v>
                </c:pt>
                <c:pt idx="154">
                  <c:v>1.419290716060537</c:v>
                </c:pt>
                <c:pt idx="155">
                  <c:v>1.4285068895414497</c:v>
                </c:pt>
                <c:pt idx="156">
                  <c:v>1.4377230630223623</c:v>
                </c:pt>
                <c:pt idx="157">
                  <c:v>1.4469392365032749</c:v>
                </c:pt>
                <c:pt idx="158">
                  <c:v>1.4561554099841876</c:v>
                </c:pt>
                <c:pt idx="159">
                  <c:v>1.4653715834651002</c:v>
                </c:pt>
                <c:pt idx="160">
                  <c:v>1.4745877569460129</c:v>
                </c:pt>
                <c:pt idx="161">
                  <c:v>1.4838039304269255</c:v>
                </c:pt>
                <c:pt idx="162">
                  <c:v>1.4930201039078381</c:v>
                </c:pt>
                <c:pt idx="163">
                  <c:v>1.5022362773887508</c:v>
                </c:pt>
                <c:pt idx="164">
                  <c:v>1.5114524508696634</c:v>
                </c:pt>
                <c:pt idx="165">
                  <c:v>1.520668624350576</c:v>
                </c:pt>
                <c:pt idx="166">
                  <c:v>1.5298847978314887</c:v>
                </c:pt>
                <c:pt idx="167">
                  <c:v>1.5391009713124013</c:v>
                </c:pt>
                <c:pt idx="168">
                  <c:v>1.5483171447933139</c:v>
                </c:pt>
                <c:pt idx="169">
                  <c:v>1.5575333182742266</c:v>
                </c:pt>
                <c:pt idx="170">
                  <c:v>1.5667494917551392</c:v>
                </c:pt>
                <c:pt idx="171">
                  <c:v>1.5759656652360519</c:v>
                </c:pt>
                <c:pt idx="172">
                  <c:v>1.5851818387169645</c:v>
                </c:pt>
                <c:pt idx="173">
                  <c:v>1.5943980121978771</c:v>
                </c:pt>
                <c:pt idx="174">
                  <c:v>1.6036141856787898</c:v>
                </c:pt>
                <c:pt idx="175">
                  <c:v>1.6128303591597024</c:v>
                </c:pt>
                <c:pt idx="176">
                  <c:v>1.622046532640615</c:v>
                </c:pt>
                <c:pt idx="177">
                  <c:v>1.6312627061215277</c:v>
                </c:pt>
                <c:pt idx="178">
                  <c:v>1.6404788796024403</c:v>
                </c:pt>
                <c:pt idx="179">
                  <c:v>1.649695053083353</c:v>
                </c:pt>
                <c:pt idx="180">
                  <c:v>1.6589112265642656</c:v>
                </c:pt>
                <c:pt idx="181">
                  <c:v>1.6681274000451782</c:v>
                </c:pt>
                <c:pt idx="182">
                  <c:v>1.6773435735260909</c:v>
                </c:pt>
                <c:pt idx="183">
                  <c:v>1.6865597470070035</c:v>
                </c:pt>
                <c:pt idx="184">
                  <c:v>1.6957759204879161</c:v>
                </c:pt>
                <c:pt idx="185">
                  <c:v>1.7049920939688288</c:v>
                </c:pt>
                <c:pt idx="186">
                  <c:v>1.7142082674497414</c:v>
                </c:pt>
                <c:pt idx="187">
                  <c:v>1.7234244409306541</c:v>
                </c:pt>
                <c:pt idx="188">
                  <c:v>1.7326406144115667</c:v>
                </c:pt>
                <c:pt idx="189">
                  <c:v>1.7418567878924793</c:v>
                </c:pt>
                <c:pt idx="190">
                  <c:v>1.751072961373392</c:v>
                </c:pt>
                <c:pt idx="191">
                  <c:v>1.7602891348543046</c:v>
                </c:pt>
                <c:pt idx="192">
                  <c:v>1.7695053083352172</c:v>
                </c:pt>
                <c:pt idx="193">
                  <c:v>1.7787214818161299</c:v>
                </c:pt>
                <c:pt idx="194">
                  <c:v>1.7879376552970425</c:v>
                </c:pt>
                <c:pt idx="195">
                  <c:v>1.7971538287779552</c:v>
                </c:pt>
                <c:pt idx="196">
                  <c:v>1.8063700022588678</c:v>
                </c:pt>
                <c:pt idx="197">
                  <c:v>1.8155861757397804</c:v>
                </c:pt>
                <c:pt idx="198">
                  <c:v>1.8248023492206931</c:v>
                </c:pt>
                <c:pt idx="199">
                  <c:v>1.8340185227016057</c:v>
                </c:pt>
                <c:pt idx="200">
                  <c:v>1.8432346961825183</c:v>
                </c:pt>
                <c:pt idx="201">
                  <c:v>1.852450869663431</c:v>
                </c:pt>
                <c:pt idx="202">
                  <c:v>1.8616670431443436</c:v>
                </c:pt>
                <c:pt idx="203">
                  <c:v>1.8708832166252563</c:v>
                </c:pt>
                <c:pt idx="204">
                  <c:v>1.8800993901061689</c:v>
                </c:pt>
                <c:pt idx="205">
                  <c:v>1.8893155635870815</c:v>
                </c:pt>
                <c:pt idx="206">
                  <c:v>1.8985317370679942</c:v>
                </c:pt>
                <c:pt idx="207">
                  <c:v>1.9077479105489068</c:v>
                </c:pt>
                <c:pt idx="208">
                  <c:v>1.9169640840298194</c:v>
                </c:pt>
                <c:pt idx="209">
                  <c:v>1.9261802575107321</c:v>
                </c:pt>
                <c:pt idx="210">
                  <c:v>1.9353964309916447</c:v>
                </c:pt>
                <c:pt idx="211">
                  <c:v>1.9446126044725573</c:v>
                </c:pt>
                <c:pt idx="212">
                  <c:v>1.95382877795347</c:v>
                </c:pt>
                <c:pt idx="213">
                  <c:v>1.9630449514343826</c:v>
                </c:pt>
                <c:pt idx="214">
                  <c:v>1.9722611249152953</c:v>
                </c:pt>
                <c:pt idx="215">
                  <c:v>1.9814772983962079</c:v>
                </c:pt>
                <c:pt idx="216">
                  <c:v>1.9906934718771205</c:v>
                </c:pt>
                <c:pt idx="217">
                  <c:v>1.9999096453580332</c:v>
                </c:pt>
                <c:pt idx="218">
                  <c:v>2.0091258188389456</c:v>
                </c:pt>
                <c:pt idx="219">
                  <c:v>2.0183419923198582</c:v>
                </c:pt>
                <c:pt idx="220">
                  <c:v>2.0275581658007709</c:v>
                </c:pt>
                <c:pt idx="221">
                  <c:v>2.0367743392816835</c:v>
                </c:pt>
                <c:pt idx="222">
                  <c:v>2.0459905127625961</c:v>
                </c:pt>
                <c:pt idx="223">
                  <c:v>2.0552066862435088</c:v>
                </c:pt>
                <c:pt idx="224">
                  <c:v>2.0644228597244214</c:v>
                </c:pt>
                <c:pt idx="225">
                  <c:v>2.073639033205334</c:v>
                </c:pt>
                <c:pt idx="226">
                  <c:v>2.0828552066862467</c:v>
                </c:pt>
                <c:pt idx="227">
                  <c:v>2.0920713801671593</c:v>
                </c:pt>
                <c:pt idx="228">
                  <c:v>2.101287553648072</c:v>
                </c:pt>
                <c:pt idx="229">
                  <c:v>2.1105037271289846</c:v>
                </c:pt>
                <c:pt idx="230">
                  <c:v>2.1197199006098972</c:v>
                </c:pt>
                <c:pt idx="231">
                  <c:v>2.1289360740908099</c:v>
                </c:pt>
                <c:pt idx="232">
                  <c:v>2.1381522475717225</c:v>
                </c:pt>
                <c:pt idx="233">
                  <c:v>2.1473684210526351</c:v>
                </c:pt>
                <c:pt idx="234">
                  <c:v>2.1565845945335478</c:v>
                </c:pt>
                <c:pt idx="235">
                  <c:v>2.1658007680144604</c:v>
                </c:pt>
                <c:pt idx="236">
                  <c:v>2.1750169414953731</c:v>
                </c:pt>
                <c:pt idx="237">
                  <c:v>2.1842331149762857</c:v>
                </c:pt>
                <c:pt idx="238">
                  <c:v>2.1934492884571983</c:v>
                </c:pt>
                <c:pt idx="239">
                  <c:v>2.202665461938111</c:v>
                </c:pt>
                <c:pt idx="240">
                  <c:v>2.2118816354190236</c:v>
                </c:pt>
                <c:pt idx="241">
                  <c:v>2.2210978088999362</c:v>
                </c:pt>
                <c:pt idx="242">
                  <c:v>2.2303139823808489</c:v>
                </c:pt>
                <c:pt idx="243">
                  <c:v>2.2395301558617615</c:v>
                </c:pt>
                <c:pt idx="244">
                  <c:v>2.2487463293426742</c:v>
                </c:pt>
                <c:pt idx="245">
                  <c:v>2.2579625028235868</c:v>
                </c:pt>
                <c:pt idx="246">
                  <c:v>2.2671786763044994</c:v>
                </c:pt>
                <c:pt idx="247">
                  <c:v>2.2763948497854121</c:v>
                </c:pt>
                <c:pt idx="248">
                  <c:v>2.2856110232663247</c:v>
                </c:pt>
                <c:pt idx="249">
                  <c:v>2.2948271967472373</c:v>
                </c:pt>
                <c:pt idx="250">
                  <c:v>2.30404337022815</c:v>
                </c:pt>
                <c:pt idx="251">
                  <c:v>2.3132595437090626</c:v>
                </c:pt>
                <c:pt idx="252">
                  <c:v>2.3224757171899753</c:v>
                </c:pt>
                <c:pt idx="253">
                  <c:v>2.3316918906708879</c:v>
                </c:pt>
                <c:pt idx="254">
                  <c:v>2.3409080641518005</c:v>
                </c:pt>
                <c:pt idx="255">
                  <c:v>2.3501242376327132</c:v>
                </c:pt>
                <c:pt idx="256">
                  <c:v>2.3593404111136258</c:v>
                </c:pt>
                <c:pt idx="257">
                  <c:v>2.3685565845945384</c:v>
                </c:pt>
                <c:pt idx="258">
                  <c:v>2.3777727580754511</c:v>
                </c:pt>
                <c:pt idx="259">
                  <c:v>2.3869889315563637</c:v>
                </c:pt>
                <c:pt idx="260">
                  <c:v>2.3962051050372764</c:v>
                </c:pt>
                <c:pt idx="261">
                  <c:v>2.405421278518189</c:v>
                </c:pt>
                <c:pt idx="262">
                  <c:v>2.4146374519991016</c:v>
                </c:pt>
                <c:pt idx="263">
                  <c:v>2.4238536254800143</c:v>
                </c:pt>
                <c:pt idx="264">
                  <c:v>2.4330697989609269</c:v>
                </c:pt>
                <c:pt idx="265">
                  <c:v>2.4422859724418395</c:v>
                </c:pt>
                <c:pt idx="266">
                  <c:v>2.4515021459227522</c:v>
                </c:pt>
                <c:pt idx="267">
                  <c:v>2.4607183194036648</c:v>
                </c:pt>
                <c:pt idx="268">
                  <c:v>2.4699344928845774</c:v>
                </c:pt>
                <c:pt idx="269">
                  <c:v>2.4791506663654901</c:v>
                </c:pt>
                <c:pt idx="270">
                  <c:v>2.4883668398464027</c:v>
                </c:pt>
                <c:pt idx="271">
                  <c:v>2.4975830133273154</c:v>
                </c:pt>
                <c:pt idx="272">
                  <c:v>2.506799186808228</c:v>
                </c:pt>
                <c:pt idx="273">
                  <c:v>2.5160153602891406</c:v>
                </c:pt>
                <c:pt idx="274">
                  <c:v>2.5252315337700533</c:v>
                </c:pt>
                <c:pt idx="275">
                  <c:v>2.5344477072509659</c:v>
                </c:pt>
                <c:pt idx="276">
                  <c:v>2.5436638807318785</c:v>
                </c:pt>
                <c:pt idx="277">
                  <c:v>2.5528800542127912</c:v>
                </c:pt>
                <c:pt idx="278">
                  <c:v>2.5620962276937038</c:v>
                </c:pt>
                <c:pt idx="279">
                  <c:v>2.5713124011746165</c:v>
                </c:pt>
                <c:pt idx="280">
                  <c:v>2.5805285746555291</c:v>
                </c:pt>
                <c:pt idx="281">
                  <c:v>2.5897447481364417</c:v>
                </c:pt>
                <c:pt idx="282">
                  <c:v>2.5989609216173544</c:v>
                </c:pt>
                <c:pt idx="283">
                  <c:v>2.608177095098267</c:v>
                </c:pt>
                <c:pt idx="284">
                  <c:v>2.6173932685791796</c:v>
                </c:pt>
                <c:pt idx="285">
                  <c:v>2.6266094420600923</c:v>
                </c:pt>
                <c:pt idx="286">
                  <c:v>2.6358256155410049</c:v>
                </c:pt>
                <c:pt idx="287">
                  <c:v>2.6450417890219176</c:v>
                </c:pt>
                <c:pt idx="288">
                  <c:v>2.6542579625028302</c:v>
                </c:pt>
                <c:pt idx="289">
                  <c:v>2.6634741359837428</c:v>
                </c:pt>
                <c:pt idx="290">
                  <c:v>2.6726903094646555</c:v>
                </c:pt>
                <c:pt idx="291">
                  <c:v>2.6819064829455681</c:v>
                </c:pt>
                <c:pt idx="292">
                  <c:v>2.6911226564264807</c:v>
                </c:pt>
                <c:pt idx="293">
                  <c:v>2.7003388299073934</c:v>
                </c:pt>
                <c:pt idx="294">
                  <c:v>2.709555003388306</c:v>
                </c:pt>
                <c:pt idx="295">
                  <c:v>2.7187711768692187</c:v>
                </c:pt>
                <c:pt idx="296">
                  <c:v>2.7279873503501313</c:v>
                </c:pt>
                <c:pt idx="297">
                  <c:v>2.7372035238310439</c:v>
                </c:pt>
                <c:pt idx="298">
                  <c:v>2.7464196973119566</c:v>
                </c:pt>
                <c:pt idx="299">
                  <c:v>2.7556358707928692</c:v>
                </c:pt>
                <c:pt idx="300">
                  <c:v>2.7648520442737818</c:v>
                </c:pt>
                <c:pt idx="301">
                  <c:v>2.7740682177546945</c:v>
                </c:pt>
                <c:pt idx="302">
                  <c:v>2.7832843912356071</c:v>
                </c:pt>
                <c:pt idx="303">
                  <c:v>2.7925005647165198</c:v>
                </c:pt>
                <c:pt idx="304">
                  <c:v>2.8017167381974324</c:v>
                </c:pt>
                <c:pt idx="305">
                  <c:v>2.810932911678345</c:v>
                </c:pt>
                <c:pt idx="306">
                  <c:v>2.8201490851592577</c:v>
                </c:pt>
                <c:pt idx="307">
                  <c:v>2.8293652586401703</c:v>
                </c:pt>
                <c:pt idx="308">
                  <c:v>2.8385814321210829</c:v>
                </c:pt>
                <c:pt idx="309">
                  <c:v>2.8477976056019956</c:v>
                </c:pt>
                <c:pt idx="310">
                  <c:v>2.8570137790829082</c:v>
                </c:pt>
                <c:pt idx="311">
                  <c:v>2.8662299525638208</c:v>
                </c:pt>
                <c:pt idx="312">
                  <c:v>2.8754461260447335</c:v>
                </c:pt>
                <c:pt idx="313">
                  <c:v>2.8846622995256461</c:v>
                </c:pt>
                <c:pt idx="314">
                  <c:v>2.8938784730065588</c:v>
                </c:pt>
                <c:pt idx="315">
                  <c:v>2.9030946464874714</c:v>
                </c:pt>
                <c:pt idx="316">
                  <c:v>2.912310819968384</c:v>
                </c:pt>
                <c:pt idx="317">
                  <c:v>2.9215269934492967</c:v>
                </c:pt>
                <c:pt idx="318">
                  <c:v>2.9307431669302093</c:v>
                </c:pt>
                <c:pt idx="319">
                  <c:v>2.9399593404111219</c:v>
                </c:pt>
                <c:pt idx="320">
                  <c:v>2.9491755138920346</c:v>
                </c:pt>
                <c:pt idx="321">
                  <c:v>2.9583916873729472</c:v>
                </c:pt>
                <c:pt idx="322">
                  <c:v>2.9676078608538599</c:v>
                </c:pt>
                <c:pt idx="323">
                  <c:v>2.9768240343347725</c:v>
                </c:pt>
                <c:pt idx="324">
                  <c:v>2.9860402078156851</c:v>
                </c:pt>
                <c:pt idx="325">
                  <c:v>2.9952563812965978</c:v>
                </c:pt>
                <c:pt idx="326">
                  <c:v>3.0044725547775104</c:v>
                </c:pt>
                <c:pt idx="327">
                  <c:v>3.013688728258423</c:v>
                </c:pt>
                <c:pt idx="328">
                  <c:v>3.0229049017393357</c:v>
                </c:pt>
                <c:pt idx="329">
                  <c:v>3.0321210752202483</c:v>
                </c:pt>
                <c:pt idx="330">
                  <c:v>3.041337248701161</c:v>
                </c:pt>
                <c:pt idx="331">
                  <c:v>3.0505534221820736</c:v>
                </c:pt>
                <c:pt idx="332">
                  <c:v>3.0597695956629862</c:v>
                </c:pt>
                <c:pt idx="333">
                  <c:v>3.0689857691438989</c:v>
                </c:pt>
                <c:pt idx="334">
                  <c:v>3.0782019426248115</c:v>
                </c:pt>
                <c:pt idx="335">
                  <c:v>3.0874181161057241</c:v>
                </c:pt>
                <c:pt idx="336">
                  <c:v>3.0966342895866368</c:v>
                </c:pt>
                <c:pt idx="337">
                  <c:v>3.1058504630675494</c:v>
                </c:pt>
                <c:pt idx="338">
                  <c:v>3.1150666365484621</c:v>
                </c:pt>
                <c:pt idx="339">
                  <c:v>3.1242828100293747</c:v>
                </c:pt>
                <c:pt idx="340">
                  <c:v>3.1334989835102873</c:v>
                </c:pt>
                <c:pt idx="341">
                  <c:v>3.1427151569912</c:v>
                </c:pt>
                <c:pt idx="342">
                  <c:v>3.1519313304721126</c:v>
                </c:pt>
                <c:pt idx="343">
                  <c:v>3.1611475039530252</c:v>
                </c:pt>
                <c:pt idx="344">
                  <c:v>3.1703636774339379</c:v>
                </c:pt>
                <c:pt idx="345">
                  <c:v>3.1795798509148505</c:v>
                </c:pt>
                <c:pt idx="346">
                  <c:v>3.1887960243957632</c:v>
                </c:pt>
                <c:pt idx="347">
                  <c:v>3.1980121978766758</c:v>
                </c:pt>
                <c:pt idx="348">
                  <c:v>3.2072283713575884</c:v>
                </c:pt>
                <c:pt idx="349">
                  <c:v>3.2164445448385011</c:v>
                </c:pt>
                <c:pt idx="350">
                  <c:v>3.2256607183194137</c:v>
                </c:pt>
                <c:pt idx="351">
                  <c:v>3.2348768918003263</c:v>
                </c:pt>
                <c:pt idx="352">
                  <c:v>3.244093065281239</c:v>
                </c:pt>
                <c:pt idx="353">
                  <c:v>3.2533092387621516</c:v>
                </c:pt>
                <c:pt idx="354">
                  <c:v>3.2625254122430642</c:v>
                </c:pt>
                <c:pt idx="355">
                  <c:v>3.2717415857239769</c:v>
                </c:pt>
                <c:pt idx="356">
                  <c:v>3.2809577592048895</c:v>
                </c:pt>
                <c:pt idx="357">
                  <c:v>3.2901739326858022</c:v>
                </c:pt>
                <c:pt idx="358">
                  <c:v>3.2993901061667148</c:v>
                </c:pt>
                <c:pt idx="359">
                  <c:v>3.3086062796476274</c:v>
                </c:pt>
                <c:pt idx="360">
                  <c:v>3.3178224531285401</c:v>
                </c:pt>
                <c:pt idx="361">
                  <c:v>3.3270386266094527</c:v>
                </c:pt>
                <c:pt idx="362">
                  <c:v>3.3362548000903653</c:v>
                </c:pt>
                <c:pt idx="363">
                  <c:v>3.345470973571278</c:v>
                </c:pt>
                <c:pt idx="364">
                  <c:v>3.3546871470521906</c:v>
                </c:pt>
                <c:pt idx="365">
                  <c:v>3.3639033205331033</c:v>
                </c:pt>
                <c:pt idx="366">
                  <c:v>3.3731194940140159</c:v>
                </c:pt>
                <c:pt idx="367">
                  <c:v>3.3823356674949285</c:v>
                </c:pt>
                <c:pt idx="368">
                  <c:v>3.3915518409758412</c:v>
                </c:pt>
                <c:pt idx="369">
                  <c:v>3.4007680144567538</c:v>
                </c:pt>
                <c:pt idx="370">
                  <c:v>3.4099841879376664</c:v>
                </c:pt>
                <c:pt idx="371">
                  <c:v>3.4192003614185791</c:v>
                </c:pt>
                <c:pt idx="372">
                  <c:v>3.4284165348994917</c:v>
                </c:pt>
                <c:pt idx="373">
                  <c:v>3.4376327083804044</c:v>
                </c:pt>
                <c:pt idx="374">
                  <c:v>3.446848881861317</c:v>
                </c:pt>
                <c:pt idx="375">
                  <c:v>3.4560650553422296</c:v>
                </c:pt>
                <c:pt idx="376">
                  <c:v>3.4652812288231423</c:v>
                </c:pt>
                <c:pt idx="377">
                  <c:v>3.4744974023040549</c:v>
                </c:pt>
                <c:pt idx="378">
                  <c:v>3.4837135757849675</c:v>
                </c:pt>
                <c:pt idx="379">
                  <c:v>3.4929297492658802</c:v>
                </c:pt>
                <c:pt idx="380">
                  <c:v>3.5021459227467928</c:v>
                </c:pt>
                <c:pt idx="381">
                  <c:v>3.5113620962277055</c:v>
                </c:pt>
                <c:pt idx="382">
                  <c:v>3.5205782697086181</c:v>
                </c:pt>
                <c:pt idx="383">
                  <c:v>3.5297944431895307</c:v>
                </c:pt>
                <c:pt idx="384">
                  <c:v>3.5390106166704434</c:v>
                </c:pt>
                <c:pt idx="385">
                  <c:v>3.548226790151356</c:v>
                </c:pt>
                <c:pt idx="386">
                  <c:v>3.5574429636322686</c:v>
                </c:pt>
                <c:pt idx="387">
                  <c:v>3.5666591371131813</c:v>
                </c:pt>
                <c:pt idx="388">
                  <c:v>3.5758753105940939</c:v>
                </c:pt>
                <c:pt idx="389">
                  <c:v>3.5850914840750066</c:v>
                </c:pt>
                <c:pt idx="390">
                  <c:v>3.5943076575559192</c:v>
                </c:pt>
                <c:pt idx="391">
                  <c:v>3.6035238310368318</c:v>
                </c:pt>
                <c:pt idx="392">
                  <c:v>3.6127400045177445</c:v>
                </c:pt>
                <c:pt idx="393">
                  <c:v>3.6219561779986571</c:v>
                </c:pt>
                <c:pt idx="394">
                  <c:v>3.6311723514795697</c:v>
                </c:pt>
                <c:pt idx="395">
                  <c:v>3.6403885249604824</c:v>
                </c:pt>
                <c:pt idx="396">
                  <c:v>3.649604698441395</c:v>
                </c:pt>
                <c:pt idx="397">
                  <c:v>3.6588208719223076</c:v>
                </c:pt>
                <c:pt idx="398">
                  <c:v>3.6680370454032203</c:v>
                </c:pt>
                <c:pt idx="399">
                  <c:v>3.6772532188841329</c:v>
                </c:pt>
                <c:pt idx="400">
                  <c:v>3.6864693923650456</c:v>
                </c:pt>
                <c:pt idx="401">
                  <c:v>3.6956855658459582</c:v>
                </c:pt>
                <c:pt idx="402">
                  <c:v>3.7049017393268708</c:v>
                </c:pt>
                <c:pt idx="403">
                  <c:v>3.7141179128077835</c:v>
                </c:pt>
                <c:pt idx="404">
                  <c:v>3.7233340862886961</c:v>
                </c:pt>
                <c:pt idx="405">
                  <c:v>3.7325502597696087</c:v>
                </c:pt>
                <c:pt idx="406">
                  <c:v>3.7417664332505214</c:v>
                </c:pt>
                <c:pt idx="407">
                  <c:v>3.750982606731434</c:v>
                </c:pt>
                <c:pt idx="408">
                  <c:v>3.7601987802123467</c:v>
                </c:pt>
                <c:pt idx="409">
                  <c:v>3.7694149536932593</c:v>
                </c:pt>
                <c:pt idx="410">
                  <c:v>3.7786311271741719</c:v>
                </c:pt>
                <c:pt idx="411">
                  <c:v>3.7878473006550846</c:v>
                </c:pt>
                <c:pt idx="412">
                  <c:v>3.7970634741359972</c:v>
                </c:pt>
                <c:pt idx="413">
                  <c:v>3.8062796476169098</c:v>
                </c:pt>
                <c:pt idx="414">
                  <c:v>3.8154958210978225</c:v>
                </c:pt>
                <c:pt idx="415">
                  <c:v>3.8247119945787351</c:v>
                </c:pt>
                <c:pt idx="416">
                  <c:v>3.8339281680596478</c:v>
                </c:pt>
                <c:pt idx="417">
                  <c:v>3.8431443415405604</c:v>
                </c:pt>
                <c:pt idx="418">
                  <c:v>3.852360515021473</c:v>
                </c:pt>
                <c:pt idx="419">
                  <c:v>3.8615766885023857</c:v>
                </c:pt>
                <c:pt idx="420">
                  <c:v>3.8707928619832983</c:v>
                </c:pt>
                <c:pt idx="421">
                  <c:v>3.8800090354642109</c:v>
                </c:pt>
                <c:pt idx="422">
                  <c:v>3.8892252089451236</c:v>
                </c:pt>
                <c:pt idx="423">
                  <c:v>3.8984413824260362</c:v>
                </c:pt>
                <c:pt idx="424">
                  <c:v>3.9076575559069489</c:v>
                </c:pt>
                <c:pt idx="425">
                  <c:v>3.9168737293878615</c:v>
                </c:pt>
                <c:pt idx="426">
                  <c:v>3.9260899028687741</c:v>
                </c:pt>
                <c:pt idx="427">
                  <c:v>3.9353060763496868</c:v>
                </c:pt>
                <c:pt idx="428">
                  <c:v>3.9445222498305994</c:v>
                </c:pt>
                <c:pt idx="429">
                  <c:v>3.953738423311512</c:v>
                </c:pt>
                <c:pt idx="430">
                  <c:v>3.9629545967924247</c:v>
                </c:pt>
                <c:pt idx="431">
                  <c:v>3.9721707702733373</c:v>
                </c:pt>
                <c:pt idx="432">
                  <c:v>3.98138694375425</c:v>
                </c:pt>
                <c:pt idx="433">
                  <c:v>3.9906031172351626</c:v>
                </c:pt>
                <c:pt idx="434">
                  <c:v>3.9998192907160752</c:v>
                </c:pt>
                <c:pt idx="435">
                  <c:v>4.0090354641969874</c:v>
                </c:pt>
                <c:pt idx="436">
                  <c:v>4.0182516376779001</c:v>
                </c:pt>
                <c:pt idx="437">
                  <c:v>4.0274678111588127</c:v>
                </c:pt>
                <c:pt idx="438">
                  <c:v>4.0366839846397253</c:v>
                </c:pt>
                <c:pt idx="439">
                  <c:v>4.045900158120638</c:v>
                </c:pt>
                <c:pt idx="440">
                  <c:v>4.0551163316015506</c:v>
                </c:pt>
                <c:pt idx="441">
                  <c:v>4.0643325050824632</c:v>
                </c:pt>
                <c:pt idx="442">
                  <c:v>4.0735486785633759</c:v>
                </c:pt>
                <c:pt idx="443">
                  <c:v>4.0827648520442885</c:v>
                </c:pt>
                <c:pt idx="444">
                  <c:v>4.0919810255252012</c:v>
                </c:pt>
                <c:pt idx="445">
                  <c:v>4.1011971990061138</c:v>
                </c:pt>
                <c:pt idx="446">
                  <c:v>4.1104133724870264</c:v>
                </c:pt>
                <c:pt idx="447">
                  <c:v>4.1196295459679391</c:v>
                </c:pt>
                <c:pt idx="448">
                  <c:v>4.1288457194488517</c:v>
                </c:pt>
                <c:pt idx="449">
                  <c:v>4.1380618929297643</c:v>
                </c:pt>
                <c:pt idx="450">
                  <c:v>4.147278066410677</c:v>
                </c:pt>
                <c:pt idx="451">
                  <c:v>4.1564942398915896</c:v>
                </c:pt>
                <c:pt idx="452">
                  <c:v>4.1657104133725023</c:v>
                </c:pt>
                <c:pt idx="453">
                  <c:v>4.1749265868534149</c:v>
                </c:pt>
                <c:pt idx="454">
                  <c:v>4.1841427603343275</c:v>
                </c:pt>
                <c:pt idx="455">
                  <c:v>4.1933589338152402</c:v>
                </c:pt>
                <c:pt idx="456">
                  <c:v>4.2025751072961528</c:v>
                </c:pt>
                <c:pt idx="457">
                  <c:v>4.2117912807770654</c:v>
                </c:pt>
                <c:pt idx="458">
                  <c:v>4.2210074542579781</c:v>
                </c:pt>
                <c:pt idx="459">
                  <c:v>4.2302236277388907</c:v>
                </c:pt>
                <c:pt idx="460">
                  <c:v>4.2394398012198033</c:v>
                </c:pt>
                <c:pt idx="461">
                  <c:v>4.248655974700716</c:v>
                </c:pt>
                <c:pt idx="462">
                  <c:v>4.2578721481816286</c:v>
                </c:pt>
                <c:pt idx="463">
                  <c:v>4.2670883216625413</c:v>
                </c:pt>
                <c:pt idx="464">
                  <c:v>4.2763044951434539</c:v>
                </c:pt>
                <c:pt idx="465">
                  <c:v>4.2855206686243665</c:v>
                </c:pt>
                <c:pt idx="466">
                  <c:v>4.2947368421052792</c:v>
                </c:pt>
                <c:pt idx="467">
                  <c:v>4.3039530155861918</c:v>
                </c:pt>
                <c:pt idx="468">
                  <c:v>4.3131691890671044</c:v>
                </c:pt>
                <c:pt idx="469">
                  <c:v>4.3223853625480171</c:v>
                </c:pt>
                <c:pt idx="470">
                  <c:v>4.3316015360289297</c:v>
                </c:pt>
                <c:pt idx="471">
                  <c:v>4.3408177095098424</c:v>
                </c:pt>
                <c:pt idx="472">
                  <c:v>4.350033882990755</c:v>
                </c:pt>
                <c:pt idx="473">
                  <c:v>4.3592500564716676</c:v>
                </c:pt>
                <c:pt idx="474">
                  <c:v>4.3684662299525803</c:v>
                </c:pt>
                <c:pt idx="475">
                  <c:v>4.3776824034334929</c:v>
                </c:pt>
                <c:pt idx="476">
                  <c:v>4.3868985769144055</c:v>
                </c:pt>
                <c:pt idx="477">
                  <c:v>4.3961147503953182</c:v>
                </c:pt>
                <c:pt idx="478">
                  <c:v>4.4053309238762308</c:v>
                </c:pt>
                <c:pt idx="479">
                  <c:v>4.4145470973571435</c:v>
                </c:pt>
                <c:pt idx="480">
                  <c:v>4.4237632708380561</c:v>
                </c:pt>
                <c:pt idx="481">
                  <c:v>4.4329794443189687</c:v>
                </c:pt>
                <c:pt idx="482">
                  <c:v>4.4421956177998814</c:v>
                </c:pt>
                <c:pt idx="483">
                  <c:v>4.451411791280794</c:v>
                </c:pt>
                <c:pt idx="484">
                  <c:v>4.4606279647617066</c:v>
                </c:pt>
                <c:pt idx="485">
                  <c:v>4.4698441382426193</c:v>
                </c:pt>
                <c:pt idx="486">
                  <c:v>4.4790603117235319</c:v>
                </c:pt>
                <c:pt idx="487">
                  <c:v>4.4882764852044446</c:v>
                </c:pt>
                <c:pt idx="488">
                  <c:v>4.4974926586853572</c:v>
                </c:pt>
                <c:pt idx="489">
                  <c:v>4.5067088321662698</c:v>
                </c:pt>
                <c:pt idx="490">
                  <c:v>4.5159250056471825</c:v>
                </c:pt>
                <c:pt idx="491">
                  <c:v>4.5251411791280951</c:v>
                </c:pt>
                <c:pt idx="492">
                  <c:v>4.5343573526090077</c:v>
                </c:pt>
                <c:pt idx="493">
                  <c:v>4.5435735260899204</c:v>
                </c:pt>
                <c:pt idx="494">
                  <c:v>4.552789699570833</c:v>
                </c:pt>
                <c:pt idx="495">
                  <c:v>4.5620058730517457</c:v>
                </c:pt>
                <c:pt idx="496">
                  <c:v>4.5712220465326583</c:v>
                </c:pt>
                <c:pt idx="497">
                  <c:v>4.5804382200135709</c:v>
                </c:pt>
                <c:pt idx="498">
                  <c:v>4.5896543934944836</c:v>
                </c:pt>
                <c:pt idx="499">
                  <c:v>4.5988705669753962</c:v>
                </c:pt>
                <c:pt idx="500">
                  <c:v>4.6080867404563088</c:v>
                </c:pt>
                <c:pt idx="501">
                  <c:v>4.6173029139372215</c:v>
                </c:pt>
                <c:pt idx="502">
                  <c:v>4.6265190874181341</c:v>
                </c:pt>
                <c:pt idx="503">
                  <c:v>4.6357352608990468</c:v>
                </c:pt>
                <c:pt idx="504">
                  <c:v>4.6449514343799594</c:v>
                </c:pt>
                <c:pt idx="505">
                  <c:v>4.654167607860872</c:v>
                </c:pt>
                <c:pt idx="506">
                  <c:v>4.6633837813417847</c:v>
                </c:pt>
                <c:pt idx="507">
                  <c:v>4.6725999548226973</c:v>
                </c:pt>
                <c:pt idx="508">
                  <c:v>4.6818161283036099</c:v>
                </c:pt>
                <c:pt idx="509">
                  <c:v>4.6910323017845226</c:v>
                </c:pt>
                <c:pt idx="510">
                  <c:v>4.7002484752654352</c:v>
                </c:pt>
                <c:pt idx="511">
                  <c:v>4.7094646487463478</c:v>
                </c:pt>
                <c:pt idx="512">
                  <c:v>4.7186808222272605</c:v>
                </c:pt>
                <c:pt idx="513">
                  <c:v>4.7278969957081731</c:v>
                </c:pt>
                <c:pt idx="514">
                  <c:v>4.7371131691890858</c:v>
                </c:pt>
                <c:pt idx="515">
                  <c:v>4.7463293426699984</c:v>
                </c:pt>
                <c:pt idx="516">
                  <c:v>4.755545516150911</c:v>
                </c:pt>
                <c:pt idx="517">
                  <c:v>4.7647616896318237</c:v>
                </c:pt>
                <c:pt idx="518">
                  <c:v>4.7739778631127363</c:v>
                </c:pt>
                <c:pt idx="519">
                  <c:v>4.7831940365936489</c:v>
                </c:pt>
                <c:pt idx="520">
                  <c:v>4.7924102100745616</c:v>
                </c:pt>
                <c:pt idx="521">
                  <c:v>4.8016263835554742</c:v>
                </c:pt>
                <c:pt idx="522">
                  <c:v>4.8108425570363869</c:v>
                </c:pt>
                <c:pt idx="523">
                  <c:v>4.8200587305172995</c:v>
                </c:pt>
                <c:pt idx="524">
                  <c:v>4.8292749039982121</c:v>
                </c:pt>
                <c:pt idx="525">
                  <c:v>4.8384910774791248</c:v>
                </c:pt>
                <c:pt idx="526">
                  <c:v>4.8477072509600374</c:v>
                </c:pt>
                <c:pt idx="527">
                  <c:v>4.85692342444095</c:v>
                </c:pt>
                <c:pt idx="528">
                  <c:v>4.8661395979218627</c:v>
                </c:pt>
                <c:pt idx="529">
                  <c:v>4.8753557714027753</c:v>
                </c:pt>
                <c:pt idx="530">
                  <c:v>4.884571944883688</c:v>
                </c:pt>
                <c:pt idx="531">
                  <c:v>4.8937881183646006</c:v>
                </c:pt>
                <c:pt idx="532">
                  <c:v>4.9030042918455132</c:v>
                </c:pt>
                <c:pt idx="533">
                  <c:v>4.9122204653264259</c:v>
                </c:pt>
                <c:pt idx="534">
                  <c:v>4.9214366388073385</c:v>
                </c:pt>
                <c:pt idx="535">
                  <c:v>4.9306528122882511</c:v>
                </c:pt>
                <c:pt idx="536">
                  <c:v>4.9398689857691638</c:v>
                </c:pt>
                <c:pt idx="537">
                  <c:v>4.9490851592500764</c:v>
                </c:pt>
                <c:pt idx="538">
                  <c:v>4.9583013327309891</c:v>
                </c:pt>
                <c:pt idx="539">
                  <c:v>4.9675175062119017</c:v>
                </c:pt>
                <c:pt idx="540">
                  <c:v>4.9767336796928143</c:v>
                </c:pt>
                <c:pt idx="541">
                  <c:v>4.985949853173727</c:v>
                </c:pt>
                <c:pt idx="542">
                  <c:v>4.9951660266546396</c:v>
                </c:pt>
                <c:pt idx="543">
                  <c:v>5.0043822001355522</c:v>
                </c:pt>
                <c:pt idx="544">
                  <c:v>5.0135983736164649</c:v>
                </c:pt>
                <c:pt idx="545">
                  <c:v>5.0228145470973775</c:v>
                </c:pt>
                <c:pt idx="546">
                  <c:v>5.0320307205782902</c:v>
                </c:pt>
                <c:pt idx="547">
                  <c:v>5.0412468940592028</c:v>
                </c:pt>
                <c:pt idx="548">
                  <c:v>5.0504630675401154</c:v>
                </c:pt>
                <c:pt idx="549">
                  <c:v>5.0596792410210281</c:v>
                </c:pt>
                <c:pt idx="550">
                  <c:v>5.0688954145019407</c:v>
                </c:pt>
                <c:pt idx="551">
                  <c:v>5.0688954145019407</c:v>
                </c:pt>
                <c:pt idx="552">
                  <c:v>5.0688954145019407</c:v>
                </c:pt>
                <c:pt idx="553">
                  <c:v>5.0688954145019407</c:v>
                </c:pt>
                <c:pt idx="554">
                  <c:v>5.0688954145019407</c:v>
                </c:pt>
                <c:pt idx="555">
                  <c:v>5.0688954145019407</c:v>
                </c:pt>
                <c:pt idx="556">
                  <c:v>5.0688954145019407</c:v>
                </c:pt>
                <c:pt idx="557">
                  <c:v>5.0688954145019407</c:v>
                </c:pt>
                <c:pt idx="558">
                  <c:v>5.0688954145019407</c:v>
                </c:pt>
                <c:pt idx="559">
                  <c:v>5.0688954145019407</c:v>
                </c:pt>
                <c:pt idx="560">
                  <c:v>5.0688954145019407</c:v>
                </c:pt>
                <c:pt idx="561">
                  <c:v>5.0688954145019407</c:v>
                </c:pt>
                <c:pt idx="562">
                  <c:v>5.0688954145019407</c:v>
                </c:pt>
                <c:pt idx="563">
                  <c:v>5.0688954145019407</c:v>
                </c:pt>
                <c:pt idx="564">
                  <c:v>5.0688954145019407</c:v>
                </c:pt>
                <c:pt idx="565">
                  <c:v>5.0688954145019407</c:v>
                </c:pt>
                <c:pt idx="566">
                  <c:v>5.0688954145019407</c:v>
                </c:pt>
                <c:pt idx="567">
                  <c:v>5.0688954145019407</c:v>
                </c:pt>
                <c:pt idx="568">
                  <c:v>5.0688954145019407</c:v>
                </c:pt>
                <c:pt idx="569">
                  <c:v>5.0688954145019407</c:v>
                </c:pt>
                <c:pt idx="570">
                  <c:v>5.0688954145019407</c:v>
                </c:pt>
                <c:pt idx="571">
                  <c:v>5.0688954145019407</c:v>
                </c:pt>
                <c:pt idx="572">
                  <c:v>5.0688954145019407</c:v>
                </c:pt>
                <c:pt idx="573">
                  <c:v>5.0688954145019407</c:v>
                </c:pt>
                <c:pt idx="574">
                  <c:v>5.0688954145019407</c:v>
                </c:pt>
                <c:pt idx="575">
                  <c:v>5.0688954145019407</c:v>
                </c:pt>
                <c:pt idx="576">
                  <c:v>5.0688954145019407</c:v>
                </c:pt>
                <c:pt idx="577">
                  <c:v>5.0688954145019407</c:v>
                </c:pt>
                <c:pt idx="578">
                  <c:v>5.0688954145019407</c:v>
                </c:pt>
                <c:pt idx="579">
                  <c:v>5.0688954145019407</c:v>
                </c:pt>
                <c:pt idx="580">
                  <c:v>5.0688954145019407</c:v>
                </c:pt>
                <c:pt idx="581">
                  <c:v>5.0688954145019407</c:v>
                </c:pt>
                <c:pt idx="582">
                  <c:v>5.0688954145019407</c:v>
                </c:pt>
                <c:pt idx="583">
                  <c:v>5.0688954145019407</c:v>
                </c:pt>
                <c:pt idx="584">
                  <c:v>5.0688954145019407</c:v>
                </c:pt>
                <c:pt idx="585">
                  <c:v>5.0688954145019407</c:v>
                </c:pt>
                <c:pt idx="586">
                  <c:v>5.0688954145019407</c:v>
                </c:pt>
                <c:pt idx="587">
                  <c:v>5.0688954145019407</c:v>
                </c:pt>
                <c:pt idx="588">
                  <c:v>5.0688954145019407</c:v>
                </c:pt>
                <c:pt idx="589">
                  <c:v>5.0688954145019407</c:v>
                </c:pt>
                <c:pt idx="590">
                  <c:v>5.0688954145019407</c:v>
                </c:pt>
                <c:pt idx="591">
                  <c:v>5.0688954145019407</c:v>
                </c:pt>
                <c:pt idx="592">
                  <c:v>5.0688954145019407</c:v>
                </c:pt>
                <c:pt idx="593">
                  <c:v>5.0688954145019407</c:v>
                </c:pt>
                <c:pt idx="594">
                  <c:v>5.0688954145019407</c:v>
                </c:pt>
                <c:pt idx="595">
                  <c:v>5.0688954145019407</c:v>
                </c:pt>
                <c:pt idx="596">
                  <c:v>5.0688954145019407</c:v>
                </c:pt>
                <c:pt idx="597">
                  <c:v>5.0688954145019407</c:v>
                </c:pt>
                <c:pt idx="598">
                  <c:v>5.0688954145019407</c:v>
                </c:pt>
                <c:pt idx="599">
                  <c:v>5.0688954145019407</c:v>
                </c:pt>
                <c:pt idx="600">
                  <c:v>5.0688954145019407</c:v>
                </c:pt>
                <c:pt idx="601">
                  <c:v>5.0688954145019407</c:v>
                </c:pt>
                <c:pt idx="602">
                  <c:v>5.0688954145019407</c:v>
                </c:pt>
                <c:pt idx="603">
                  <c:v>5.0688954145019407</c:v>
                </c:pt>
                <c:pt idx="604">
                  <c:v>5.0688954145019407</c:v>
                </c:pt>
                <c:pt idx="605">
                  <c:v>5.0688954145019407</c:v>
                </c:pt>
                <c:pt idx="606">
                  <c:v>5.0688954145019407</c:v>
                </c:pt>
                <c:pt idx="607">
                  <c:v>5.0688954145019407</c:v>
                </c:pt>
                <c:pt idx="608">
                  <c:v>5.0688954145019407</c:v>
                </c:pt>
                <c:pt idx="609">
                  <c:v>5.0688954145019407</c:v>
                </c:pt>
                <c:pt idx="610">
                  <c:v>5.0688954145019407</c:v>
                </c:pt>
                <c:pt idx="611">
                  <c:v>5.0688954145019407</c:v>
                </c:pt>
                <c:pt idx="612">
                  <c:v>5.0688954145019407</c:v>
                </c:pt>
                <c:pt idx="613">
                  <c:v>5.0688954145019407</c:v>
                </c:pt>
                <c:pt idx="614">
                  <c:v>5.0688954145019407</c:v>
                </c:pt>
                <c:pt idx="615">
                  <c:v>5.0688954145019407</c:v>
                </c:pt>
                <c:pt idx="616">
                  <c:v>5.0688954145019407</c:v>
                </c:pt>
                <c:pt idx="617">
                  <c:v>5.0688954145019407</c:v>
                </c:pt>
                <c:pt idx="618">
                  <c:v>5.0688954145019407</c:v>
                </c:pt>
                <c:pt idx="619">
                  <c:v>5.0688954145019407</c:v>
                </c:pt>
                <c:pt idx="620">
                  <c:v>5.0688954145019407</c:v>
                </c:pt>
                <c:pt idx="621">
                  <c:v>5.0688954145019407</c:v>
                </c:pt>
                <c:pt idx="622">
                  <c:v>5.0688954145019407</c:v>
                </c:pt>
                <c:pt idx="623">
                  <c:v>5.0688954145019407</c:v>
                </c:pt>
                <c:pt idx="624">
                  <c:v>5.0688954145019407</c:v>
                </c:pt>
                <c:pt idx="625">
                  <c:v>5.0688954145019407</c:v>
                </c:pt>
                <c:pt idx="626">
                  <c:v>5.0688954145019407</c:v>
                </c:pt>
                <c:pt idx="627">
                  <c:v>5.0688954145019407</c:v>
                </c:pt>
                <c:pt idx="628">
                  <c:v>5.0688954145019407</c:v>
                </c:pt>
                <c:pt idx="629">
                  <c:v>5.0688954145019407</c:v>
                </c:pt>
                <c:pt idx="630">
                  <c:v>5.0688954145019407</c:v>
                </c:pt>
                <c:pt idx="631">
                  <c:v>5.0688954145019407</c:v>
                </c:pt>
                <c:pt idx="632">
                  <c:v>5.0688954145019407</c:v>
                </c:pt>
                <c:pt idx="633">
                  <c:v>5.0688954145019407</c:v>
                </c:pt>
                <c:pt idx="634">
                  <c:v>5.0688954145019407</c:v>
                </c:pt>
                <c:pt idx="635">
                  <c:v>5.0688954145019407</c:v>
                </c:pt>
                <c:pt idx="636">
                  <c:v>5.0688954145019407</c:v>
                </c:pt>
                <c:pt idx="637">
                  <c:v>5.0688954145019407</c:v>
                </c:pt>
                <c:pt idx="638">
                  <c:v>5.0688954145019407</c:v>
                </c:pt>
                <c:pt idx="639">
                  <c:v>5.0688954145019407</c:v>
                </c:pt>
                <c:pt idx="640">
                  <c:v>5.0688954145019407</c:v>
                </c:pt>
                <c:pt idx="641">
                  <c:v>5.0688954145019407</c:v>
                </c:pt>
                <c:pt idx="642">
                  <c:v>5.0688954145019407</c:v>
                </c:pt>
                <c:pt idx="643">
                  <c:v>5.0688954145019407</c:v>
                </c:pt>
                <c:pt idx="644">
                  <c:v>5.0688954145019407</c:v>
                </c:pt>
                <c:pt idx="645">
                  <c:v>5.0688954145019407</c:v>
                </c:pt>
                <c:pt idx="646">
                  <c:v>5.0688954145019407</c:v>
                </c:pt>
                <c:pt idx="647">
                  <c:v>5.0688954145019407</c:v>
                </c:pt>
                <c:pt idx="648">
                  <c:v>5.0688954145019407</c:v>
                </c:pt>
                <c:pt idx="649">
                  <c:v>5.0688954145019407</c:v>
                </c:pt>
                <c:pt idx="650">
                  <c:v>5.0688954145019407</c:v>
                </c:pt>
                <c:pt idx="651">
                  <c:v>5.0688954145019407</c:v>
                </c:pt>
                <c:pt idx="652">
                  <c:v>5.0688954145019407</c:v>
                </c:pt>
                <c:pt idx="653">
                  <c:v>5.0688954145019407</c:v>
                </c:pt>
                <c:pt idx="654">
                  <c:v>5.0688954145019407</c:v>
                </c:pt>
                <c:pt idx="655">
                  <c:v>5.0688954145019407</c:v>
                </c:pt>
                <c:pt idx="656">
                  <c:v>5.0688954145019407</c:v>
                </c:pt>
                <c:pt idx="657">
                  <c:v>5.0688954145019407</c:v>
                </c:pt>
                <c:pt idx="658">
                  <c:v>5.0688954145019407</c:v>
                </c:pt>
                <c:pt idx="659">
                  <c:v>5.0688954145019407</c:v>
                </c:pt>
                <c:pt idx="660">
                  <c:v>5.0688954145019407</c:v>
                </c:pt>
                <c:pt idx="661">
                  <c:v>5.0688954145019407</c:v>
                </c:pt>
                <c:pt idx="662">
                  <c:v>5.0688954145019407</c:v>
                </c:pt>
                <c:pt idx="663">
                  <c:v>5.0688954145019407</c:v>
                </c:pt>
                <c:pt idx="664">
                  <c:v>5.0688954145019407</c:v>
                </c:pt>
                <c:pt idx="665">
                  <c:v>5.0688954145019407</c:v>
                </c:pt>
                <c:pt idx="666">
                  <c:v>5.0688954145019407</c:v>
                </c:pt>
                <c:pt idx="667">
                  <c:v>5.0688954145019407</c:v>
                </c:pt>
                <c:pt idx="668">
                  <c:v>5.0688954145019407</c:v>
                </c:pt>
                <c:pt idx="669">
                  <c:v>5.0688954145019407</c:v>
                </c:pt>
                <c:pt idx="670">
                  <c:v>5.0688954145019407</c:v>
                </c:pt>
                <c:pt idx="671">
                  <c:v>5.0688954145019407</c:v>
                </c:pt>
                <c:pt idx="672">
                  <c:v>5.0688954145019407</c:v>
                </c:pt>
                <c:pt idx="673">
                  <c:v>5.0688954145019407</c:v>
                </c:pt>
                <c:pt idx="674">
                  <c:v>5.0688954145019407</c:v>
                </c:pt>
                <c:pt idx="675">
                  <c:v>5.0688954145019407</c:v>
                </c:pt>
                <c:pt idx="676">
                  <c:v>5.0688954145019407</c:v>
                </c:pt>
                <c:pt idx="677">
                  <c:v>5.0688954145019407</c:v>
                </c:pt>
                <c:pt idx="678">
                  <c:v>5.0688954145019407</c:v>
                </c:pt>
                <c:pt idx="679">
                  <c:v>5.0688954145019407</c:v>
                </c:pt>
                <c:pt idx="680">
                  <c:v>5.0688954145019407</c:v>
                </c:pt>
                <c:pt idx="681">
                  <c:v>5.0688954145019407</c:v>
                </c:pt>
                <c:pt idx="682">
                  <c:v>5.0688954145019407</c:v>
                </c:pt>
                <c:pt idx="683">
                  <c:v>5.0688954145019407</c:v>
                </c:pt>
                <c:pt idx="684">
                  <c:v>5.0688954145019407</c:v>
                </c:pt>
                <c:pt idx="685">
                  <c:v>5.0688954145019407</c:v>
                </c:pt>
                <c:pt idx="686">
                  <c:v>5.0688954145019407</c:v>
                </c:pt>
                <c:pt idx="687">
                  <c:v>5.0688954145019407</c:v>
                </c:pt>
                <c:pt idx="688">
                  <c:v>5.0688954145019407</c:v>
                </c:pt>
                <c:pt idx="689">
                  <c:v>5.0688954145019407</c:v>
                </c:pt>
                <c:pt idx="690">
                  <c:v>5.0688954145019407</c:v>
                </c:pt>
                <c:pt idx="691">
                  <c:v>5.0688954145019407</c:v>
                </c:pt>
                <c:pt idx="692">
                  <c:v>5.0688954145019407</c:v>
                </c:pt>
                <c:pt idx="693">
                  <c:v>5.0688954145019407</c:v>
                </c:pt>
                <c:pt idx="694">
                  <c:v>5.0688954145019407</c:v>
                </c:pt>
                <c:pt idx="695">
                  <c:v>5.0688954145019407</c:v>
                </c:pt>
                <c:pt idx="696">
                  <c:v>5.0688954145019407</c:v>
                </c:pt>
                <c:pt idx="697">
                  <c:v>5.0688954145019407</c:v>
                </c:pt>
                <c:pt idx="698">
                  <c:v>5.0688954145019407</c:v>
                </c:pt>
                <c:pt idx="699">
                  <c:v>5.0688954145019407</c:v>
                </c:pt>
                <c:pt idx="700">
                  <c:v>5.0688954145019407</c:v>
                </c:pt>
                <c:pt idx="701">
                  <c:v>5.0688954145019407</c:v>
                </c:pt>
                <c:pt idx="702">
                  <c:v>5.0688954145019407</c:v>
                </c:pt>
                <c:pt idx="703">
                  <c:v>5.0688954145019407</c:v>
                </c:pt>
                <c:pt idx="704">
                  <c:v>5.0688954145019407</c:v>
                </c:pt>
                <c:pt idx="705">
                  <c:v>5.0688954145019407</c:v>
                </c:pt>
                <c:pt idx="706">
                  <c:v>5.0688954145019407</c:v>
                </c:pt>
                <c:pt idx="707">
                  <c:v>5.0688954145019407</c:v>
                </c:pt>
                <c:pt idx="708">
                  <c:v>5.0688954145019407</c:v>
                </c:pt>
                <c:pt idx="709">
                  <c:v>5.0688954145019407</c:v>
                </c:pt>
                <c:pt idx="710">
                  <c:v>5.0688954145019407</c:v>
                </c:pt>
                <c:pt idx="711">
                  <c:v>5.0688954145019407</c:v>
                </c:pt>
                <c:pt idx="712">
                  <c:v>5.0688954145019407</c:v>
                </c:pt>
                <c:pt idx="713">
                  <c:v>5.0688954145019407</c:v>
                </c:pt>
                <c:pt idx="714">
                  <c:v>5.0688954145019407</c:v>
                </c:pt>
                <c:pt idx="715">
                  <c:v>5.0688954145019407</c:v>
                </c:pt>
                <c:pt idx="716">
                  <c:v>5.0688954145019407</c:v>
                </c:pt>
                <c:pt idx="717">
                  <c:v>5.0688954145019407</c:v>
                </c:pt>
                <c:pt idx="718">
                  <c:v>5.0688954145019407</c:v>
                </c:pt>
                <c:pt idx="719">
                  <c:v>5.0688954145019407</c:v>
                </c:pt>
                <c:pt idx="720">
                  <c:v>5.0688954145019407</c:v>
                </c:pt>
                <c:pt idx="721">
                  <c:v>5.0688954145019407</c:v>
                </c:pt>
                <c:pt idx="722">
                  <c:v>5.0688954145019407</c:v>
                </c:pt>
                <c:pt idx="723">
                  <c:v>5.0688954145019407</c:v>
                </c:pt>
                <c:pt idx="724">
                  <c:v>5.0688954145019407</c:v>
                </c:pt>
                <c:pt idx="725">
                  <c:v>5.0688954145019407</c:v>
                </c:pt>
                <c:pt idx="726">
                  <c:v>5.0688954145019407</c:v>
                </c:pt>
                <c:pt idx="727">
                  <c:v>5.0688954145019407</c:v>
                </c:pt>
                <c:pt idx="728">
                  <c:v>5.0688954145019407</c:v>
                </c:pt>
                <c:pt idx="729">
                  <c:v>5.0688954145019407</c:v>
                </c:pt>
                <c:pt idx="730">
                  <c:v>5.0688954145019407</c:v>
                </c:pt>
                <c:pt idx="731">
                  <c:v>5.0688954145019407</c:v>
                </c:pt>
                <c:pt idx="732">
                  <c:v>5.0688954145019407</c:v>
                </c:pt>
                <c:pt idx="733">
                  <c:v>5.0688954145019407</c:v>
                </c:pt>
                <c:pt idx="734">
                  <c:v>5.0688954145019407</c:v>
                </c:pt>
                <c:pt idx="735">
                  <c:v>5.0688954145019407</c:v>
                </c:pt>
                <c:pt idx="736">
                  <c:v>5.0688954145019407</c:v>
                </c:pt>
                <c:pt idx="737">
                  <c:v>5.0688954145019407</c:v>
                </c:pt>
                <c:pt idx="738">
                  <c:v>5.0688954145019407</c:v>
                </c:pt>
                <c:pt idx="739">
                  <c:v>5.0688954145019407</c:v>
                </c:pt>
                <c:pt idx="740">
                  <c:v>5.0688954145019407</c:v>
                </c:pt>
                <c:pt idx="741">
                  <c:v>5.0688954145019407</c:v>
                </c:pt>
                <c:pt idx="742">
                  <c:v>5.0688954145019407</c:v>
                </c:pt>
                <c:pt idx="743">
                  <c:v>5.0688954145019407</c:v>
                </c:pt>
                <c:pt idx="744">
                  <c:v>5.0688954145019407</c:v>
                </c:pt>
                <c:pt idx="745">
                  <c:v>5.0688954145019407</c:v>
                </c:pt>
                <c:pt idx="746">
                  <c:v>5.0688954145019407</c:v>
                </c:pt>
                <c:pt idx="747">
                  <c:v>5.0688954145019407</c:v>
                </c:pt>
                <c:pt idx="748">
                  <c:v>5.0688954145019407</c:v>
                </c:pt>
                <c:pt idx="749">
                  <c:v>5.0688954145019407</c:v>
                </c:pt>
                <c:pt idx="750">
                  <c:v>5.0688954145019407</c:v>
                </c:pt>
                <c:pt idx="751">
                  <c:v>5.0688954145019407</c:v>
                </c:pt>
                <c:pt idx="752">
                  <c:v>5.0688954145019407</c:v>
                </c:pt>
                <c:pt idx="753">
                  <c:v>5.0688954145019407</c:v>
                </c:pt>
                <c:pt idx="754">
                  <c:v>5.0688954145019407</c:v>
                </c:pt>
                <c:pt idx="755">
                  <c:v>5.0688954145019407</c:v>
                </c:pt>
                <c:pt idx="756">
                  <c:v>5.0688954145019407</c:v>
                </c:pt>
                <c:pt idx="757">
                  <c:v>5.0688954145019407</c:v>
                </c:pt>
                <c:pt idx="758">
                  <c:v>5.0688954145019407</c:v>
                </c:pt>
                <c:pt idx="759">
                  <c:v>5.0688954145019407</c:v>
                </c:pt>
                <c:pt idx="760">
                  <c:v>5.0688954145019407</c:v>
                </c:pt>
                <c:pt idx="761">
                  <c:v>5.0688954145019407</c:v>
                </c:pt>
                <c:pt idx="762">
                  <c:v>5.0688954145019407</c:v>
                </c:pt>
                <c:pt idx="763">
                  <c:v>5.0688954145019407</c:v>
                </c:pt>
                <c:pt idx="764">
                  <c:v>5.0688954145019407</c:v>
                </c:pt>
                <c:pt idx="765">
                  <c:v>5.0688954145019407</c:v>
                </c:pt>
                <c:pt idx="766">
                  <c:v>5.0688954145019407</c:v>
                </c:pt>
                <c:pt idx="767">
                  <c:v>5.0688954145019407</c:v>
                </c:pt>
                <c:pt idx="768">
                  <c:v>5.0688954145019407</c:v>
                </c:pt>
                <c:pt idx="769">
                  <c:v>5.0688954145019407</c:v>
                </c:pt>
                <c:pt idx="770">
                  <c:v>5.0688954145019407</c:v>
                </c:pt>
                <c:pt idx="771">
                  <c:v>5.0688954145019407</c:v>
                </c:pt>
                <c:pt idx="772">
                  <c:v>5.0688954145019407</c:v>
                </c:pt>
                <c:pt idx="773">
                  <c:v>5.0688954145019407</c:v>
                </c:pt>
                <c:pt idx="774">
                  <c:v>5.0688954145019407</c:v>
                </c:pt>
                <c:pt idx="775">
                  <c:v>5.0688954145019407</c:v>
                </c:pt>
                <c:pt idx="776">
                  <c:v>5.0688954145019407</c:v>
                </c:pt>
                <c:pt idx="777">
                  <c:v>5.0688954145019407</c:v>
                </c:pt>
                <c:pt idx="778">
                  <c:v>5.0688954145019407</c:v>
                </c:pt>
                <c:pt idx="779">
                  <c:v>5.0688954145019407</c:v>
                </c:pt>
                <c:pt idx="780">
                  <c:v>5.0688954145019407</c:v>
                </c:pt>
                <c:pt idx="781">
                  <c:v>5.0688954145019407</c:v>
                </c:pt>
                <c:pt idx="782">
                  <c:v>5.0688954145019407</c:v>
                </c:pt>
                <c:pt idx="783">
                  <c:v>5.0688954145019407</c:v>
                </c:pt>
                <c:pt idx="784">
                  <c:v>5.0688954145019407</c:v>
                </c:pt>
                <c:pt idx="785">
                  <c:v>5.0688954145019407</c:v>
                </c:pt>
                <c:pt idx="786">
                  <c:v>5.0688954145019407</c:v>
                </c:pt>
                <c:pt idx="787">
                  <c:v>5.0688954145019407</c:v>
                </c:pt>
                <c:pt idx="788">
                  <c:v>5.0688954145019407</c:v>
                </c:pt>
                <c:pt idx="789">
                  <c:v>5.0688954145019407</c:v>
                </c:pt>
                <c:pt idx="790">
                  <c:v>5.0688954145019407</c:v>
                </c:pt>
                <c:pt idx="791">
                  <c:v>5.0688954145019407</c:v>
                </c:pt>
                <c:pt idx="792">
                  <c:v>5.0688954145019407</c:v>
                </c:pt>
                <c:pt idx="793">
                  <c:v>5.0688954145019407</c:v>
                </c:pt>
                <c:pt idx="794">
                  <c:v>5.0688954145019407</c:v>
                </c:pt>
                <c:pt idx="795">
                  <c:v>5.0688954145019407</c:v>
                </c:pt>
              </c:numCache>
            </c:numRef>
          </c:xVal>
          <c:yVal>
            <c:numRef>
              <c:f>'Funktionsanalyse tværsnit'!$W$58:$W$853</c:f>
              <c:numCache>
                <c:formatCode>0.00</c:formatCode>
                <c:ptCount val="796"/>
                <c:pt idx="0">
                  <c:v>15.95</c:v>
                </c:pt>
                <c:pt idx="1">
                  <c:v>15.95</c:v>
                </c:pt>
                <c:pt idx="2">
                  <c:v>15.95</c:v>
                </c:pt>
                <c:pt idx="3">
                  <c:v>15.95</c:v>
                </c:pt>
                <c:pt idx="4">
                  <c:v>15.95</c:v>
                </c:pt>
                <c:pt idx="5">
                  <c:v>15.95</c:v>
                </c:pt>
                <c:pt idx="6">
                  <c:v>15.95</c:v>
                </c:pt>
                <c:pt idx="7">
                  <c:v>15.95</c:v>
                </c:pt>
                <c:pt idx="8">
                  <c:v>15.95</c:v>
                </c:pt>
                <c:pt idx="9">
                  <c:v>15.95</c:v>
                </c:pt>
                <c:pt idx="10">
                  <c:v>15.95</c:v>
                </c:pt>
                <c:pt idx="11">
                  <c:v>15.95</c:v>
                </c:pt>
                <c:pt idx="12">
                  <c:v>15.95</c:v>
                </c:pt>
                <c:pt idx="13">
                  <c:v>15.95</c:v>
                </c:pt>
                <c:pt idx="14">
                  <c:v>15.95</c:v>
                </c:pt>
                <c:pt idx="15">
                  <c:v>15.95</c:v>
                </c:pt>
                <c:pt idx="16">
                  <c:v>15.95</c:v>
                </c:pt>
                <c:pt idx="17">
                  <c:v>15.95</c:v>
                </c:pt>
                <c:pt idx="18">
                  <c:v>15.95</c:v>
                </c:pt>
                <c:pt idx="19">
                  <c:v>15.95</c:v>
                </c:pt>
                <c:pt idx="20">
                  <c:v>15.95</c:v>
                </c:pt>
                <c:pt idx="21">
                  <c:v>15.95</c:v>
                </c:pt>
                <c:pt idx="22">
                  <c:v>15.95</c:v>
                </c:pt>
                <c:pt idx="23">
                  <c:v>15.95</c:v>
                </c:pt>
                <c:pt idx="24">
                  <c:v>15.95</c:v>
                </c:pt>
                <c:pt idx="25">
                  <c:v>15.95</c:v>
                </c:pt>
                <c:pt idx="26">
                  <c:v>15.95</c:v>
                </c:pt>
                <c:pt idx="27">
                  <c:v>15.95</c:v>
                </c:pt>
                <c:pt idx="28">
                  <c:v>15.95</c:v>
                </c:pt>
                <c:pt idx="29">
                  <c:v>15.95</c:v>
                </c:pt>
                <c:pt idx="30">
                  <c:v>15.95</c:v>
                </c:pt>
                <c:pt idx="31">
                  <c:v>15.95</c:v>
                </c:pt>
                <c:pt idx="32">
                  <c:v>15.95</c:v>
                </c:pt>
                <c:pt idx="33">
                  <c:v>15.95</c:v>
                </c:pt>
                <c:pt idx="34">
                  <c:v>15.95</c:v>
                </c:pt>
                <c:pt idx="35">
                  <c:v>15.95</c:v>
                </c:pt>
                <c:pt idx="36">
                  <c:v>15.95</c:v>
                </c:pt>
                <c:pt idx="37">
                  <c:v>15.95</c:v>
                </c:pt>
                <c:pt idx="38">
                  <c:v>15.95</c:v>
                </c:pt>
                <c:pt idx="39">
                  <c:v>15.95</c:v>
                </c:pt>
                <c:pt idx="40">
                  <c:v>15.95</c:v>
                </c:pt>
                <c:pt idx="41">
                  <c:v>15.95</c:v>
                </c:pt>
                <c:pt idx="42">
                  <c:v>15.95</c:v>
                </c:pt>
                <c:pt idx="43">
                  <c:v>15.95</c:v>
                </c:pt>
                <c:pt idx="44">
                  <c:v>15.95</c:v>
                </c:pt>
                <c:pt idx="45">
                  <c:v>15.95</c:v>
                </c:pt>
                <c:pt idx="46">
                  <c:v>15.95</c:v>
                </c:pt>
                <c:pt idx="47">
                  <c:v>15.95</c:v>
                </c:pt>
                <c:pt idx="48">
                  <c:v>15.95</c:v>
                </c:pt>
                <c:pt idx="49">
                  <c:v>15.95</c:v>
                </c:pt>
                <c:pt idx="50">
                  <c:v>15.95</c:v>
                </c:pt>
                <c:pt idx="51">
                  <c:v>15.95</c:v>
                </c:pt>
                <c:pt idx="52">
                  <c:v>15.95</c:v>
                </c:pt>
                <c:pt idx="53">
                  <c:v>15.95</c:v>
                </c:pt>
                <c:pt idx="54">
                  <c:v>15.95</c:v>
                </c:pt>
                <c:pt idx="55">
                  <c:v>15.95</c:v>
                </c:pt>
                <c:pt idx="56">
                  <c:v>15.95</c:v>
                </c:pt>
                <c:pt idx="57">
                  <c:v>15.95</c:v>
                </c:pt>
                <c:pt idx="58">
                  <c:v>15.95</c:v>
                </c:pt>
                <c:pt idx="59">
                  <c:v>15.95</c:v>
                </c:pt>
                <c:pt idx="60">
                  <c:v>15.95</c:v>
                </c:pt>
                <c:pt idx="61">
                  <c:v>15.95</c:v>
                </c:pt>
                <c:pt idx="62">
                  <c:v>15.95</c:v>
                </c:pt>
                <c:pt idx="63">
                  <c:v>15.95</c:v>
                </c:pt>
                <c:pt idx="64">
                  <c:v>15.95</c:v>
                </c:pt>
                <c:pt idx="65">
                  <c:v>15.95</c:v>
                </c:pt>
                <c:pt idx="66">
                  <c:v>15.95</c:v>
                </c:pt>
                <c:pt idx="67">
                  <c:v>15.95</c:v>
                </c:pt>
                <c:pt idx="68">
                  <c:v>15.95</c:v>
                </c:pt>
                <c:pt idx="69">
                  <c:v>15.95</c:v>
                </c:pt>
                <c:pt idx="70">
                  <c:v>15.95</c:v>
                </c:pt>
                <c:pt idx="71">
                  <c:v>15.95</c:v>
                </c:pt>
                <c:pt idx="72">
                  <c:v>15.95</c:v>
                </c:pt>
                <c:pt idx="73">
                  <c:v>15.95</c:v>
                </c:pt>
                <c:pt idx="74">
                  <c:v>15.95</c:v>
                </c:pt>
                <c:pt idx="75">
                  <c:v>15.95</c:v>
                </c:pt>
                <c:pt idx="76">
                  <c:v>15.95</c:v>
                </c:pt>
                <c:pt idx="77">
                  <c:v>15.95</c:v>
                </c:pt>
                <c:pt idx="78">
                  <c:v>15.95</c:v>
                </c:pt>
                <c:pt idx="79">
                  <c:v>15.95</c:v>
                </c:pt>
                <c:pt idx="80">
                  <c:v>15.95</c:v>
                </c:pt>
                <c:pt idx="81">
                  <c:v>15.95</c:v>
                </c:pt>
                <c:pt idx="82">
                  <c:v>15.95</c:v>
                </c:pt>
                <c:pt idx="83">
                  <c:v>15.95</c:v>
                </c:pt>
                <c:pt idx="84">
                  <c:v>15.95</c:v>
                </c:pt>
                <c:pt idx="85">
                  <c:v>15.95</c:v>
                </c:pt>
                <c:pt idx="86">
                  <c:v>15.95</c:v>
                </c:pt>
                <c:pt idx="87">
                  <c:v>15.95</c:v>
                </c:pt>
                <c:pt idx="88">
                  <c:v>15.95</c:v>
                </c:pt>
                <c:pt idx="89">
                  <c:v>15.95</c:v>
                </c:pt>
                <c:pt idx="90">
                  <c:v>15.95</c:v>
                </c:pt>
                <c:pt idx="91">
                  <c:v>15.95</c:v>
                </c:pt>
                <c:pt idx="92">
                  <c:v>15.95</c:v>
                </c:pt>
                <c:pt idx="93">
                  <c:v>15.95</c:v>
                </c:pt>
                <c:pt idx="94">
                  <c:v>15.95</c:v>
                </c:pt>
                <c:pt idx="95">
                  <c:v>15.95</c:v>
                </c:pt>
                <c:pt idx="96">
                  <c:v>15.95</c:v>
                </c:pt>
                <c:pt idx="97">
                  <c:v>15.95</c:v>
                </c:pt>
                <c:pt idx="98">
                  <c:v>15.95</c:v>
                </c:pt>
                <c:pt idx="99">
                  <c:v>15.95</c:v>
                </c:pt>
                <c:pt idx="100">
                  <c:v>15.95</c:v>
                </c:pt>
                <c:pt idx="101">
                  <c:v>15.95</c:v>
                </c:pt>
                <c:pt idx="102">
                  <c:v>15.95</c:v>
                </c:pt>
                <c:pt idx="103">
                  <c:v>15.95</c:v>
                </c:pt>
                <c:pt idx="104">
                  <c:v>15.95</c:v>
                </c:pt>
                <c:pt idx="105">
                  <c:v>15.95</c:v>
                </c:pt>
                <c:pt idx="106">
                  <c:v>15.95</c:v>
                </c:pt>
                <c:pt idx="107">
                  <c:v>15.95</c:v>
                </c:pt>
                <c:pt idx="108">
                  <c:v>15.95</c:v>
                </c:pt>
                <c:pt idx="109">
                  <c:v>15.95</c:v>
                </c:pt>
                <c:pt idx="110">
                  <c:v>15.95</c:v>
                </c:pt>
                <c:pt idx="111">
                  <c:v>15.95</c:v>
                </c:pt>
                <c:pt idx="112">
                  <c:v>15.95</c:v>
                </c:pt>
                <c:pt idx="113">
                  <c:v>15.95</c:v>
                </c:pt>
                <c:pt idx="114">
                  <c:v>15.95</c:v>
                </c:pt>
                <c:pt idx="115">
                  <c:v>15.95</c:v>
                </c:pt>
                <c:pt idx="116">
                  <c:v>15.95</c:v>
                </c:pt>
                <c:pt idx="117">
                  <c:v>15.95</c:v>
                </c:pt>
                <c:pt idx="118">
                  <c:v>15.95</c:v>
                </c:pt>
                <c:pt idx="119">
                  <c:v>15.95</c:v>
                </c:pt>
                <c:pt idx="120">
                  <c:v>15.95</c:v>
                </c:pt>
                <c:pt idx="121">
                  <c:v>15.95</c:v>
                </c:pt>
                <c:pt idx="122">
                  <c:v>15.95</c:v>
                </c:pt>
                <c:pt idx="123">
                  <c:v>15.95</c:v>
                </c:pt>
                <c:pt idx="124">
                  <c:v>15.95</c:v>
                </c:pt>
                <c:pt idx="125">
                  <c:v>15.95</c:v>
                </c:pt>
                <c:pt idx="126">
                  <c:v>15.95</c:v>
                </c:pt>
                <c:pt idx="127">
                  <c:v>15.95</c:v>
                </c:pt>
                <c:pt idx="128">
                  <c:v>15.95</c:v>
                </c:pt>
                <c:pt idx="129">
                  <c:v>15.95</c:v>
                </c:pt>
                <c:pt idx="130">
                  <c:v>15.95</c:v>
                </c:pt>
                <c:pt idx="131">
                  <c:v>15.95</c:v>
                </c:pt>
                <c:pt idx="132">
                  <c:v>15.95</c:v>
                </c:pt>
                <c:pt idx="133">
                  <c:v>15.95</c:v>
                </c:pt>
                <c:pt idx="134">
                  <c:v>15.95</c:v>
                </c:pt>
                <c:pt idx="135">
                  <c:v>15.95</c:v>
                </c:pt>
                <c:pt idx="136">
                  <c:v>15.95</c:v>
                </c:pt>
                <c:pt idx="137">
                  <c:v>15.95</c:v>
                </c:pt>
                <c:pt idx="138">
                  <c:v>15.95</c:v>
                </c:pt>
                <c:pt idx="139">
                  <c:v>15.95</c:v>
                </c:pt>
                <c:pt idx="140">
                  <c:v>15.95</c:v>
                </c:pt>
                <c:pt idx="141">
                  <c:v>15.95</c:v>
                </c:pt>
                <c:pt idx="142">
                  <c:v>15.95</c:v>
                </c:pt>
                <c:pt idx="143">
                  <c:v>15.95</c:v>
                </c:pt>
                <c:pt idx="144">
                  <c:v>15.95</c:v>
                </c:pt>
                <c:pt idx="145">
                  <c:v>15.95</c:v>
                </c:pt>
                <c:pt idx="146">
                  <c:v>15.95</c:v>
                </c:pt>
                <c:pt idx="147">
                  <c:v>15.95</c:v>
                </c:pt>
                <c:pt idx="148">
                  <c:v>15.95</c:v>
                </c:pt>
                <c:pt idx="149">
                  <c:v>15.95</c:v>
                </c:pt>
                <c:pt idx="150">
                  <c:v>15.95</c:v>
                </c:pt>
                <c:pt idx="151">
                  <c:v>15.95</c:v>
                </c:pt>
                <c:pt idx="152">
                  <c:v>15.95</c:v>
                </c:pt>
                <c:pt idx="153">
                  <c:v>15.95</c:v>
                </c:pt>
                <c:pt idx="154">
                  <c:v>15.95</c:v>
                </c:pt>
                <c:pt idx="155">
                  <c:v>15.95</c:v>
                </c:pt>
                <c:pt idx="156">
                  <c:v>15.95</c:v>
                </c:pt>
                <c:pt idx="157">
                  <c:v>15.95</c:v>
                </c:pt>
                <c:pt idx="158">
                  <c:v>15.95</c:v>
                </c:pt>
                <c:pt idx="159">
                  <c:v>15.95</c:v>
                </c:pt>
                <c:pt idx="160">
                  <c:v>15.95</c:v>
                </c:pt>
                <c:pt idx="161">
                  <c:v>15.95</c:v>
                </c:pt>
                <c:pt idx="162">
                  <c:v>15.95</c:v>
                </c:pt>
                <c:pt idx="163">
                  <c:v>15.95</c:v>
                </c:pt>
                <c:pt idx="164">
                  <c:v>15.95</c:v>
                </c:pt>
                <c:pt idx="165">
                  <c:v>15.95</c:v>
                </c:pt>
                <c:pt idx="166">
                  <c:v>15.95</c:v>
                </c:pt>
                <c:pt idx="167">
                  <c:v>15.95</c:v>
                </c:pt>
                <c:pt idx="168">
                  <c:v>15.95</c:v>
                </c:pt>
                <c:pt idx="169">
                  <c:v>15.95</c:v>
                </c:pt>
                <c:pt idx="170">
                  <c:v>15.95</c:v>
                </c:pt>
                <c:pt idx="171">
                  <c:v>15.95</c:v>
                </c:pt>
                <c:pt idx="172">
                  <c:v>15.95</c:v>
                </c:pt>
                <c:pt idx="173">
                  <c:v>15.95</c:v>
                </c:pt>
                <c:pt idx="174">
                  <c:v>15.95</c:v>
                </c:pt>
                <c:pt idx="175">
                  <c:v>15.95</c:v>
                </c:pt>
                <c:pt idx="176">
                  <c:v>15.95</c:v>
                </c:pt>
                <c:pt idx="177">
                  <c:v>15.95</c:v>
                </c:pt>
                <c:pt idx="178">
                  <c:v>15.95</c:v>
                </c:pt>
                <c:pt idx="179">
                  <c:v>15.95</c:v>
                </c:pt>
                <c:pt idx="180">
                  <c:v>15.95</c:v>
                </c:pt>
                <c:pt idx="181">
                  <c:v>15.95</c:v>
                </c:pt>
                <c:pt idx="182">
                  <c:v>15.95</c:v>
                </c:pt>
                <c:pt idx="183">
                  <c:v>15.95</c:v>
                </c:pt>
                <c:pt idx="184">
                  <c:v>15.95</c:v>
                </c:pt>
                <c:pt idx="185">
                  <c:v>15.95</c:v>
                </c:pt>
                <c:pt idx="186">
                  <c:v>15.95</c:v>
                </c:pt>
                <c:pt idx="187">
                  <c:v>15.95</c:v>
                </c:pt>
                <c:pt idx="188">
                  <c:v>15.95</c:v>
                </c:pt>
                <c:pt idx="189">
                  <c:v>15.95</c:v>
                </c:pt>
                <c:pt idx="190">
                  <c:v>15.95</c:v>
                </c:pt>
                <c:pt idx="191">
                  <c:v>15.95</c:v>
                </c:pt>
                <c:pt idx="192">
                  <c:v>15.95</c:v>
                </c:pt>
                <c:pt idx="193">
                  <c:v>15.95</c:v>
                </c:pt>
                <c:pt idx="194">
                  <c:v>15.95</c:v>
                </c:pt>
                <c:pt idx="195">
                  <c:v>15.95</c:v>
                </c:pt>
                <c:pt idx="196">
                  <c:v>15.95</c:v>
                </c:pt>
                <c:pt idx="197">
                  <c:v>15.95</c:v>
                </c:pt>
                <c:pt idx="198">
                  <c:v>15.95</c:v>
                </c:pt>
                <c:pt idx="199">
                  <c:v>15.95</c:v>
                </c:pt>
                <c:pt idx="200">
                  <c:v>15.95</c:v>
                </c:pt>
                <c:pt idx="201">
                  <c:v>15.95</c:v>
                </c:pt>
                <c:pt idx="202">
                  <c:v>15.95</c:v>
                </c:pt>
                <c:pt idx="203">
                  <c:v>15.95</c:v>
                </c:pt>
                <c:pt idx="204">
                  <c:v>15.95</c:v>
                </c:pt>
                <c:pt idx="205">
                  <c:v>15.95</c:v>
                </c:pt>
                <c:pt idx="206">
                  <c:v>15.95</c:v>
                </c:pt>
                <c:pt idx="207">
                  <c:v>15.95</c:v>
                </c:pt>
                <c:pt idx="208">
                  <c:v>15.95</c:v>
                </c:pt>
                <c:pt idx="209">
                  <c:v>15.95</c:v>
                </c:pt>
                <c:pt idx="210">
                  <c:v>15.95</c:v>
                </c:pt>
                <c:pt idx="211">
                  <c:v>15.95</c:v>
                </c:pt>
                <c:pt idx="212">
                  <c:v>15.95</c:v>
                </c:pt>
                <c:pt idx="213">
                  <c:v>15.95</c:v>
                </c:pt>
                <c:pt idx="214">
                  <c:v>15.95</c:v>
                </c:pt>
                <c:pt idx="215">
                  <c:v>15.95</c:v>
                </c:pt>
                <c:pt idx="216">
                  <c:v>15.95</c:v>
                </c:pt>
                <c:pt idx="217">
                  <c:v>15.95</c:v>
                </c:pt>
                <c:pt idx="218">
                  <c:v>15.95</c:v>
                </c:pt>
                <c:pt idx="219">
                  <c:v>15.95</c:v>
                </c:pt>
                <c:pt idx="220">
                  <c:v>15.95</c:v>
                </c:pt>
                <c:pt idx="221">
                  <c:v>15.95</c:v>
                </c:pt>
                <c:pt idx="222">
                  <c:v>15.95</c:v>
                </c:pt>
                <c:pt idx="223">
                  <c:v>15.95</c:v>
                </c:pt>
                <c:pt idx="224">
                  <c:v>15.95</c:v>
                </c:pt>
                <c:pt idx="225">
                  <c:v>15.95</c:v>
                </c:pt>
                <c:pt idx="226">
                  <c:v>15.95</c:v>
                </c:pt>
                <c:pt idx="227">
                  <c:v>15.95</c:v>
                </c:pt>
                <c:pt idx="228">
                  <c:v>15.95</c:v>
                </c:pt>
                <c:pt idx="229">
                  <c:v>15.95</c:v>
                </c:pt>
                <c:pt idx="230">
                  <c:v>15.95</c:v>
                </c:pt>
                <c:pt idx="231">
                  <c:v>15.95</c:v>
                </c:pt>
                <c:pt idx="232">
                  <c:v>15.95</c:v>
                </c:pt>
                <c:pt idx="233">
                  <c:v>15.95</c:v>
                </c:pt>
                <c:pt idx="234">
                  <c:v>15.95</c:v>
                </c:pt>
                <c:pt idx="235">
                  <c:v>15.95</c:v>
                </c:pt>
                <c:pt idx="236">
                  <c:v>15.95</c:v>
                </c:pt>
                <c:pt idx="237">
                  <c:v>15.95</c:v>
                </c:pt>
                <c:pt idx="238">
                  <c:v>15.95</c:v>
                </c:pt>
                <c:pt idx="239">
                  <c:v>15.95</c:v>
                </c:pt>
                <c:pt idx="240">
                  <c:v>15.95</c:v>
                </c:pt>
                <c:pt idx="241">
                  <c:v>15.95</c:v>
                </c:pt>
                <c:pt idx="242">
                  <c:v>15.95</c:v>
                </c:pt>
                <c:pt idx="243">
                  <c:v>15.95</c:v>
                </c:pt>
                <c:pt idx="244">
                  <c:v>15.95</c:v>
                </c:pt>
                <c:pt idx="245">
                  <c:v>15.95</c:v>
                </c:pt>
                <c:pt idx="246">
                  <c:v>15.95</c:v>
                </c:pt>
                <c:pt idx="247">
                  <c:v>15.95</c:v>
                </c:pt>
                <c:pt idx="248">
                  <c:v>15.95</c:v>
                </c:pt>
                <c:pt idx="249">
                  <c:v>15.95</c:v>
                </c:pt>
                <c:pt idx="250">
                  <c:v>15.95</c:v>
                </c:pt>
                <c:pt idx="251">
                  <c:v>15.95</c:v>
                </c:pt>
                <c:pt idx="252">
                  <c:v>15.95</c:v>
                </c:pt>
                <c:pt idx="253">
                  <c:v>15.95</c:v>
                </c:pt>
                <c:pt idx="254">
                  <c:v>15.95</c:v>
                </c:pt>
                <c:pt idx="255">
                  <c:v>15.95</c:v>
                </c:pt>
                <c:pt idx="256">
                  <c:v>15.95</c:v>
                </c:pt>
                <c:pt idx="257">
                  <c:v>15.95</c:v>
                </c:pt>
                <c:pt idx="258">
                  <c:v>15.95</c:v>
                </c:pt>
                <c:pt idx="259">
                  <c:v>15.95</c:v>
                </c:pt>
                <c:pt idx="260">
                  <c:v>15.95</c:v>
                </c:pt>
                <c:pt idx="261">
                  <c:v>15.95</c:v>
                </c:pt>
                <c:pt idx="262">
                  <c:v>15.95</c:v>
                </c:pt>
                <c:pt idx="263">
                  <c:v>15.95</c:v>
                </c:pt>
                <c:pt idx="264">
                  <c:v>15.95</c:v>
                </c:pt>
                <c:pt idx="265">
                  <c:v>15.95</c:v>
                </c:pt>
                <c:pt idx="266">
                  <c:v>15.95</c:v>
                </c:pt>
                <c:pt idx="267">
                  <c:v>15.95</c:v>
                </c:pt>
                <c:pt idx="268">
                  <c:v>15.95</c:v>
                </c:pt>
                <c:pt idx="269">
                  <c:v>15.95</c:v>
                </c:pt>
                <c:pt idx="270">
                  <c:v>15.95</c:v>
                </c:pt>
                <c:pt idx="271">
                  <c:v>15.95</c:v>
                </c:pt>
                <c:pt idx="272">
                  <c:v>15.95</c:v>
                </c:pt>
                <c:pt idx="273">
                  <c:v>15.95</c:v>
                </c:pt>
                <c:pt idx="274">
                  <c:v>15.95</c:v>
                </c:pt>
                <c:pt idx="275">
                  <c:v>15.95</c:v>
                </c:pt>
                <c:pt idx="276">
                  <c:v>15.95</c:v>
                </c:pt>
                <c:pt idx="277">
                  <c:v>15.95</c:v>
                </c:pt>
                <c:pt idx="278">
                  <c:v>15.95</c:v>
                </c:pt>
                <c:pt idx="279">
                  <c:v>15.95</c:v>
                </c:pt>
                <c:pt idx="280">
                  <c:v>15.95</c:v>
                </c:pt>
                <c:pt idx="281">
                  <c:v>15.95</c:v>
                </c:pt>
                <c:pt idx="282">
                  <c:v>15.95</c:v>
                </c:pt>
                <c:pt idx="283">
                  <c:v>15.95</c:v>
                </c:pt>
                <c:pt idx="284">
                  <c:v>15.95</c:v>
                </c:pt>
                <c:pt idx="285">
                  <c:v>15.95</c:v>
                </c:pt>
                <c:pt idx="286">
                  <c:v>15.95</c:v>
                </c:pt>
                <c:pt idx="287">
                  <c:v>15.95</c:v>
                </c:pt>
                <c:pt idx="288">
                  <c:v>15.95</c:v>
                </c:pt>
                <c:pt idx="289">
                  <c:v>15.95</c:v>
                </c:pt>
                <c:pt idx="290">
                  <c:v>15.95</c:v>
                </c:pt>
                <c:pt idx="291">
                  <c:v>15.95</c:v>
                </c:pt>
                <c:pt idx="292">
                  <c:v>15.95</c:v>
                </c:pt>
                <c:pt idx="293">
                  <c:v>15.95</c:v>
                </c:pt>
                <c:pt idx="294">
                  <c:v>15.95</c:v>
                </c:pt>
                <c:pt idx="295">
                  <c:v>15.95</c:v>
                </c:pt>
                <c:pt idx="296">
                  <c:v>15.95</c:v>
                </c:pt>
                <c:pt idx="297">
                  <c:v>15.95</c:v>
                </c:pt>
                <c:pt idx="298">
                  <c:v>15.95</c:v>
                </c:pt>
                <c:pt idx="299">
                  <c:v>15.95</c:v>
                </c:pt>
                <c:pt idx="300">
                  <c:v>15.95</c:v>
                </c:pt>
                <c:pt idx="301">
                  <c:v>15.95</c:v>
                </c:pt>
                <c:pt idx="302">
                  <c:v>15.95</c:v>
                </c:pt>
                <c:pt idx="303">
                  <c:v>15.95</c:v>
                </c:pt>
                <c:pt idx="304">
                  <c:v>15.95</c:v>
                </c:pt>
                <c:pt idx="305">
                  <c:v>15.95</c:v>
                </c:pt>
                <c:pt idx="306">
                  <c:v>15.95</c:v>
                </c:pt>
                <c:pt idx="307">
                  <c:v>15.95</c:v>
                </c:pt>
                <c:pt idx="308">
                  <c:v>15.95</c:v>
                </c:pt>
                <c:pt idx="309">
                  <c:v>15.95</c:v>
                </c:pt>
                <c:pt idx="310">
                  <c:v>15.95</c:v>
                </c:pt>
                <c:pt idx="311">
                  <c:v>15.95</c:v>
                </c:pt>
                <c:pt idx="312">
                  <c:v>15.95</c:v>
                </c:pt>
                <c:pt idx="313">
                  <c:v>15.95</c:v>
                </c:pt>
                <c:pt idx="314">
                  <c:v>15.95</c:v>
                </c:pt>
                <c:pt idx="315">
                  <c:v>15.95</c:v>
                </c:pt>
                <c:pt idx="316">
                  <c:v>15.95</c:v>
                </c:pt>
                <c:pt idx="317">
                  <c:v>15.95</c:v>
                </c:pt>
                <c:pt idx="318">
                  <c:v>15.95</c:v>
                </c:pt>
                <c:pt idx="319">
                  <c:v>15.95</c:v>
                </c:pt>
                <c:pt idx="320">
                  <c:v>15.95</c:v>
                </c:pt>
                <c:pt idx="321">
                  <c:v>15.95</c:v>
                </c:pt>
                <c:pt idx="322">
                  <c:v>15.95</c:v>
                </c:pt>
                <c:pt idx="323">
                  <c:v>15.95</c:v>
                </c:pt>
                <c:pt idx="324">
                  <c:v>15.95</c:v>
                </c:pt>
                <c:pt idx="325">
                  <c:v>15.95</c:v>
                </c:pt>
                <c:pt idx="326">
                  <c:v>15.95</c:v>
                </c:pt>
                <c:pt idx="327">
                  <c:v>15.95</c:v>
                </c:pt>
                <c:pt idx="328">
                  <c:v>15.95</c:v>
                </c:pt>
                <c:pt idx="329">
                  <c:v>15.95</c:v>
                </c:pt>
                <c:pt idx="330">
                  <c:v>15.95</c:v>
                </c:pt>
                <c:pt idx="331">
                  <c:v>15.95</c:v>
                </c:pt>
                <c:pt idx="332">
                  <c:v>15.95</c:v>
                </c:pt>
                <c:pt idx="333">
                  <c:v>15.95</c:v>
                </c:pt>
                <c:pt idx="334">
                  <c:v>15.95</c:v>
                </c:pt>
                <c:pt idx="335">
                  <c:v>15.95</c:v>
                </c:pt>
                <c:pt idx="336">
                  <c:v>15.95</c:v>
                </c:pt>
                <c:pt idx="337">
                  <c:v>15.95</c:v>
                </c:pt>
                <c:pt idx="338">
                  <c:v>15.95</c:v>
                </c:pt>
                <c:pt idx="339">
                  <c:v>15.95</c:v>
                </c:pt>
                <c:pt idx="340">
                  <c:v>15.95</c:v>
                </c:pt>
                <c:pt idx="341">
                  <c:v>15.95</c:v>
                </c:pt>
                <c:pt idx="342">
                  <c:v>15.95</c:v>
                </c:pt>
                <c:pt idx="343">
                  <c:v>15.95</c:v>
                </c:pt>
                <c:pt idx="344">
                  <c:v>15.95</c:v>
                </c:pt>
                <c:pt idx="345">
                  <c:v>15.95</c:v>
                </c:pt>
                <c:pt idx="346">
                  <c:v>15.95</c:v>
                </c:pt>
                <c:pt idx="347">
                  <c:v>15.95</c:v>
                </c:pt>
                <c:pt idx="348">
                  <c:v>15.95</c:v>
                </c:pt>
                <c:pt idx="349">
                  <c:v>15.95</c:v>
                </c:pt>
                <c:pt idx="350">
                  <c:v>15.95</c:v>
                </c:pt>
                <c:pt idx="351">
                  <c:v>15.95</c:v>
                </c:pt>
                <c:pt idx="352">
                  <c:v>15.95</c:v>
                </c:pt>
                <c:pt idx="353">
                  <c:v>15.95</c:v>
                </c:pt>
                <c:pt idx="354">
                  <c:v>15.95</c:v>
                </c:pt>
                <c:pt idx="355">
                  <c:v>15.95</c:v>
                </c:pt>
                <c:pt idx="356">
                  <c:v>15.95</c:v>
                </c:pt>
                <c:pt idx="357">
                  <c:v>15.95</c:v>
                </c:pt>
                <c:pt idx="358">
                  <c:v>15.95</c:v>
                </c:pt>
                <c:pt idx="359">
                  <c:v>15.95</c:v>
                </c:pt>
                <c:pt idx="360">
                  <c:v>15.95</c:v>
                </c:pt>
                <c:pt idx="361">
                  <c:v>15.95</c:v>
                </c:pt>
                <c:pt idx="362">
                  <c:v>15.95</c:v>
                </c:pt>
                <c:pt idx="363">
                  <c:v>15.95</c:v>
                </c:pt>
                <c:pt idx="364">
                  <c:v>15.95</c:v>
                </c:pt>
                <c:pt idx="365">
                  <c:v>15.95</c:v>
                </c:pt>
                <c:pt idx="366">
                  <c:v>15.95</c:v>
                </c:pt>
                <c:pt idx="367">
                  <c:v>15.95</c:v>
                </c:pt>
                <c:pt idx="368">
                  <c:v>15.95</c:v>
                </c:pt>
                <c:pt idx="369">
                  <c:v>15.95</c:v>
                </c:pt>
                <c:pt idx="370">
                  <c:v>15.95</c:v>
                </c:pt>
                <c:pt idx="371">
                  <c:v>15.95</c:v>
                </c:pt>
                <c:pt idx="372">
                  <c:v>15.95</c:v>
                </c:pt>
                <c:pt idx="373">
                  <c:v>15.95</c:v>
                </c:pt>
                <c:pt idx="374">
                  <c:v>15.95</c:v>
                </c:pt>
                <c:pt idx="375">
                  <c:v>15.95</c:v>
                </c:pt>
                <c:pt idx="376">
                  <c:v>15.95</c:v>
                </c:pt>
                <c:pt idx="377">
                  <c:v>15.95</c:v>
                </c:pt>
                <c:pt idx="378">
                  <c:v>15.95</c:v>
                </c:pt>
                <c:pt idx="379">
                  <c:v>15.95</c:v>
                </c:pt>
                <c:pt idx="380">
                  <c:v>15.95</c:v>
                </c:pt>
                <c:pt idx="381">
                  <c:v>15.95</c:v>
                </c:pt>
                <c:pt idx="382">
                  <c:v>15.95</c:v>
                </c:pt>
                <c:pt idx="383">
                  <c:v>15.95</c:v>
                </c:pt>
                <c:pt idx="384">
                  <c:v>15.95</c:v>
                </c:pt>
                <c:pt idx="385">
                  <c:v>15.95</c:v>
                </c:pt>
                <c:pt idx="386">
                  <c:v>15.95</c:v>
                </c:pt>
                <c:pt idx="387">
                  <c:v>15.95</c:v>
                </c:pt>
                <c:pt idx="388">
                  <c:v>15.95</c:v>
                </c:pt>
                <c:pt idx="389">
                  <c:v>15.95</c:v>
                </c:pt>
                <c:pt idx="390">
                  <c:v>15.95</c:v>
                </c:pt>
                <c:pt idx="391">
                  <c:v>15.95</c:v>
                </c:pt>
                <c:pt idx="392">
                  <c:v>15.95</c:v>
                </c:pt>
                <c:pt idx="393">
                  <c:v>15.95</c:v>
                </c:pt>
                <c:pt idx="394">
                  <c:v>15.95</c:v>
                </c:pt>
                <c:pt idx="395">
                  <c:v>15.95</c:v>
                </c:pt>
                <c:pt idx="396">
                  <c:v>15.95</c:v>
                </c:pt>
                <c:pt idx="397">
                  <c:v>15.95</c:v>
                </c:pt>
                <c:pt idx="398">
                  <c:v>15.95</c:v>
                </c:pt>
                <c:pt idx="399">
                  <c:v>15.95</c:v>
                </c:pt>
                <c:pt idx="400">
                  <c:v>15.95</c:v>
                </c:pt>
                <c:pt idx="401">
                  <c:v>15.95</c:v>
                </c:pt>
                <c:pt idx="402">
                  <c:v>15.95</c:v>
                </c:pt>
                <c:pt idx="403">
                  <c:v>15.95</c:v>
                </c:pt>
                <c:pt idx="404">
                  <c:v>15.95</c:v>
                </c:pt>
                <c:pt idx="405">
                  <c:v>15.95</c:v>
                </c:pt>
                <c:pt idx="406">
                  <c:v>15.95</c:v>
                </c:pt>
                <c:pt idx="407">
                  <c:v>15.95</c:v>
                </c:pt>
                <c:pt idx="408">
                  <c:v>15.95</c:v>
                </c:pt>
                <c:pt idx="409">
                  <c:v>15.95</c:v>
                </c:pt>
                <c:pt idx="410">
                  <c:v>15.95</c:v>
                </c:pt>
                <c:pt idx="411">
                  <c:v>15.95</c:v>
                </c:pt>
                <c:pt idx="412">
                  <c:v>15.95</c:v>
                </c:pt>
                <c:pt idx="413">
                  <c:v>15.95</c:v>
                </c:pt>
                <c:pt idx="414">
                  <c:v>15.95</c:v>
                </c:pt>
                <c:pt idx="415">
                  <c:v>15.95</c:v>
                </c:pt>
                <c:pt idx="416">
                  <c:v>15.95</c:v>
                </c:pt>
                <c:pt idx="417">
                  <c:v>15.95</c:v>
                </c:pt>
                <c:pt idx="418">
                  <c:v>15.95</c:v>
                </c:pt>
                <c:pt idx="419">
                  <c:v>15.95</c:v>
                </c:pt>
                <c:pt idx="420">
                  <c:v>15.95</c:v>
                </c:pt>
                <c:pt idx="421">
                  <c:v>15.95</c:v>
                </c:pt>
                <c:pt idx="422">
                  <c:v>15.95</c:v>
                </c:pt>
                <c:pt idx="423">
                  <c:v>15.95</c:v>
                </c:pt>
                <c:pt idx="424">
                  <c:v>15.95</c:v>
                </c:pt>
                <c:pt idx="425">
                  <c:v>15.95</c:v>
                </c:pt>
                <c:pt idx="426">
                  <c:v>15.95</c:v>
                </c:pt>
                <c:pt idx="427">
                  <c:v>15.95</c:v>
                </c:pt>
                <c:pt idx="428">
                  <c:v>15.95</c:v>
                </c:pt>
                <c:pt idx="429">
                  <c:v>15.95</c:v>
                </c:pt>
                <c:pt idx="430">
                  <c:v>15.95</c:v>
                </c:pt>
                <c:pt idx="431">
                  <c:v>15.95</c:v>
                </c:pt>
                <c:pt idx="432">
                  <c:v>15.95</c:v>
                </c:pt>
                <c:pt idx="433">
                  <c:v>15.95</c:v>
                </c:pt>
                <c:pt idx="434">
                  <c:v>15.95</c:v>
                </c:pt>
                <c:pt idx="435">
                  <c:v>15.95</c:v>
                </c:pt>
                <c:pt idx="436">
                  <c:v>15.95</c:v>
                </c:pt>
                <c:pt idx="437">
                  <c:v>15.95</c:v>
                </c:pt>
                <c:pt idx="438">
                  <c:v>15.95</c:v>
                </c:pt>
                <c:pt idx="439">
                  <c:v>15.95</c:v>
                </c:pt>
                <c:pt idx="440">
                  <c:v>15.95</c:v>
                </c:pt>
                <c:pt idx="441">
                  <c:v>15.95</c:v>
                </c:pt>
                <c:pt idx="442">
                  <c:v>15.95</c:v>
                </c:pt>
                <c:pt idx="443">
                  <c:v>15.95</c:v>
                </c:pt>
                <c:pt idx="444">
                  <c:v>15.95</c:v>
                </c:pt>
                <c:pt idx="445">
                  <c:v>15.95</c:v>
                </c:pt>
                <c:pt idx="446">
                  <c:v>15.95</c:v>
                </c:pt>
                <c:pt idx="447">
                  <c:v>15.95</c:v>
                </c:pt>
                <c:pt idx="448">
                  <c:v>15.95</c:v>
                </c:pt>
                <c:pt idx="449">
                  <c:v>15.95</c:v>
                </c:pt>
                <c:pt idx="450">
                  <c:v>15.95</c:v>
                </c:pt>
                <c:pt idx="451">
                  <c:v>15.95</c:v>
                </c:pt>
                <c:pt idx="452">
                  <c:v>15.95</c:v>
                </c:pt>
                <c:pt idx="453">
                  <c:v>15.95</c:v>
                </c:pt>
                <c:pt idx="454">
                  <c:v>15.95</c:v>
                </c:pt>
                <c:pt idx="455">
                  <c:v>15.95</c:v>
                </c:pt>
                <c:pt idx="456">
                  <c:v>15.95</c:v>
                </c:pt>
                <c:pt idx="457">
                  <c:v>15.95</c:v>
                </c:pt>
                <c:pt idx="458">
                  <c:v>15.95</c:v>
                </c:pt>
                <c:pt idx="459">
                  <c:v>15.95</c:v>
                </c:pt>
                <c:pt idx="460">
                  <c:v>15.95</c:v>
                </c:pt>
                <c:pt idx="461">
                  <c:v>15.95</c:v>
                </c:pt>
                <c:pt idx="462">
                  <c:v>15.95</c:v>
                </c:pt>
                <c:pt idx="463">
                  <c:v>15.95</c:v>
                </c:pt>
                <c:pt idx="464">
                  <c:v>15.95</c:v>
                </c:pt>
                <c:pt idx="465">
                  <c:v>15.95</c:v>
                </c:pt>
                <c:pt idx="466">
                  <c:v>15.95</c:v>
                </c:pt>
                <c:pt idx="467">
                  <c:v>15.95</c:v>
                </c:pt>
                <c:pt idx="468">
                  <c:v>15.95</c:v>
                </c:pt>
                <c:pt idx="469">
                  <c:v>15.95</c:v>
                </c:pt>
                <c:pt idx="470">
                  <c:v>15.95</c:v>
                </c:pt>
                <c:pt idx="471">
                  <c:v>15.95</c:v>
                </c:pt>
                <c:pt idx="472">
                  <c:v>15.95</c:v>
                </c:pt>
                <c:pt idx="473">
                  <c:v>15.95</c:v>
                </c:pt>
                <c:pt idx="474">
                  <c:v>15.95</c:v>
                </c:pt>
                <c:pt idx="475">
                  <c:v>15.95</c:v>
                </c:pt>
                <c:pt idx="476">
                  <c:v>15.95</c:v>
                </c:pt>
                <c:pt idx="477">
                  <c:v>15.95</c:v>
                </c:pt>
                <c:pt idx="478">
                  <c:v>15.95</c:v>
                </c:pt>
                <c:pt idx="479">
                  <c:v>15.95</c:v>
                </c:pt>
                <c:pt idx="480">
                  <c:v>15.95</c:v>
                </c:pt>
                <c:pt idx="481">
                  <c:v>15.95</c:v>
                </c:pt>
                <c:pt idx="482">
                  <c:v>15.95</c:v>
                </c:pt>
                <c:pt idx="483">
                  <c:v>15.95</c:v>
                </c:pt>
                <c:pt idx="484">
                  <c:v>15.95</c:v>
                </c:pt>
                <c:pt idx="485">
                  <c:v>15.95</c:v>
                </c:pt>
                <c:pt idx="486">
                  <c:v>15.95</c:v>
                </c:pt>
                <c:pt idx="487">
                  <c:v>15.95</c:v>
                </c:pt>
                <c:pt idx="488">
                  <c:v>15.95</c:v>
                </c:pt>
                <c:pt idx="489">
                  <c:v>15.95</c:v>
                </c:pt>
                <c:pt idx="490">
                  <c:v>15.95</c:v>
                </c:pt>
                <c:pt idx="491">
                  <c:v>15.95</c:v>
                </c:pt>
                <c:pt idx="492">
                  <c:v>15.95</c:v>
                </c:pt>
                <c:pt idx="493">
                  <c:v>15.95</c:v>
                </c:pt>
                <c:pt idx="494">
                  <c:v>15.95</c:v>
                </c:pt>
                <c:pt idx="495">
                  <c:v>15.95</c:v>
                </c:pt>
                <c:pt idx="496">
                  <c:v>15.95</c:v>
                </c:pt>
                <c:pt idx="497">
                  <c:v>15.95</c:v>
                </c:pt>
                <c:pt idx="498">
                  <c:v>15.95</c:v>
                </c:pt>
                <c:pt idx="499">
                  <c:v>15.95</c:v>
                </c:pt>
                <c:pt idx="500">
                  <c:v>15.95</c:v>
                </c:pt>
                <c:pt idx="501">
                  <c:v>15.95</c:v>
                </c:pt>
                <c:pt idx="502">
                  <c:v>15.95</c:v>
                </c:pt>
                <c:pt idx="503">
                  <c:v>15.95</c:v>
                </c:pt>
                <c:pt idx="504">
                  <c:v>15.95</c:v>
                </c:pt>
                <c:pt idx="505">
                  <c:v>15.95</c:v>
                </c:pt>
                <c:pt idx="506">
                  <c:v>15.95</c:v>
                </c:pt>
                <c:pt idx="507">
                  <c:v>15.95</c:v>
                </c:pt>
                <c:pt idx="508">
                  <c:v>15.95</c:v>
                </c:pt>
                <c:pt idx="509">
                  <c:v>15.95</c:v>
                </c:pt>
                <c:pt idx="510">
                  <c:v>15.95</c:v>
                </c:pt>
                <c:pt idx="511">
                  <c:v>15.95</c:v>
                </c:pt>
                <c:pt idx="512">
                  <c:v>15.95</c:v>
                </c:pt>
                <c:pt idx="513">
                  <c:v>15.95</c:v>
                </c:pt>
                <c:pt idx="514">
                  <c:v>15.95</c:v>
                </c:pt>
                <c:pt idx="515">
                  <c:v>15.95</c:v>
                </c:pt>
                <c:pt idx="516">
                  <c:v>15.95</c:v>
                </c:pt>
                <c:pt idx="517">
                  <c:v>15.95</c:v>
                </c:pt>
                <c:pt idx="518">
                  <c:v>15.95</c:v>
                </c:pt>
                <c:pt idx="519">
                  <c:v>15.95</c:v>
                </c:pt>
                <c:pt idx="520">
                  <c:v>15.95</c:v>
                </c:pt>
                <c:pt idx="521">
                  <c:v>15.95</c:v>
                </c:pt>
                <c:pt idx="522">
                  <c:v>15.95</c:v>
                </c:pt>
                <c:pt idx="523">
                  <c:v>15.95</c:v>
                </c:pt>
                <c:pt idx="524">
                  <c:v>15.95</c:v>
                </c:pt>
                <c:pt idx="525">
                  <c:v>15.95</c:v>
                </c:pt>
                <c:pt idx="526">
                  <c:v>15.95</c:v>
                </c:pt>
                <c:pt idx="527">
                  <c:v>15.95</c:v>
                </c:pt>
                <c:pt idx="528">
                  <c:v>15.95</c:v>
                </c:pt>
                <c:pt idx="529">
                  <c:v>15.95</c:v>
                </c:pt>
                <c:pt idx="530">
                  <c:v>15.95</c:v>
                </c:pt>
                <c:pt idx="531">
                  <c:v>15.95</c:v>
                </c:pt>
                <c:pt idx="532">
                  <c:v>15.95</c:v>
                </c:pt>
                <c:pt idx="533">
                  <c:v>15.95</c:v>
                </c:pt>
                <c:pt idx="534">
                  <c:v>15.95</c:v>
                </c:pt>
                <c:pt idx="535">
                  <c:v>15.95</c:v>
                </c:pt>
                <c:pt idx="536">
                  <c:v>15.95</c:v>
                </c:pt>
                <c:pt idx="537">
                  <c:v>15.95</c:v>
                </c:pt>
                <c:pt idx="538">
                  <c:v>15.95</c:v>
                </c:pt>
                <c:pt idx="539">
                  <c:v>15.95</c:v>
                </c:pt>
                <c:pt idx="540">
                  <c:v>15.95</c:v>
                </c:pt>
                <c:pt idx="541">
                  <c:v>15.95</c:v>
                </c:pt>
                <c:pt idx="542">
                  <c:v>15.95</c:v>
                </c:pt>
                <c:pt idx="543">
                  <c:v>15.95</c:v>
                </c:pt>
                <c:pt idx="544">
                  <c:v>15.95</c:v>
                </c:pt>
                <c:pt idx="545">
                  <c:v>15.95</c:v>
                </c:pt>
                <c:pt idx="546">
                  <c:v>15.95</c:v>
                </c:pt>
                <c:pt idx="547">
                  <c:v>15.95</c:v>
                </c:pt>
                <c:pt idx="548">
                  <c:v>15.95</c:v>
                </c:pt>
                <c:pt idx="549">
                  <c:v>15.95</c:v>
                </c:pt>
                <c:pt idx="550">
                  <c:v>15.95</c:v>
                </c:pt>
                <c:pt idx="551">
                  <c:v>15.95</c:v>
                </c:pt>
                <c:pt idx="552">
                  <c:v>15.95</c:v>
                </c:pt>
                <c:pt idx="553">
                  <c:v>15.95</c:v>
                </c:pt>
                <c:pt idx="554">
                  <c:v>15.95</c:v>
                </c:pt>
                <c:pt idx="555">
                  <c:v>15.95</c:v>
                </c:pt>
                <c:pt idx="556">
                  <c:v>15.95</c:v>
                </c:pt>
                <c:pt idx="557">
                  <c:v>15.95</c:v>
                </c:pt>
                <c:pt idx="558">
                  <c:v>15.95</c:v>
                </c:pt>
                <c:pt idx="559">
                  <c:v>15.95</c:v>
                </c:pt>
                <c:pt idx="560">
                  <c:v>15.95</c:v>
                </c:pt>
                <c:pt idx="561">
                  <c:v>15.95</c:v>
                </c:pt>
                <c:pt idx="562">
                  <c:v>15.95</c:v>
                </c:pt>
                <c:pt idx="563">
                  <c:v>15.95</c:v>
                </c:pt>
                <c:pt idx="564">
                  <c:v>15.95</c:v>
                </c:pt>
                <c:pt idx="565">
                  <c:v>15.95</c:v>
                </c:pt>
                <c:pt idx="566">
                  <c:v>15.95</c:v>
                </c:pt>
                <c:pt idx="567">
                  <c:v>15.95</c:v>
                </c:pt>
                <c:pt idx="568">
                  <c:v>15.95</c:v>
                </c:pt>
                <c:pt idx="569">
                  <c:v>15.95</c:v>
                </c:pt>
                <c:pt idx="570">
                  <c:v>15.95</c:v>
                </c:pt>
                <c:pt idx="571">
                  <c:v>15.95</c:v>
                </c:pt>
                <c:pt idx="572">
                  <c:v>15.95</c:v>
                </c:pt>
                <c:pt idx="573">
                  <c:v>15.95</c:v>
                </c:pt>
                <c:pt idx="574">
                  <c:v>15.95</c:v>
                </c:pt>
                <c:pt idx="575">
                  <c:v>15.95</c:v>
                </c:pt>
                <c:pt idx="576">
                  <c:v>15.95</c:v>
                </c:pt>
                <c:pt idx="577">
                  <c:v>15.95</c:v>
                </c:pt>
                <c:pt idx="578">
                  <c:v>15.95</c:v>
                </c:pt>
                <c:pt idx="579">
                  <c:v>15.95</c:v>
                </c:pt>
                <c:pt idx="580">
                  <c:v>15.95</c:v>
                </c:pt>
                <c:pt idx="581">
                  <c:v>15.95</c:v>
                </c:pt>
                <c:pt idx="582">
                  <c:v>15.95</c:v>
                </c:pt>
                <c:pt idx="583">
                  <c:v>15.95</c:v>
                </c:pt>
                <c:pt idx="584">
                  <c:v>15.95</c:v>
                </c:pt>
                <c:pt idx="585">
                  <c:v>15.95</c:v>
                </c:pt>
                <c:pt idx="586">
                  <c:v>15.95</c:v>
                </c:pt>
                <c:pt idx="587">
                  <c:v>15.95</c:v>
                </c:pt>
                <c:pt idx="588">
                  <c:v>15.95</c:v>
                </c:pt>
                <c:pt idx="589">
                  <c:v>15.95</c:v>
                </c:pt>
                <c:pt idx="590">
                  <c:v>15.95</c:v>
                </c:pt>
                <c:pt idx="591">
                  <c:v>15.95</c:v>
                </c:pt>
                <c:pt idx="592">
                  <c:v>15.95</c:v>
                </c:pt>
                <c:pt idx="593">
                  <c:v>15.95</c:v>
                </c:pt>
                <c:pt idx="594">
                  <c:v>15.95</c:v>
                </c:pt>
                <c:pt idx="595">
                  <c:v>15.95</c:v>
                </c:pt>
                <c:pt idx="596">
                  <c:v>15.95</c:v>
                </c:pt>
                <c:pt idx="597">
                  <c:v>15.95</c:v>
                </c:pt>
                <c:pt idx="598">
                  <c:v>15.95</c:v>
                </c:pt>
                <c:pt idx="599">
                  <c:v>15.95</c:v>
                </c:pt>
                <c:pt idx="600">
                  <c:v>15.95</c:v>
                </c:pt>
                <c:pt idx="601">
                  <c:v>15.95</c:v>
                </c:pt>
                <c:pt idx="602">
                  <c:v>15.95</c:v>
                </c:pt>
                <c:pt idx="603">
                  <c:v>15.95</c:v>
                </c:pt>
                <c:pt idx="604">
                  <c:v>15.95</c:v>
                </c:pt>
                <c:pt idx="605">
                  <c:v>15.95</c:v>
                </c:pt>
                <c:pt idx="606">
                  <c:v>15.95</c:v>
                </c:pt>
                <c:pt idx="607">
                  <c:v>15.95</c:v>
                </c:pt>
                <c:pt idx="608">
                  <c:v>15.95</c:v>
                </c:pt>
                <c:pt idx="609">
                  <c:v>15.95</c:v>
                </c:pt>
                <c:pt idx="610">
                  <c:v>15.95</c:v>
                </c:pt>
                <c:pt idx="611">
                  <c:v>15.95</c:v>
                </c:pt>
                <c:pt idx="612">
                  <c:v>15.95</c:v>
                </c:pt>
                <c:pt idx="613">
                  <c:v>15.95</c:v>
                </c:pt>
                <c:pt idx="614">
                  <c:v>15.95</c:v>
                </c:pt>
                <c:pt idx="615">
                  <c:v>15.95</c:v>
                </c:pt>
                <c:pt idx="616">
                  <c:v>15.95</c:v>
                </c:pt>
                <c:pt idx="617">
                  <c:v>15.95</c:v>
                </c:pt>
                <c:pt idx="618">
                  <c:v>15.95</c:v>
                </c:pt>
                <c:pt idx="619">
                  <c:v>15.95</c:v>
                </c:pt>
                <c:pt idx="620">
                  <c:v>15.95</c:v>
                </c:pt>
                <c:pt idx="621">
                  <c:v>15.95</c:v>
                </c:pt>
                <c:pt idx="622">
                  <c:v>15.95</c:v>
                </c:pt>
                <c:pt idx="623">
                  <c:v>15.95</c:v>
                </c:pt>
                <c:pt idx="624">
                  <c:v>15.95</c:v>
                </c:pt>
                <c:pt idx="625">
                  <c:v>15.95</c:v>
                </c:pt>
                <c:pt idx="626">
                  <c:v>15.95</c:v>
                </c:pt>
                <c:pt idx="627">
                  <c:v>15.95</c:v>
                </c:pt>
                <c:pt idx="628">
                  <c:v>15.95</c:v>
                </c:pt>
                <c:pt idx="629">
                  <c:v>15.95</c:v>
                </c:pt>
                <c:pt idx="630">
                  <c:v>15.95</c:v>
                </c:pt>
                <c:pt idx="631">
                  <c:v>15.95</c:v>
                </c:pt>
                <c:pt idx="632">
                  <c:v>15.95</c:v>
                </c:pt>
                <c:pt idx="633">
                  <c:v>15.95</c:v>
                </c:pt>
                <c:pt idx="634">
                  <c:v>15.95</c:v>
                </c:pt>
                <c:pt idx="635">
                  <c:v>15.95</c:v>
                </c:pt>
                <c:pt idx="636">
                  <c:v>15.95</c:v>
                </c:pt>
                <c:pt idx="637">
                  <c:v>15.95</c:v>
                </c:pt>
                <c:pt idx="638">
                  <c:v>15.95</c:v>
                </c:pt>
                <c:pt idx="639">
                  <c:v>15.95</c:v>
                </c:pt>
                <c:pt idx="640">
                  <c:v>15.95</c:v>
                </c:pt>
                <c:pt idx="641">
                  <c:v>15.95</c:v>
                </c:pt>
                <c:pt idx="642">
                  <c:v>15.95</c:v>
                </c:pt>
                <c:pt idx="643">
                  <c:v>15.95</c:v>
                </c:pt>
                <c:pt idx="644">
                  <c:v>15.95</c:v>
                </c:pt>
                <c:pt idx="645">
                  <c:v>15.95</c:v>
                </c:pt>
                <c:pt idx="646">
                  <c:v>15.95</c:v>
                </c:pt>
                <c:pt idx="647">
                  <c:v>15.95</c:v>
                </c:pt>
                <c:pt idx="648">
                  <c:v>15.95</c:v>
                </c:pt>
                <c:pt idx="649">
                  <c:v>15.95</c:v>
                </c:pt>
                <c:pt idx="650">
                  <c:v>15.95</c:v>
                </c:pt>
                <c:pt idx="651">
                  <c:v>15.95</c:v>
                </c:pt>
                <c:pt idx="652">
                  <c:v>15.95</c:v>
                </c:pt>
                <c:pt idx="653">
                  <c:v>15.95</c:v>
                </c:pt>
                <c:pt idx="654">
                  <c:v>15.95</c:v>
                </c:pt>
                <c:pt idx="655">
                  <c:v>15.95</c:v>
                </c:pt>
                <c:pt idx="656">
                  <c:v>15.95</c:v>
                </c:pt>
                <c:pt idx="657">
                  <c:v>15.95</c:v>
                </c:pt>
                <c:pt idx="658">
                  <c:v>15.95</c:v>
                </c:pt>
                <c:pt idx="659">
                  <c:v>15.95</c:v>
                </c:pt>
                <c:pt idx="660">
                  <c:v>15.95</c:v>
                </c:pt>
                <c:pt idx="661">
                  <c:v>15.95</c:v>
                </c:pt>
                <c:pt idx="662">
                  <c:v>15.95</c:v>
                </c:pt>
                <c:pt idx="663">
                  <c:v>15.95</c:v>
                </c:pt>
                <c:pt idx="664">
                  <c:v>15.95</c:v>
                </c:pt>
                <c:pt idx="665">
                  <c:v>15.95</c:v>
                </c:pt>
                <c:pt idx="666">
                  <c:v>15.95</c:v>
                </c:pt>
                <c:pt idx="667">
                  <c:v>15.95</c:v>
                </c:pt>
                <c:pt idx="668">
                  <c:v>15.95</c:v>
                </c:pt>
                <c:pt idx="669">
                  <c:v>15.95</c:v>
                </c:pt>
                <c:pt idx="670">
                  <c:v>15.95</c:v>
                </c:pt>
                <c:pt idx="671">
                  <c:v>15.95</c:v>
                </c:pt>
                <c:pt idx="672">
                  <c:v>15.95</c:v>
                </c:pt>
                <c:pt idx="673">
                  <c:v>15.95</c:v>
                </c:pt>
                <c:pt idx="674">
                  <c:v>15.95</c:v>
                </c:pt>
                <c:pt idx="675">
                  <c:v>15.95</c:v>
                </c:pt>
                <c:pt idx="676">
                  <c:v>15.95</c:v>
                </c:pt>
                <c:pt idx="677">
                  <c:v>15.95</c:v>
                </c:pt>
                <c:pt idx="678">
                  <c:v>15.95</c:v>
                </c:pt>
                <c:pt idx="679">
                  <c:v>15.95</c:v>
                </c:pt>
                <c:pt idx="680">
                  <c:v>15.95</c:v>
                </c:pt>
                <c:pt idx="681">
                  <c:v>15.95</c:v>
                </c:pt>
                <c:pt idx="682">
                  <c:v>15.95</c:v>
                </c:pt>
                <c:pt idx="683">
                  <c:v>15.95</c:v>
                </c:pt>
                <c:pt idx="684">
                  <c:v>15.95</c:v>
                </c:pt>
                <c:pt idx="685">
                  <c:v>15.95</c:v>
                </c:pt>
                <c:pt idx="686">
                  <c:v>15.95</c:v>
                </c:pt>
                <c:pt idx="687">
                  <c:v>15.95</c:v>
                </c:pt>
                <c:pt idx="688">
                  <c:v>15.95</c:v>
                </c:pt>
                <c:pt idx="689">
                  <c:v>15.95</c:v>
                </c:pt>
                <c:pt idx="690">
                  <c:v>15.95</c:v>
                </c:pt>
                <c:pt idx="691">
                  <c:v>15.95</c:v>
                </c:pt>
                <c:pt idx="692">
                  <c:v>15.95</c:v>
                </c:pt>
                <c:pt idx="693">
                  <c:v>15.95</c:v>
                </c:pt>
                <c:pt idx="694">
                  <c:v>15.95</c:v>
                </c:pt>
                <c:pt idx="695">
                  <c:v>15.95</c:v>
                </c:pt>
                <c:pt idx="696">
                  <c:v>15.95</c:v>
                </c:pt>
                <c:pt idx="697">
                  <c:v>15.95</c:v>
                </c:pt>
                <c:pt idx="698">
                  <c:v>15.95</c:v>
                </c:pt>
                <c:pt idx="699">
                  <c:v>15.95</c:v>
                </c:pt>
                <c:pt idx="700">
                  <c:v>15.95</c:v>
                </c:pt>
                <c:pt idx="701">
                  <c:v>15.95</c:v>
                </c:pt>
                <c:pt idx="702">
                  <c:v>15.95</c:v>
                </c:pt>
                <c:pt idx="703">
                  <c:v>15.95</c:v>
                </c:pt>
                <c:pt idx="704">
                  <c:v>15.95</c:v>
                </c:pt>
                <c:pt idx="705">
                  <c:v>15.95</c:v>
                </c:pt>
                <c:pt idx="706">
                  <c:v>15.95</c:v>
                </c:pt>
                <c:pt idx="707">
                  <c:v>15.95</c:v>
                </c:pt>
                <c:pt idx="708">
                  <c:v>15.95</c:v>
                </c:pt>
                <c:pt idx="709">
                  <c:v>15.95</c:v>
                </c:pt>
                <c:pt idx="710">
                  <c:v>15.95</c:v>
                </c:pt>
                <c:pt idx="711">
                  <c:v>15.95</c:v>
                </c:pt>
                <c:pt idx="712">
                  <c:v>15.95</c:v>
                </c:pt>
                <c:pt idx="713">
                  <c:v>15.95</c:v>
                </c:pt>
                <c:pt idx="714">
                  <c:v>15.95</c:v>
                </c:pt>
                <c:pt idx="715">
                  <c:v>15.95</c:v>
                </c:pt>
                <c:pt idx="716">
                  <c:v>15.95</c:v>
                </c:pt>
                <c:pt idx="717">
                  <c:v>15.95</c:v>
                </c:pt>
                <c:pt idx="718">
                  <c:v>15.95</c:v>
                </c:pt>
                <c:pt idx="719">
                  <c:v>15.95</c:v>
                </c:pt>
                <c:pt idx="720">
                  <c:v>15.95</c:v>
                </c:pt>
                <c:pt idx="721">
                  <c:v>15.95</c:v>
                </c:pt>
                <c:pt idx="722">
                  <c:v>15.95</c:v>
                </c:pt>
                <c:pt idx="723">
                  <c:v>15.95</c:v>
                </c:pt>
                <c:pt idx="724">
                  <c:v>15.95</c:v>
                </c:pt>
                <c:pt idx="725">
                  <c:v>15.95</c:v>
                </c:pt>
                <c:pt idx="726">
                  <c:v>15.95</c:v>
                </c:pt>
                <c:pt idx="727">
                  <c:v>15.95</c:v>
                </c:pt>
                <c:pt idx="728">
                  <c:v>15.95</c:v>
                </c:pt>
                <c:pt idx="729">
                  <c:v>15.95</c:v>
                </c:pt>
                <c:pt idx="730">
                  <c:v>15.95</c:v>
                </c:pt>
                <c:pt idx="731">
                  <c:v>15.95</c:v>
                </c:pt>
                <c:pt idx="732">
                  <c:v>15.95</c:v>
                </c:pt>
                <c:pt idx="733">
                  <c:v>15.95</c:v>
                </c:pt>
                <c:pt idx="734">
                  <c:v>15.95</c:v>
                </c:pt>
                <c:pt idx="735">
                  <c:v>15.95</c:v>
                </c:pt>
                <c:pt idx="736">
                  <c:v>15.95</c:v>
                </c:pt>
                <c:pt idx="737">
                  <c:v>15.95</c:v>
                </c:pt>
                <c:pt idx="738">
                  <c:v>15.95</c:v>
                </c:pt>
                <c:pt idx="739">
                  <c:v>15.95</c:v>
                </c:pt>
                <c:pt idx="740">
                  <c:v>15.95</c:v>
                </c:pt>
                <c:pt idx="741">
                  <c:v>15.95</c:v>
                </c:pt>
                <c:pt idx="742">
                  <c:v>15.95</c:v>
                </c:pt>
                <c:pt idx="743">
                  <c:v>15.95</c:v>
                </c:pt>
                <c:pt idx="744">
                  <c:v>15.95</c:v>
                </c:pt>
                <c:pt idx="745">
                  <c:v>15.95</c:v>
                </c:pt>
                <c:pt idx="746">
                  <c:v>15.95</c:v>
                </c:pt>
                <c:pt idx="747">
                  <c:v>15.95</c:v>
                </c:pt>
                <c:pt idx="748">
                  <c:v>15.95</c:v>
                </c:pt>
                <c:pt idx="749">
                  <c:v>15.95</c:v>
                </c:pt>
                <c:pt idx="750">
                  <c:v>15.95</c:v>
                </c:pt>
                <c:pt idx="751">
                  <c:v>15.95</c:v>
                </c:pt>
                <c:pt idx="752">
                  <c:v>15.95</c:v>
                </c:pt>
                <c:pt idx="753">
                  <c:v>15.95</c:v>
                </c:pt>
                <c:pt idx="754">
                  <c:v>15.95</c:v>
                </c:pt>
                <c:pt idx="755">
                  <c:v>15.95</c:v>
                </c:pt>
                <c:pt idx="756">
                  <c:v>15.95</c:v>
                </c:pt>
                <c:pt idx="757">
                  <c:v>15.95</c:v>
                </c:pt>
                <c:pt idx="758">
                  <c:v>15.95</c:v>
                </c:pt>
                <c:pt idx="759">
                  <c:v>15.95</c:v>
                </c:pt>
                <c:pt idx="760">
                  <c:v>15.95</c:v>
                </c:pt>
                <c:pt idx="761">
                  <c:v>15.95</c:v>
                </c:pt>
                <c:pt idx="762">
                  <c:v>15.95</c:v>
                </c:pt>
                <c:pt idx="763">
                  <c:v>15.95</c:v>
                </c:pt>
                <c:pt idx="764">
                  <c:v>15.95</c:v>
                </c:pt>
                <c:pt idx="765">
                  <c:v>15.95</c:v>
                </c:pt>
                <c:pt idx="766">
                  <c:v>15.95</c:v>
                </c:pt>
                <c:pt idx="767">
                  <c:v>15.95</c:v>
                </c:pt>
                <c:pt idx="768">
                  <c:v>15.95</c:v>
                </c:pt>
                <c:pt idx="769">
                  <c:v>15.95</c:v>
                </c:pt>
                <c:pt idx="770">
                  <c:v>15.95</c:v>
                </c:pt>
                <c:pt idx="771">
                  <c:v>15.95</c:v>
                </c:pt>
                <c:pt idx="772">
                  <c:v>15.95</c:v>
                </c:pt>
                <c:pt idx="773">
                  <c:v>15.95</c:v>
                </c:pt>
                <c:pt idx="774">
                  <c:v>15.95</c:v>
                </c:pt>
                <c:pt idx="775">
                  <c:v>15.95</c:v>
                </c:pt>
                <c:pt idx="776">
                  <c:v>15.95</c:v>
                </c:pt>
                <c:pt idx="777">
                  <c:v>15.95</c:v>
                </c:pt>
                <c:pt idx="778">
                  <c:v>15.95</c:v>
                </c:pt>
                <c:pt idx="779">
                  <c:v>15.95</c:v>
                </c:pt>
                <c:pt idx="780">
                  <c:v>15.95</c:v>
                </c:pt>
                <c:pt idx="781">
                  <c:v>15.95</c:v>
                </c:pt>
                <c:pt idx="782">
                  <c:v>15.95</c:v>
                </c:pt>
                <c:pt idx="783">
                  <c:v>15.95</c:v>
                </c:pt>
                <c:pt idx="784">
                  <c:v>15.95</c:v>
                </c:pt>
                <c:pt idx="785">
                  <c:v>15.95</c:v>
                </c:pt>
                <c:pt idx="786">
                  <c:v>15.95</c:v>
                </c:pt>
                <c:pt idx="787">
                  <c:v>15.95</c:v>
                </c:pt>
                <c:pt idx="788">
                  <c:v>15.95</c:v>
                </c:pt>
                <c:pt idx="789">
                  <c:v>15.95</c:v>
                </c:pt>
                <c:pt idx="790">
                  <c:v>15.95</c:v>
                </c:pt>
                <c:pt idx="791">
                  <c:v>15.95</c:v>
                </c:pt>
                <c:pt idx="792">
                  <c:v>15.95</c:v>
                </c:pt>
                <c:pt idx="793">
                  <c:v>15.95</c:v>
                </c:pt>
                <c:pt idx="794">
                  <c:v>15.95</c:v>
                </c:pt>
                <c:pt idx="795">
                  <c:v>15.95</c:v>
                </c:pt>
              </c:numCache>
            </c:numRef>
          </c:yVal>
          <c:smooth val="0"/>
        </c:ser>
        <c:ser>
          <c:idx val="2"/>
          <c:order val="1"/>
          <c:tx>
            <c:v>Tilnærmet skikkelse</c:v>
          </c:tx>
          <c:marker>
            <c:symbol val="none"/>
          </c:marker>
          <c:xVal>
            <c:numRef>
              <c:f>'Funktionsanalyse tværsnit'!$Z$58:$Z$853</c:f>
              <c:numCache>
                <c:formatCode>General</c:formatCode>
                <c:ptCount val="796"/>
                <c:pt idx="0">
                  <c:v>1.0506437768240315</c:v>
                </c:pt>
                <c:pt idx="1">
                  <c:v>1.0506437768240315</c:v>
                </c:pt>
                <c:pt idx="2">
                  <c:v>1.0506437768240315</c:v>
                </c:pt>
                <c:pt idx="3">
                  <c:v>1.0506437768240315</c:v>
                </c:pt>
                <c:pt idx="4">
                  <c:v>1.0506437768240315</c:v>
                </c:pt>
                <c:pt idx="5">
                  <c:v>1.0506437768240315</c:v>
                </c:pt>
                <c:pt idx="6">
                  <c:v>1.0506437768240315</c:v>
                </c:pt>
                <c:pt idx="7">
                  <c:v>1.0506437768240315</c:v>
                </c:pt>
                <c:pt idx="8">
                  <c:v>1.0506437768240315</c:v>
                </c:pt>
                <c:pt idx="9">
                  <c:v>1.0506437768240315</c:v>
                </c:pt>
                <c:pt idx="10">
                  <c:v>1.0506437768240315</c:v>
                </c:pt>
                <c:pt idx="11">
                  <c:v>1.0506437768240315</c:v>
                </c:pt>
                <c:pt idx="12">
                  <c:v>1.0506437768240315</c:v>
                </c:pt>
                <c:pt idx="13">
                  <c:v>1.0506437768240315</c:v>
                </c:pt>
                <c:pt idx="14">
                  <c:v>1.0506437768240315</c:v>
                </c:pt>
                <c:pt idx="15">
                  <c:v>1.0506437768240315</c:v>
                </c:pt>
                <c:pt idx="16">
                  <c:v>1.0506437768240315</c:v>
                </c:pt>
                <c:pt idx="17">
                  <c:v>1.0506437768240315</c:v>
                </c:pt>
                <c:pt idx="18">
                  <c:v>1.0506437768240315</c:v>
                </c:pt>
                <c:pt idx="19">
                  <c:v>1.0506437768240315</c:v>
                </c:pt>
                <c:pt idx="20">
                  <c:v>1.0506437768240315</c:v>
                </c:pt>
                <c:pt idx="21">
                  <c:v>1.0506437768240315</c:v>
                </c:pt>
                <c:pt idx="22">
                  <c:v>1.0506437768240315</c:v>
                </c:pt>
                <c:pt idx="23">
                  <c:v>1.0506437768240315</c:v>
                </c:pt>
                <c:pt idx="24">
                  <c:v>1.0506437768240315</c:v>
                </c:pt>
                <c:pt idx="25">
                  <c:v>1.0506437768240315</c:v>
                </c:pt>
                <c:pt idx="26">
                  <c:v>1.0506437768240315</c:v>
                </c:pt>
                <c:pt idx="27">
                  <c:v>1.0506437768240315</c:v>
                </c:pt>
                <c:pt idx="28">
                  <c:v>1.0506437768240315</c:v>
                </c:pt>
                <c:pt idx="29">
                  <c:v>1.0506437768240315</c:v>
                </c:pt>
                <c:pt idx="30">
                  <c:v>1.0506437768240315</c:v>
                </c:pt>
                <c:pt idx="31">
                  <c:v>1.0506437768240315</c:v>
                </c:pt>
                <c:pt idx="32">
                  <c:v>1.0506437768240315</c:v>
                </c:pt>
                <c:pt idx="33">
                  <c:v>1.0506437768240315</c:v>
                </c:pt>
                <c:pt idx="34">
                  <c:v>1.0506437768240315</c:v>
                </c:pt>
                <c:pt idx="35">
                  <c:v>1.0506437768240315</c:v>
                </c:pt>
                <c:pt idx="36">
                  <c:v>1.0506437768240315</c:v>
                </c:pt>
                <c:pt idx="37">
                  <c:v>1.0506437768240315</c:v>
                </c:pt>
                <c:pt idx="38">
                  <c:v>1.0506437768240315</c:v>
                </c:pt>
                <c:pt idx="39">
                  <c:v>1.0506437768240315</c:v>
                </c:pt>
                <c:pt idx="40">
                  <c:v>1.0506437768240315</c:v>
                </c:pt>
                <c:pt idx="41">
                  <c:v>1.0506437768240315</c:v>
                </c:pt>
                <c:pt idx="42">
                  <c:v>1.0506437768240315</c:v>
                </c:pt>
                <c:pt idx="43">
                  <c:v>1.0506437768240315</c:v>
                </c:pt>
                <c:pt idx="44">
                  <c:v>1.0506437768240315</c:v>
                </c:pt>
                <c:pt idx="45">
                  <c:v>1.0506437768240315</c:v>
                </c:pt>
                <c:pt idx="46">
                  <c:v>1.0506437768240315</c:v>
                </c:pt>
                <c:pt idx="47">
                  <c:v>1.0506437768240315</c:v>
                </c:pt>
                <c:pt idx="48">
                  <c:v>1.0506437768240315</c:v>
                </c:pt>
                <c:pt idx="49">
                  <c:v>1.0506437768240315</c:v>
                </c:pt>
                <c:pt idx="50">
                  <c:v>1.0506437768240315</c:v>
                </c:pt>
                <c:pt idx="51">
                  <c:v>1.0506437768240315</c:v>
                </c:pt>
                <c:pt idx="52">
                  <c:v>1.0506437768240315</c:v>
                </c:pt>
                <c:pt idx="53">
                  <c:v>1.0506437768240315</c:v>
                </c:pt>
                <c:pt idx="54">
                  <c:v>1.0506437768240315</c:v>
                </c:pt>
                <c:pt idx="55">
                  <c:v>1.0506437768240315</c:v>
                </c:pt>
                <c:pt idx="56">
                  <c:v>1.0506437768240315</c:v>
                </c:pt>
                <c:pt idx="57">
                  <c:v>1.0506437768240315</c:v>
                </c:pt>
                <c:pt idx="58">
                  <c:v>1.0506437768240315</c:v>
                </c:pt>
                <c:pt idx="59">
                  <c:v>1.0506437768240315</c:v>
                </c:pt>
                <c:pt idx="60">
                  <c:v>1.0506437768240315</c:v>
                </c:pt>
                <c:pt idx="61">
                  <c:v>1.0506437768240315</c:v>
                </c:pt>
                <c:pt idx="62">
                  <c:v>1.0506437768240315</c:v>
                </c:pt>
                <c:pt idx="63">
                  <c:v>1.0506437768240315</c:v>
                </c:pt>
                <c:pt idx="64">
                  <c:v>1.0506437768240315</c:v>
                </c:pt>
                <c:pt idx="65">
                  <c:v>1.0506437768240315</c:v>
                </c:pt>
                <c:pt idx="66">
                  <c:v>1.0506437768240315</c:v>
                </c:pt>
                <c:pt idx="67">
                  <c:v>1.0506437768240315</c:v>
                </c:pt>
                <c:pt idx="68">
                  <c:v>1.0506437768240315</c:v>
                </c:pt>
                <c:pt idx="69">
                  <c:v>1.0506437768240315</c:v>
                </c:pt>
                <c:pt idx="70">
                  <c:v>1.0506437768240315</c:v>
                </c:pt>
                <c:pt idx="71">
                  <c:v>1.0506437768240315</c:v>
                </c:pt>
                <c:pt idx="72">
                  <c:v>1.0506437768240315</c:v>
                </c:pt>
                <c:pt idx="73">
                  <c:v>1.0506437768240315</c:v>
                </c:pt>
                <c:pt idx="74">
                  <c:v>1.0506437768240315</c:v>
                </c:pt>
                <c:pt idx="75">
                  <c:v>1.0506437768240315</c:v>
                </c:pt>
                <c:pt idx="76">
                  <c:v>1.0506437768240315</c:v>
                </c:pt>
                <c:pt idx="77">
                  <c:v>1.0506437768240315</c:v>
                </c:pt>
                <c:pt idx="78">
                  <c:v>1.0506437768240315</c:v>
                </c:pt>
                <c:pt idx="79">
                  <c:v>1.0506437768240315</c:v>
                </c:pt>
                <c:pt idx="80">
                  <c:v>1.0506437768240315</c:v>
                </c:pt>
                <c:pt idx="81">
                  <c:v>1.0506437768240315</c:v>
                </c:pt>
                <c:pt idx="82">
                  <c:v>1.0506437768240315</c:v>
                </c:pt>
                <c:pt idx="83">
                  <c:v>1.0506437768240315</c:v>
                </c:pt>
                <c:pt idx="84">
                  <c:v>1.0506437768240315</c:v>
                </c:pt>
                <c:pt idx="85">
                  <c:v>1.0506437768240315</c:v>
                </c:pt>
                <c:pt idx="86">
                  <c:v>1.0506437768240315</c:v>
                </c:pt>
                <c:pt idx="87">
                  <c:v>1.0506437768240315</c:v>
                </c:pt>
                <c:pt idx="88">
                  <c:v>1.0506437768240315</c:v>
                </c:pt>
                <c:pt idx="89">
                  <c:v>1.0506437768240315</c:v>
                </c:pt>
                <c:pt idx="90">
                  <c:v>1.0506437768240315</c:v>
                </c:pt>
                <c:pt idx="91">
                  <c:v>1.0506437768240315</c:v>
                </c:pt>
                <c:pt idx="92">
                  <c:v>1.0506437768240315</c:v>
                </c:pt>
                <c:pt idx="93">
                  <c:v>1.0506437768240315</c:v>
                </c:pt>
                <c:pt idx="94">
                  <c:v>1.0506437768240315</c:v>
                </c:pt>
                <c:pt idx="95">
                  <c:v>1.0506437768240315</c:v>
                </c:pt>
                <c:pt idx="96">
                  <c:v>1.0506437768240315</c:v>
                </c:pt>
                <c:pt idx="97">
                  <c:v>1.0506437768240315</c:v>
                </c:pt>
                <c:pt idx="98">
                  <c:v>1.0506437768240315</c:v>
                </c:pt>
                <c:pt idx="99">
                  <c:v>1.0506437768240315</c:v>
                </c:pt>
                <c:pt idx="100">
                  <c:v>1.0506437768240315</c:v>
                </c:pt>
                <c:pt idx="101">
                  <c:v>1.0506437768240315</c:v>
                </c:pt>
                <c:pt idx="102">
                  <c:v>1.0506437768240315</c:v>
                </c:pt>
                <c:pt idx="103">
                  <c:v>1.0506437768240315</c:v>
                </c:pt>
                <c:pt idx="104">
                  <c:v>1.0506437768240315</c:v>
                </c:pt>
                <c:pt idx="105">
                  <c:v>1.0506437768240315</c:v>
                </c:pt>
                <c:pt idx="106">
                  <c:v>1.0506437768240315</c:v>
                </c:pt>
                <c:pt idx="107">
                  <c:v>1.0506437768240315</c:v>
                </c:pt>
                <c:pt idx="108">
                  <c:v>1.0506437768240315</c:v>
                </c:pt>
                <c:pt idx="109">
                  <c:v>1.0506437768240315</c:v>
                </c:pt>
                <c:pt idx="110">
                  <c:v>1.0506437768240315</c:v>
                </c:pt>
                <c:pt idx="111">
                  <c:v>1.0506437768240315</c:v>
                </c:pt>
                <c:pt idx="112">
                  <c:v>1.0506437768240315</c:v>
                </c:pt>
                <c:pt idx="113">
                  <c:v>1.0506437768240315</c:v>
                </c:pt>
                <c:pt idx="114">
                  <c:v>1.0506437768240315</c:v>
                </c:pt>
                <c:pt idx="115">
                  <c:v>1.0598599503049442</c:v>
                </c:pt>
                <c:pt idx="116">
                  <c:v>1.0690761237858568</c:v>
                </c:pt>
                <c:pt idx="117">
                  <c:v>1.0782922972667695</c:v>
                </c:pt>
                <c:pt idx="118">
                  <c:v>1.0875084707476821</c:v>
                </c:pt>
                <c:pt idx="119">
                  <c:v>1.0967246442285947</c:v>
                </c:pt>
                <c:pt idx="120">
                  <c:v>1.1059408177095074</c:v>
                </c:pt>
                <c:pt idx="121">
                  <c:v>1.11515699119042</c:v>
                </c:pt>
                <c:pt idx="122">
                  <c:v>1.1243731646713326</c:v>
                </c:pt>
                <c:pt idx="123">
                  <c:v>1.1335893381522453</c:v>
                </c:pt>
                <c:pt idx="124">
                  <c:v>1.1428055116331579</c:v>
                </c:pt>
                <c:pt idx="125">
                  <c:v>1.1520216851140705</c:v>
                </c:pt>
                <c:pt idx="126">
                  <c:v>1.1612378585949832</c:v>
                </c:pt>
                <c:pt idx="127">
                  <c:v>1.1704540320758958</c:v>
                </c:pt>
                <c:pt idx="128">
                  <c:v>1.1796702055568085</c:v>
                </c:pt>
                <c:pt idx="129">
                  <c:v>1.1888863790377211</c:v>
                </c:pt>
                <c:pt idx="130">
                  <c:v>1.1981025525186337</c:v>
                </c:pt>
                <c:pt idx="131">
                  <c:v>1.2073187259995464</c:v>
                </c:pt>
                <c:pt idx="132">
                  <c:v>1.216534899480459</c:v>
                </c:pt>
                <c:pt idx="133">
                  <c:v>1.2257510729613716</c:v>
                </c:pt>
                <c:pt idx="134">
                  <c:v>1.2349672464422843</c:v>
                </c:pt>
                <c:pt idx="135">
                  <c:v>1.2441834199231969</c:v>
                </c:pt>
                <c:pt idx="136">
                  <c:v>1.2533995934041096</c:v>
                </c:pt>
                <c:pt idx="137">
                  <c:v>1.2626157668850222</c:v>
                </c:pt>
                <c:pt idx="138">
                  <c:v>1.2718319403659348</c:v>
                </c:pt>
                <c:pt idx="139">
                  <c:v>1.2810481138468475</c:v>
                </c:pt>
                <c:pt idx="140">
                  <c:v>1.2902642873277601</c:v>
                </c:pt>
                <c:pt idx="141">
                  <c:v>1.2994804608086727</c:v>
                </c:pt>
                <c:pt idx="142">
                  <c:v>1.3086966342895854</c:v>
                </c:pt>
                <c:pt idx="143">
                  <c:v>1.317912807770498</c:v>
                </c:pt>
                <c:pt idx="144">
                  <c:v>1.3271289812514107</c:v>
                </c:pt>
                <c:pt idx="145">
                  <c:v>1.3363451547323233</c:v>
                </c:pt>
                <c:pt idx="146">
                  <c:v>1.3455613282132359</c:v>
                </c:pt>
                <c:pt idx="147">
                  <c:v>1.3547775016941486</c:v>
                </c:pt>
                <c:pt idx="148">
                  <c:v>1.3639936751750612</c:v>
                </c:pt>
                <c:pt idx="149">
                  <c:v>1.3732098486559738</c:v>
                </c:pt>
                <c:pt idx="150">
                  <c:v>1.3824260221368865</c:v>
                </c:pt>
                <c:pt idx="151">
                  <c:v>1.3916421956177991</c:v>
                </c:pt>
                <c:pt idx="152">
                  <c:v>1.4008583690987118</c:v>
                </c:pt>
                <c:pt idx="153">
                  <c:v>1.4100745425796244</c:v>
                </c:pt>
                <c:pt idx="154">
                  <c:v>1.419290716060537</c:v>
                </c:pt>
                <c:pt idx="155">
                  <c:v>1.4285068895414497</c:v>
                </c:pt>
                <c:pt idx="156">
                  <c:v>1.4377230630223623</c:v>
                </c:pt>
                <c:pt idx="157">
                  <c:v>1.4469392365032749</c:v>
                </c:pt>
                <c:pt idx="158">
                  <c:v>1.4561554099841876</c:v>
                </c:pt>
                <c:pt idx="159">
                  <c:v>1.4653715834651002</c:v>
                </c:pt>
                <c:pt idx="160">
                  <c:v>1.4745877569460129</c:v>
                </c:pt>
                <c:pt idx="161">
                  <c:v>1.4838039304269255</c:v>
                </c:pt>
                <c:pt idx="162">
                  <c:v>1.4930201039078381</c:v>
                </c:pt>
                <c:pt idx="163">
                  <c:v>1.5022362773887508</c:v>
                </c:pt>
                <c:pt idx="164">
                  <c:v>1.5114524508696634</c:v>
                </c:pt>
                <c:pt idx="165">
                  <c:v>1.520668624350576</c:v>
                </c:pt>
                <c:pt idx="166">
                  <c:v>1.5298847978314887</c:v>
                </c:pt>
                <c:pt idx="167">
                  <c:v>1.5391009713124013</c:v>
                </c:pt>
                <c:pt idx="168">
                  <c:v>1.5483171447933139</c:v>
                </c:pt>
                <c:pt idx="169">
                  <c:v>1.5575333182742266</c:v>
                </c:pt>
                <c:pt idx="170">
                  <c:v>1.5667494917551392</c:v>
                </c:pt>
                <c:pt idx="171">
                  <c:v>1.5759656652360519</c:v>
                </c:pt>
                <c:pt idx="172">
                  <c:v>1.5851818387169645</c:v>
                </c:pt>
                <c:pt idx="173">
                  <c:v>1.5943980121978771</c:v>
                </c:pt>
                <c:pt idx="174">
                  <c:v>1.6036141856787898</c:v>
                </c:pt>
                <c:pt idx="175">
                  <c:v>1.6128303591597024</c:v>
                </c:pt>
                <c:pt idx="176">
                  <c:v>1.622046532640615</c:v>
                </c:pt>
                <c:pt idx="177">
                  <c:v>1.6312627061215277</c:v>
                </c:pt>
                <c:pt idx="178">
                  <c:v>1.6404788796024403</c:v>
                </c:pt>
                <c:pt idx="179">
                  <c:v>1.649695053083353</c:v>
                </c:pt>
                <c:pt idx="180">
                  <c:v>1.6589112265642656</c:v>
                </c:pt>
                <c:pt idx="181">
                  <c:v>1.6681274000451782</c:v>
                </c:pt>
                <c:pt idx="182">
                  <c:v>1.6773435735260909</c:v>
                </c:pt>
                <c:pt idx="183">
                  <c:v>1.6865597470070035</c:v>
                </c:pt>
                <c:pt idx="184">
                  <c:v>1.6957759204879161</c:v>
                </c:pt>
                <c:pt idx="185">
                  <c:v>1.7049920939688288</c:v>
                </c:pt>
                <c:pt idx="186">
                  <c:v>1.7142082674497414</c:v>
                </c:pt>
                <c:pt idx="187">
                  <c:v>1.7234244409306541</c:v>
                </c:pt>
                <c:pt idx="188">
                  <c:v>1.7326406144115667</c:v>
                </c:pt>
                <c:pt idx="189">
                  <c:v>1.7418567878924793</c:v>
                </c:pt>
                <c:pt idx="190">
                  <c:v>1.751072961373392</c:v>
                </c:pt>
                <c:pt idx="191">
                  <c:v>1.7602891348543046</c:v>
                </c:pt>
                <c:pt idx="192">
                  <c:v>1.7695053083352172</c:v>
                </c:pt>
                <c:pt idx="193">
                  <c:v>1.7787214818161299</c:v>
                </c:pt>
                <c:pt idx="194">
                  <c:v>1.7879376552970425</c:v>
                </c:pt>
                <c:pt idx="195">
                  <c:v>1.7971538287779552</c:v>
                </c:pt>
                <c:pt idx="196">
                  <c:v>1.8063700022588678</c:v>
                </c:pt>
                <c:pt idx="197">
                  <c:v>1.8155861757397804</c:v>
                </c:pt>
                <c:pt idx="198">
                  <c:v>1.8248023492206931</c:v>
                </c:pt>
                <c:pt idx="199">
                  <c:v>1.8340185227016057</c:v>
                </c:pt>
                <c:pt idx="200">
                  <c:v>1.8432346961825183</c:v>
                </c:pt>
                <c:pt idx="201">
                  <c:v>1.852450869663431</c:v>
                </c:pt>
                <c:pt idx="202">
                  <c:v>1.8616670431443436</c:v>
                </c:pt>
                <c:pt idx="203">
                  <c:v>1.8708832166252563</c:v>
                </c:pt>
                <c:pt idx="204">
                  <c:v>1.8800993901061689</c:v>
                </c:pt>
                <c:pt idx="205">
                  <c:v>1.8893155635870815</c:v>
                </c:pt>
                <c:pt idx="206">
                  <c:v>1.8985317370679942</c:v>
                </c:pt>
                <c:pt idx="207">
                  <c:v>1.9077479105489068</c:v>
                </c:pt>
                <c:pt idx="208">
                  <c:v>1.9169640840298194</c:v>
                </c:pt>
                <c:pt idx="209">
                  <c:v>1.9261802575107321</c:v>
                </c:pt>
                <c:pt idx="210">
                  <c:v>1.9353964309916447</c:v>
                </c:pt>
                <c:pt idx="211">
                  <c:v>1.9446126044725573</c:v>
                </c:pt>
                <c:pt idx="212">
                  <c:v>1.95382877795347</c:v>
                </c:pt>
                <c:pt idx="213">
                  <c:v>1.9630449514343826</c:v>
                </c:pt>
                <c:pt idx="214">
                  <c:v>1.9722611249152953</c:v>
                </c:pt>
                <c:pt idx="215">
                  <c:v>1.9814772983962079</c:v>
                </c:pt>
                <c:pt idx="216">
                  <c:v>1.9906934718771205</c:v>
                </c:pt>
                <c:pt idx="217">
                  <c:v>1.9999096453580332</c:v>
                </c:pt>
                <c:pt idx="218">
                  <c:v>2.0091258188389456</c:v>
                </c:pt>
                <c:pt idx="219">
                  <c:v>2.0183419923198582</c:v>
                </c:pt>
                <c:pt idx="220">
                  <c:v>2.0275581658007709</c:v>
                </c:pt>
                <c:pt idx="221">
                  <c:v>2.0367743392816835</c:v>
                </c:pt>
                <c:pt idx="222">
                  <c:v>2.0459905127625961</c:v>
                </c:pt>
                <c:pt idx="223">
                  <c:v>2.0552066862435088</c:v>
                </c:pt>
                <c:pt idx="224">
                  <c:v>2.0644228597244214</c:v>
                </c:pt>
                <c:pt idx="225">
                  <c:v>2.073639033205334</c:v>
                </c:pt>
                <c:pt idx="226">
                  <c:v>2.0828552066862467</c:v>
                </c:pt>
                <c:pt idx="227">
                  <c:v>2.0920713801671593</c:v>
                </c:pt>
                <c:pt idx="228">
                  <c:v>2.101287553648072</c:v>
                </c:pt>
                <c:pt idx="229">
                  <c:v>2.1105037271289846</c:v>
                </c:pt>
                <c:pt idx="230">
                  <c:v>2.1197199006098972</c:v>
                </c:pt>
                <c:pt idx="231">
                  <c:v>2.1289360740908099</c:v>
                </c:pt>
                <c:pt idx="232">
                  <c:v>2.1381522475717225</c:v>
                </c:pt>
                <c:pt idx="233">
                  <c:v>2.1473684210526351</c:v>
                </c:pt>
                <c:pt idx="234">
                  <c:v>2.1565845945335478</c:v>
                </c:pt>
                <c:pt idx="235">
                  <c:v>2.1658007680144604</c:v>
                </c:pt>
                <c:pt idx="236">
                  <c:v>2.1750169414953731</c:v>
                </c:pt>
                <c:pt idx="237">
                  <c:v>2.1842331149762857</c:v>
                </c:pt>
                <c:pt idx="238">
                  <c:v>2.1934492884571983</c:v>
                </c:pt>
                <c:pt idx="239">
                  <c:v>2.202665461938111</c:v>
                </c:pt>
                <c:pt idx="240">
                  <c:v>2.2118816354190236</c:v>
                </c:pt>
                <c:pt idx="241">
                  <c:v>2.2210978088999362</c:v>
                </c:pt>
                <c:pt idx="242">
                  <c:v>2.2303139823808489</c:v>
                </c:pt>
                <c:pt idx="243">
                  <c:v>2.2395301558617615</c:v>
                </c:pt>
                <c:pt idx="244">
                  <c:v>2.2487463293426742</c:v>
                </c:pt>
                <c:pt idx="245">
                  <c:v>2.2579625028235868</c:v>
                </c:pt>
                <c:pt idx="246">
                  <c:v>2.2671786763044994</c:v>
                </c:pt>
                <c:pt idx="247">
                  <c:v>2.2763948497854121</c:v>
                </c:pt>
                <c:pt idx="248">
                  <c:v>2.2856110232663247</c:v>
                </c:pt>
                <c:pt idx="249">
                  <c:v>2.2948271967472373</c:v>
                </c:pt>
                <c:pt idx="250">
                  <c:v>2.30404337022815</c:v>
                </c:pt>
                <c:pt idx="251">
                  <c:v>2.3132595437090626</c:v>
                </c:pt>
                <c:pt idx="252">
                  <c:v>2.3224757171899753</c:v>
                </c:pt>
                <c:pt idx="253">
                  <c:v>2.3316918906708879</c:v>
                </c:pt>
                <c:pt idx="254">
                  <c:v>2.3409080641518005</c:v>
                </c:pt>
                <c:pt idx="255">
                  <c:v>2.3501242376327132</c:v>
                </c:pt>
                <c:pt idx="256">
                  <c:v>2.3593404111136258</c:v>
                </c:pt>
                <c:pt idx="257">
                  <c:v>2.3685565845945384</c:v>
                </c:pt>
                <c:pt idx="258">
                  <c:v>2.3777727580754511</c:v>
                </c:pt>
                <c:pt idx="259">
                  <c:v>2.3869889315563637</c:v>
                </c:pt>
                <c:pt idx="260">
                  <c:v>2.3962051050372764</c:v>
                </c:pt>
                <c:pt idx="261">
                  <c:v>2.405421278518189</c:v>
                </c:pt>
                <c:pt idx="262">
                  <c:v>2.4146374519991016</c:v>
                </c:pt>
                <c:pt idx="263">
                  <c:v>2.4238536254800143</c:v>
                </c:pt>
                <c:pt idx="264">
                  <c:v>2.4330697989609269</c:v>
                </c:pt>
                <c:pt idx="265">
                  <c:v>2.4422859724418395</c:v>
                </c:pt>
                <c:pt idx="266">
                  <c:v>2.4515021459227522</c:v>
                </c:pt>
                <c:pt idx="267">
                  <c:v>2.4607183194036648</c:v>
                </c:pt>
                <c:pt idx="268">
                  <c:v>2.4699344928845774</c:v>
                </c:pt>
                <c:pt idx="269">
                  <c:v>2.4791506663654901</c:v>
                </c:pt>
                <c:pt idx="270">
                  <c:v>2.4883668398464027</c:v>
                </c:pt>
                <c:pt idx="271">
                  <c:v>2.4975830133273154</c:v>
                </c:pt>
                <c:pt idx="272">
                  <c:v>2.506799186808228</c:v>
                </c:pt>
                <c:pt idx="273">
                  <c:v>2.5160153602891406</c:v>
                </c:pt>
                <c:pt idx="274">
                  <c:v>2.5252315337700533</c:v>
                </c:pt>
                <c:pt idx="275">
                  <c:v>2.5344477072509659</c:v>
                </c:pt>
                <c:pt idx="276">
                  <c:v>2.5436638807318785</c:v>
                </c:pt>
                <c:pt idx="277">
                  <c:v>2.5528800542127912</c:v>
                </c:pt>
                <c:pt idx="278">
                  <c:v>2.5620962276937038</c:v>
                </c:pt>
                <c:pt idx="279">
                  <c:v>2.5713124011746165</c:v>
                </c:pt>
                <c:pt idx="280">
                  <c:v>2.5805285746555291</c:v>
                </c:pt>
                <c:pt idx="281">
                  <c:v>2.5897447481364417</c:v>
                </c:pt>
                <c:pt idx="282">
                  <c:v>2.5989609216173544</c:v>
                </c:pt>
                <c:pt idx="283">
                  <c:v>2.608177095098267</c:v>
                </c:pt>
                <c:pt idx="284">
                  <c:v>2.6173932685791796</c:v>
                </c:pt>
                <c:pt idx="285">
                  <c:v>2.6266094420600923</c:v>
                </c:pt>
                <c:pt idx="286">
                  <c:v>2.6358256155410049</c:v>
                </c:pt>
                <c:pt idx="287">
                  <c:v>2.6450417890219176</c:v>
                </c:pt>
                <c:pt idx="288">
                  <c:v>2.6542579625028302</c:v>
                </c:pt>
                <c:pt idx="289">
                  <c:v>2.6634741359837428</c:v>
                </c:pt>
                <c:pt idx="290">
                  <c:v>2.6726903094646555</c:v>
                </c:pt>
                <c:pt idx="291">
                  <c:v>2.6819064829455681</c:v>
                </c:pt>
                <c:pt idx="292">
                  <c:v>2.6911226564264807</c:v>
                </c:pt>
                <c:pt idx="293">
                  <c:v>2.7003388299073934</c:v>
                </c:pt>
                <c:pt idx="294">
                  <c:v>2.709555003388306</c:v>
                </c:pt>
                <c:pt idx="295">
                  <c:v>2.7187711768692187</c:v>
                </c:pt>
                <c:pt idx="296">
                  <c:v>2.7279873503501313</c:v>
                </c:pt>
                <c:pt idx="297">
                  <c:v>2.7372035238310439</c:v>
                </c:pt>
                <c:pt idx="298">
                  <c:v>2.7464196973119566</c:v>
                </c:pt>
                <c:pt idx="299">
                  <c:v>2.7556358707928692</c:v>
                </c:pt>
                <c:pt idx="300">
                  <c:v>2.7648520442737818</c:v>
                </c:pt>
                <c:pt idx="301">
                  <c:v>2.7740682177546945</c:v>
                </c:pt>
                <c:pt idx="302">
                  <c:v>2.7832843912356071</c:v>
                </c:pt>
                <c:pt idx="303">
                  <c:v>2.7925005647165198</c:v>
                </c:pt>
                <c:pt idx="304">
                  <c:v>2.8017167381974324</c:v>
                </c:pt>
                <c:pt idx="305">
                  <c:v>2.810932911678345</c:v>
                </c:pt>
                <c:pt idx="306">
                  <c:v>2.8201490851592577</c:v>
                </c:pt>
                <c:pt idx="307">
                  <c:v>2.8293652586401703</c:v>
                </c:pt>
                <c:pt idx="308">
                  <c:v>2.8385814321210829</c:v>
                </c:pt>
                <c:pt idx="309">
                  <c:v>2.8477976056019956</c:v>
                </c:pt>
                <c:pt idx="310">
                  <c:v>2.8570137790829082</c:v>
                </c:pt>
                <c:pt idx="311">
                  <c:v>2.8662299525638208</c:v>
                </c:pt>
                <c:pt idx="312">
                  <c:v>2.8754461260447335</c:v>
                </c:pt>
                <c:pt idx="313">
                  <c:v>2.8846622995256461</c:v>
                </c:pt>
                <c:pt idx="314">
                  <c:v>2.8938784730065588</c:v>
                </c:pt>
                <c:pt idx="315">
                  <c:v>2.9030946464874714</c:v>
                </c:pt>
                <c:pt idx="316">
                  <c:v>2.912310819968384</c:v>
                </c:pt>
                <c:pt idx="317">
                  <c:v>2.9215269934492967</c:v>
                </c:pt>
                <c:pt idx="318">
                  <c:v>2.9307431669302093</c:v>
                </c:pt>
                <c:pt idx="319">
                  <c:v>2.9399593404111219</c:v>
                </c:pt>
                <c:pt idx="320">
                  <c:v>2.9491755138920346</c:v>
                </c:pt>
                <c:pt idx="321">
                  <c:v>2.9583916873729472</c:v>
                </c:pt>
                <c:pt idx="322">
                  <c:v>2.9676078608538599</c:v>
                </c:pt>
                <c:pt idx="323">
                  <c:v>2.9768240343347725</c:v>
                </c:pt>
                <c:pt idx="324">
                  <c:v>2.9860402078156851</c:v>
                </c:pt>
                <c:pt idx="325">
                  <c:v>2.9952563812965978</c:v>
                </c:pt>
                <c:pt idx="326">
                  <c:v>3.0044725547775104</c:v>
                </c:pt>
                <c:pt idx="327">
                  <c:v>3.013688728258423</c:v>
                </c:pt>
                <c:pt idx="328">
                  <c:v>3.0229049017393357</c:v>
                </c:pt>
                <c:pt idx="329">
                  <c:v>3.0321210752202483</c:v>
                </c:pt>
                <c:pt idx="330">
                  <c:v>3.041337248701161</c:v>
                </c:pt>
                <c:pt idx="331">
                  <c:v>3.0505534221820736</c:v>
                </c:pt>
                <c:pt idx="332">
                  <c:v>3.0597695956629862</c:v>
                </c:pt>
                <c:pt idx="333">
                  <c:v>3.0689857691438989</c:v>
                </c:pt>
                <c:pt idx="334">
                  <c:v>3.0782019426248115</c:v>
                </c:pt>
                <c:pt idx="335">
                  <c:v>3.0874181161057241</c:v>
                </c:pt>
                <c:pt idx="336">
                  <c:v>3.0966342895866368</c:v>
                </c:pt>
                <c:pt idx="337">
                  <c:v>3.1058504630675494</c:v>
                </c:pt>
                <c:pt idx="338">
                  <c:v>3.1150666365484621</c:v>
                </c:pt>
                <c:pt idx="339">
                  <c:v>3.1242828100293747</c:v>
                </c:pt>
                <c:pt idx="340">
                  <c:v>3.1334989835102873</c:v>
                </c:pt>
                <c:pt idx="341">
                  <c:v>3.1427151569912</c:v>
                </c:pt>
                <c:pt idx="342">
                  <c:v>3.1519313304721126</c:v>
                </c:pt>
                <c:pt idx="343">
                  <c:v>3.1611475039530252</c:v>
                </c:pt>
                <c:pt idx="344">
                  <c:v>3.1703636774339379</c:v>
                </c:pt>
                <c:pt idx="345">
                  <c:v>3.1795798509148505</c:v>
                </c:pt>
                <c:pt idx="346">
                  <c:v>3.1887960243957632</c:v>
                </c:pt>
                <c:pt idx="347">
                  <c:v>3.1980121978766758</c:v>
                </c:pt>
                <c:pt idx="348">
                  <c:v>3.2072283713575884</c:v>
                </c:pt>
                <c:pt idx="349">
                  <c:v>3.2164445448385011</c:v>
                </c:pt>
                <c:pt idx="350">
                  <c:v>3.2256607183194137</c:v>
                </c:pt>
                <c:pt idx="351">
                  <c:v>3.2348768918003263</c:v>
                </c:pt>
                <c:pt idx="352">
                  <c:v>3.244093065281239</c:v>
                </c:pt>
                <c:pt idx="353">
                  <c:v>3.2533092387621516</c:v>
                </c:pt>
                <c:pt idx="354">
                  <c:v>3.2625254122430642</c:v>
                </c:pt>
                <c:pt idx="355">
                  <c:v>3.2717415857239769</c:v>
                </c:pt>
                <c:pt idx="356">
                  <c:v>3.2809577592048895</c:v>
                </c:pt>
                <c:pt idx="357">
                  <c:v>3.2901739326858022</c:v>
                </c:pt>
                <c:pt idx="358">
                  <c:v>3.2993901061667148</c:v>
                </c:pt>
                <c:pt idx="359">
                  <c:v>3.3086062796476274</c:v>
                </c:pt>
                <c:pt idx="360">
                  <c:v>3.3178224531285401</c:v>
                </c:pt>
                <c:pt idx="361">
                  <c:v>3.3270386266094527</c:v>
                </c:pt>
                <c:pt idx="362">
                  <c:v>3.3362548000903653</c:v>
                </c:pt>
                <c:pt idx="363">
                  <c:v>3.345470973571278</c:v>
                </c:pt>
                <c:pt idx="364">
                  <c:v>3.3546871470521906</c:v>
                </c:pt>
                <c:pt idx="365">
                  <c:v>3.3639033205331033</c:v>
                </c:pt>
                <c:pt idx="366">
                  <c:v>3.3731194940140159</c:v>
                </c:pt>
                <c:pt idx="367">
                  <c:v>3.3823356674949285</c:v>
                </c:pt>
                <c:pt idx="368">
                  <c:v>3.3915518409758412</c:v>
                </c:pt>
                <c:pt idx="369">
                  <c:v>3.4007680144567538</c:v>
                </c:pt>
                <c:pt idx="370">
                  <c:v>3.4099841879376664</c:v>
                </c:pt>
                <c:pt idx="371">
                  <c:v>3.4192003614185791</c:v>
                </c:pt>
                <c:pt idx="372">
                  <c:v>3.4284165348994917</c:v>
                </c:pt>
                <c:pt idx="373">
                  <c:v>3.4376327083804044</c:v>
                </c:pt>
                <c:pt idx="374">
                  <c:v>3.446848881861317</c:v>
                </c:pt>
                <c:pt idx="375">
                  <c:v>3.4560650553422296</c:v>
                </c:pt>
                <c:pt idx="376">
                  <c:v>3.4652812288231423</c:v>
                </c:pt>
                <c:pt idx="377">
                  <c:v>3.4744974023040549</c:v>
                </c:pt>
                <c:pt idx="378">
                  <c:v>3.4837135757849675</c:v>
                </c:pt>
                <c:pt idx="379">
                  <c:v>3.4929297492658802</c:v>
                </c:pt>
                <c:pt idx="380">
                  <c:v>3.5021459227467928</c:v>
                </c:pt>
                <c:pt idx="381">
                  <c:v>3.5113620962277055</c:v>
                </c:pt>
                <c:pt idx="382">
                  <c:v>3.5205782697086181</c:v>
                </c:pt>
                <c:pt idx="383">
                  <c:v>3.5297944431895307</c:v>
                </c:pt>
                <c:pt idx="384">
                  <c:v>3.5390106166704434</c:v>
                </c:pt>
                <c:pt idx="385">
                  <c:v>3.548226790151356</c:v>
                </c:pt>
                <c:pt idx="386">
                  <c:v>3.5574429636322686</c:v>
                </c:pt>
                <c:pt idx="387">
                  <c:v>3.5666591371131813</c:v>
                </c:pt>
                <c:pt idx="388">
                  <c:v>3.5758753105940939</c:v>
                </c:pt>
                <c:pt idx="389">
                  <c:v>3.5850914840750066</c:v>
                </c:pt>
                <c:pt idx="390">
                  <c:v>3.5943076575559192</c:v>
                </c:pt>
                <c:pt idx="391">
                  <c:v>3.6035238310368318</c:v>
                </c:pt>
                <c:pt idx="392">
                  <c:v>3.6127400045177445</c:v>
                </c:pt>
                <c:pt idx="393">
                  <c:v>3.6219561779986571</c:v>
                </c:pt>
                <c:pt idx="394">
                  <c:v>3.6311723514795697</c:v>
                </c:pt>
                <c:pt idx="395">
                  <c:v>3.6403885249604824</c:v>
                </c:pt>
                <c:pt idx="396">
                  <c:v>3.649604698441395</c:v>
                </c:pt>
                <c:pt idx="397">
                  <c:v>3.6588208719223076</c:v>
                </c:pt>
                <c:pt idx="398">
                  <c:v>3.6680370454032203</c:v>
                </c:pt>
                <c:pt idx="399">
                  <c:v>3.6772532188841329</c:v>
                </c:pt>
                <c:pt idx="400">
                  <c:v>3.6864693923650456</c:v>
                </c:pt>
                <c:pt idx="401">
                  <c:v>3.6956855658459582</c:v>
                </c:pt>
                <c:pt idx="402">
                  <c:v>3.7049017393268708</c:v>
                </c:pt>
                <c:pt idx="403">
                  <c:v>3.7141179128077835</c:v>
                </c:pt>
                <c:pt idx="404">
                  <c:v>3.7233340862886961</c:v>
                </c:pt>
                <c:pt idx="405">
                  <c:v>3.7325502597696087</c:v>
                </c:pt>
                <c:pt idx="406">
                  <c:v>3.7417664332505214</c:v>
                </c:pt>
                <c:pt idx="407">
                  <c:v>3.750982606731434</c:v>
                </c:pt>
                <c:pt idx="408">
                  <c:v>3.7601987802123467</c:v>
                </c:pt>
                <c:pt idx="409">
                  <c:v>3.7694149536932593</c:v>
                </c:pt>
                <c:pt idx="410">
                  <c:v>3.7786311271741719</c:v>
                </c:pt>
                <c:pt idx="411">
                  <c:v>3.7878473006550846</c:v>
                </c:pt>
                <c:pt idx="412">
                  <c:v>3.7970634741359972</c:v>
                </c:pt>
                <c:pt idx="413">
                  <c:v>3.8062796476169098</c:v>
                </c:pt>
                <c:pt idx="414">
                  <c:v>3.8154958210978225</c:v>
                </c:pt>
                <c:pt idx="415">
                  <c:v>3.8247119945787351</c:v>
                </c:pt>
                <c:pt idx="416">
                  <c:v>3.8339281680596478</c:v>
                </c:pt>
                <c:pt idx="417">
                  <c:v>3.8431443415405604</c:v>
                </c:pt>
                <c:pt idx="418">
                  <c:v>3.852360515021473</c:v>
                </c:pt>
                <c:pt idx="419">
                  <c:v>3.8615766885023857</c:v>
                </c:pt>
                <c:pt idx="420">
                  <c:v>3.8707928619832983</c:v>
                </c:pt>
                <c:pt idx="421">
                  <c:v>3.8800090354642109</c:v>
                </c:pt>
                <c:pt idx="422">
                  <c:v>3.8892252089451236</c:v>
                </c:pt>
                <c:pt idx="423">
                  <c:v>3.8984413824260362</c:v>
                </c:pt>
                <c:pt idx="424">
                  <c:v>3.9076575559069489</c:v>
                </c:pt>
                <c:pt idx="425">
                  <c:v>3.9168737293878615</c:v>
                </c:pt>
                <c:pt idx="426">
                  <c:v>3.9260899028687741</c:v>
                </c:pt>
                <c:pt idx="427">
                  <c:v>3.9353060763496868</c:v>
                </c:pt>
                <c:pt idx="428">
                  <c:v>3.9445222498305994</c:v>
                </c:pt>
                <c:pt idx="429">
                  <c:v>3.953738423311512</c:v>
                </c:pt>
                <c:pt idx="430">
                  <c:v>3.9629545967924247</c:v>
                </c:pt>
                <c:pt idx="431">
                  <c:v>3.9721707702733373</c:v>
                </c:pt>
                <c:pt idx="432">
                  <c:v>3.98138694375425</c:v>
                </c:pt>
                <c:pt idx="433">
                  <c:v>3.9906031172351626</c:v>
                </c:pt>
                <c:pt idx="434">
                  <c:v>3.9998192907160752</c:v>
                </c:pt>
                <c:pt idx="435">
                  <c:v>4.0090354641969874</c:v>
                </c:pt>
                <c:pt idx="436">
                  <c:v>4.0182516376779001</c:v>
                </c:pt>
                <c:pt idx="437">
                  <c:v>4.0274678111588127</c:v>
                </c:pt>
                <c:pt idx="438">
                  <c:v>4.0366839846397253</c:v>
                </c:pt>
                <c:pt idx="439">
                  <c:v>4.045900158120638</c:v>
                </c:pt>
                <c:pt idx="440">
                  <c:v>4.0551163316015506</c:v>
                </c:pt>
                <c:pt idx="441">
                  <c:v>4.0643325050824632</c:v>
                </c:pt>
                <c:pt idx="442">
                  <c:v>4.0735486785633759</c:v>
                </c:pt>
                <c:pt idx="443">
                  <c:v>4.0827648520442885</c:v>
                </c:pt>
                <c:pt idx="444">
                  <c:v>4.0919810255252012</c:v>
                </c:pt>
                <c:pt idx="445">
                  <c:v>4.1011971990061138</c:v>
                </c:pt>
                <c:pt idx="446">
                  <c:v>4.1104133724870264</c:v>
                </c:pt>
                <c:pt idx="447">
                  <c:v>4.1196295459679391</c:v>
                </c:pt>
                <c:pt idx="448">
                  <c:v>4.1288457194488517</c:v>
                </c:pt>
                <c:pt idx="449">
                  <c:v>4.1380618929297643</c:v>
                </c:pt>
                <c:pt idx="450">
                  <c:v>4.147278066410677</c:v>
                </c:pt>
                <c:pt idx="451">
                  <c:v>4.1564942398915896</c:v>
                </c:pt>
                <c:pt idx="452">
                  <c:v>4.1657104133725023</c:v>
                </c:pt>
                <c:pt idx="453">
                  <c:v>4.1749265868534149</c:v>
                </c:pt>
                <c:pt idx="454">
                  <c:v>4.1841427603343275</c:v>
                </c:pt>
                <c:pt idx="455">
                  <c:v>4.1933589338152402</c:v>
                </c:pt>
                <c:pt idx="456">
                  <c:v>4.2025751072961528</c:v>
                </c:pt>
                <c:pt idx="457">
                  <c:v>4.2117912807770654</c:v>
                </c:pt>
                <c:pt idx="458">
                  <c:v>4.2210074542579781</c:v>
                </c:pt>
                <c:pt idx="459">
                  <c:v>4.2302236277388907</c:v>
                </c:pt>
                <c:pt idx="460">
                  <c:v>4.2394398012198033</c:v>
                </c:pt>
                <c:pt idx="461">
                  <c:v>4.248655974700716</c:v>
                </c:pt>
                <c:pt idx="462">
                  <c:v>4.2578721481816286</c:v>
                </c:pt>
                <c:pt idx="463">
                  <c:v>4.2670883216625413</c:v>
                </c:pt>
                <c:pt idx="464">
                  <c:v>4.2763044951434539</c:v>
                </c:pt>
                <c:pt idx="465">
                  <c:v>4.2855206686243665</c:v>
                </c:pt>
                <c:pt idx="466">
                  <c:v>4.2947368421052792</c:v>
                </c:pt>
                <c:pt idx="467">
                  <c:v>4.3039530155861918</c:v>
                </c:pt>
                <c:pt idx="468">
                  <c:v>4.3131691890671044</c:v>
                </c:pt>
                <c:pt idx="469">
                  <c:v>4.3223853625480171</c:v>
                </c:pt>
                <c:pt idx="470">
                  <c:v>4.3316015360289297</c:v>
                </c:pt>
                <c:pt idx="471">
                  <c:v>4.3408177095098424</c:v>
                </c:pt>
                <c:pt idx="472">
                  <c:v>4.350033882990755</c:v>
                </c:pt>
                <c:pt idx="473">
                  <c:v>4.3592500564716676</c:v>
                </c:pt>
                <c:pt idx="474">
                  <c:v>4.3684662299525803</c:v>
                </c:pt>
                <c:pt idx="475">
                  <c:v>4.3776824034334929</c:v>
                </c:pt>
                <c:pt idx="476">
                  <c:v>4.3868985769144055</c:v>
                </c:pt>
                <c:pt idx="477">
                  <c:v>4.3961147503953182</c:v>
                </c:pt>
                <c:pt idx="478">
                  <c:v>4.4053309238762308</c:v>
                </c:pt>
                <c:pt idx="479">
                  <c:v>4.4145470973571435</c:v>
                </c:pt>
                <c:pt idx="480">
                  <c:v>4.4237632708380561</c:v>
                </c:pt>
                <c:pt idx="481">
                  <c:v>4.4329794443189687</c:v>
                </c:pt>
                <c:pt idx="482">
                  <c:v>4.4421956177998814</c:v>
                </c:pt>
                <c:pt idx="483">
                  <c:v>4.451411791280794</c:v>
                </c:pt>
                <c:pt idx="484">
                  <c:v>4.4606279647617066</c:v>
                </c:pt>
                <c:pt idx="485">
                  <c:v>4.4698441382426193</c:v>
                </c:pt>
                <c:pt idx="486">
                  <c:v>4.4790603117235319</c:v>
                </c:pt>
                <c:pt idx="487">
                  <c:v>4.4882764852044446</c:v>
                </c:pt>
                <c:pt idx="488">
                  <c:v>4.4974926586853572</c:v>
                </c:pt>
                <c:pt idx="489">
                  <c:v>4.5067088321662698</c:v>
                </c:pt>
                <c:pt idx="490">
                  <c:v>4.5159250056471825</c:v>
                </c:pt>
                <c:pt idx="491">
                  <c:v>4.5251411791280951</c:v>
                </c:pt>
                <c:pt idx="492">
                  <c:v>4.5343573526090077</c:v>
                </c:pt>
                <c:pt idx="493">
                  <c:v>4.5435735260899204</c:v>
                </c:pt>
                <c:pt idx="494">
                  <c:v>4.552789699570833</c:v>
                </c:pt>
                <c:pt idx="495">
                  <c:v>4.5620058730517457</c:v>
                </c:pt>
                <c:pt idx="496">
                  <c:v>4.5712220465326583</c:v>
                </c:pt>
                <c:pt idx="497">
                  <c:v>4.5804382200135709</c:v>
                </c:pt>
                <c:pt idx="498">
                  <c:v>4.5896543934944836</c:v>
                </c:pt>
                <c:pt idx="499">
                  <c:v>4.5988705669753962</c:v>
                </c:pt>
                <c:pt idx="500">
                  <c:v>4.6080867404563088</c:v>
                </c:pt>
                <c:pt idx="501">
                  <c:v>4.6173029139372215</c:v>
                </c:pt>
                <c:pt idx="502">
                  <c:v>4.6265190874181341</c:v>
                </c:pt>
                <c:pt idx="503">
                  <c:v>4.6357352608990468</c:v>
                </c:pt>
                <c:pt idx="504">
                  <c:v>4.6449514343799594</c:v>
                </c:pt>
                <c:pt idx="505">
                  <c:v>4.654167607860872</c:v>
                </c:pt>
                <c:pt idx="506">
                  <c:v>4.6633837813417847</c:v>
                </c:pt>
                <c:pt idx="507">
                  <c:v>4.6725999548226973</c:v>
                </c:pt>
                <c:pt idx="508">
                  <c:v>4.6818161283036099</c:v>
                </c:pt>
                <c:pt idx="509">
                  <c:v>4.6910323017845226</c:v>
                </c:pt>
                <c:pt idx="510">
                  <c:v>4.7002484752654352</c:v>
                </c:pt>
                <c:pt idx="511">
                  <c:v>4.7094646487463478</c:v>
                </c:pt>
                <c:pt idx="512">
                  <c:v>4.7186808222272605</c:v>
                </c:pt>
                <c:pt idx="513">
                  <c:v>4.7278969957081731</c:v>
                </c:pt>
                <c:pt idx="514">
                  <c:v>4.7371131691890858</c:v>
                </c:pt>
                <c:pt idx="515">
                  <c:v>4.7463293426699984</c:v>
                </c:pt>
                <c:pt idx="516">
                  <c:v>4.755545516150911</c:v>
                </c:pt>
                <c:pt idx="517">
                  <c:v>4.7647616896318237</c:v>
                </c:pt>
                <c:pt idx="518">
                  <c:v>4.7739778631127363</c:v>
                </c:pt>
                <c:pt idx="519">
                  <c:v>4.7831940365936489</c:v>
                </c:pt>
                <c:pt idx="520">
                  <c:v>4.7924102100745616</c:v>
                </c:pt>
                <c:pt idx="521">
                  <c:v>4.8016263835554742</c:v>
                </c:pt>
                <c:pt idx="522">
                  <c:v>4.8108425570363869</c:v>
                </c:pt>
                <c:pt idx="523">
                  <c:v>4.8200587305172995</c:v>
                </c:pt>
                <c:pt idx="524">
                  <c:v>4.8292749039982121</c:v>
                </c:pt>
                <c:pt idx="525">
                  <c:v>4.8384910774791248</c:v>
                </c:pt>
                <c:pt idx="526">
                  <c:v>4.8477072509600374</c:v>
                </c:pt>
                <c:pt idx="527">
                  <c:v>4.85692342444095</c:v>
                </c:pt>
                <c:pt idx="528">
                  <c:v>4.8661395979218627</c:v>
                </c:pt>
                <c:pt idx="529">
                  <c:v>4.8753557714027753</c:v>
                </c:pt>
                <c:pt idx="530">
                  <c:v>4.884571944883688</c:v>
                </c:pt>
                <c:pt idx="531">
                  <c:v>4.8937881183646006</c:v>
                </c:pt>
                <c:pt idx="532">
                  <c:v>4.9030042918455132</c:v>
                </c:pt>
                <c:pt idx="533">
                  <c:v>4.9122204653264259</c:v>
                </c:pt>
                <c:pt idx="534">
                  <c:v>4.9214366388073385</c:v>
                </c:pt>
                <c:pt idx="535">
                  <c:v>4.9306528122882511</c:v>
                </c:pt>
                <c:pt idx="536">
                  <c:v>4.9398689857691638</c:v>
                </c:pt>
                <c:pt idx="537">
                  <c:v>4.9490851592500764</c:v>
                </c:pt>
                <c:pt idx="538">
                  <c:v>4.9583013327309891</c:v>
                </c:pt>
                <c:pt idx="539">
                  <c:v>4.9675175062119017</c:v>
                </c:pt>
                <c:pt idx="540">
                  <c:v>4.9767336796928143</c:v>
                </c:pt>
                <c:pt idx="541">
                  <c:v>4.985949853173727</c:v>
                </c:pt>
                <c:pt idx="542">
                  <c:v>4.9951660266546396</c:v>
                </c:pt>
                <c:pt idx="543">
                  <c:v>5.0043822001355522</c:v>
                </c:pt>
                <c:pt idx="544">
                  <c:v>5.0135983736164649</c:v>
                </c:pt>
                <c:pt idx="545">
                  <c:v>5.0228145470973775</c:v>
                </c:pt>
                <c:pt idx="546">
                  <c:v>5.0320307205782902</c:v>
                </c:pt>
                <c:pt idx="547">
                  <c:v>5.0412468940592028</c:v>
                </c:pt>
                <c:pt idx="548">
                  <c:v>5.0504630675401154</c:v>
                </c:pt>
                <c:pt idx="549">
                  <c:v>5.0596792410210281</c:v>
                </c:pt>
                <c:pt idx="550">
                  <c:v>5.0688954145019407</c:v>
                </c:pt>
                <c:pt idx="551">
                  <c:v>5.0688954145019407</c:v>
                </c:pt>
                <c:pt idx="552">
                  <c:v>5.0688954145019407</c:v>
                </c:pt>
                <c:pt idx="553">
                  <c:v>5.0688954145019407</c:v>
                </c:pt>
                <c:pt idx="554">
                  <c:v>5.0688954145019407</c:v>
                </c:pt>
                <c:pt idx="555">
                  <c:v>5.0688954145019407</c:v>
                </c:pt>
                <c:pt idx="556">
                  <c:v>5.0688954145019407</c:v>
                </c:pt>
                <c:pt idx="557">
                  <c:v>5.0688954145019407</c:v>
                </c:pt>
                <c:pt idx="558">
                  <c:v>5.0688954145019407</c:v>
                </c:pt>
                <c:pt idx="559">
                  <c:v>5.0688954145019407</c:v>
                </c:pt>
                <c:pt idx="560">
                  <c:v>5.0688954145019407</c:v>
                </c:pt>
                <c:pt idx="561">
                  <c:v>5.0688954145019407</c:v>
                </c:pt>
                <c:pt idx="562">
                  <c:v>5.0688954145019407</c:v>
                </c:pt>
                <c:pt idx="563">
                  <c:v>5.0688954145019407</c:v>
                </c:pt>
                <c:pt idx="564">
                  <c:v>5.0688954145019407</c:v>
                </c:pt>
                <c:pt idx="565">
                  <c:v>5.0688954145019407</c:v>
                </c:pt>
                <c:pt idx="566">
                  <c:v>5.0688954145019407</c:v>
                </c:pt>
                <c:pt idx="567">
                  <c:v>5.0688954145019407</c:v>
                </c:pt>
                <c:pt idx="568">
                  <c:v>5.0688954145019407</c:v>
                </c:pt>
                <c:pt idx="569">
                  <c:v>5.0688954145019407</c:v>
                </c:pt>
                <c:pt idx="570">
                  <c:v>5.0688954145019407</c:v>
                </c:pt>
                <c:pt idx="571">
                  <c:v>5.0688954145019407</c:v>
                </c:pt>
                <c:pt idx="572">
                  <c:v>5.0688954145019407</c:v>
                </c:pt>
                <c:pt idx="573">
                  <c:v>5.0688954145019407</c:v>
                </c:pt>
                <c:pt idx="574">
                  <c:v>5.0688954145019407</c:v>
                </c:pt>
                <c:pt idx="575">
                  <c:v>5.0688954145019407</c:v>
                </c:pt>
                <c:pt idx="576">
                  <c:v>5.0688954145019407</c:v>
                </c:pt>
                <c:pt idx="577">
                  <c:v>5.0688954145019407</c:v>
                </c:pt>
                <c:pt idx="578">
                  <c:v>5.0688954145019407</c:v>
                </c:pt>
                <c:pt idx="579">
                  <c:v>5.0688954145019407</c:v>
                </c:pt>
                <c:pt idx="580">
                  <c:v>5.0688954145019407</c:v>
                </c:pt>
                <c:pt idx="581">
                  <c:v>5.0688954145019407</c:v>
                </c:pt>
                <c:pt idx="582">
                  <c:v>5.0688954145019407</c:v>
                </c:pt>
                <c:pt idx="583">
                  <c:v>5.0688954145019407</c:v>
                </c:pt>
                <c:pt idx="584">
                  <c:v>5.0688954145019407</c:v>
                </c:pt>
                <c:pt idx="585">
                  <c:v>5.0688954145019407</c:v>
                </c:pt>
                <c:pt idx="586">
                  <c:v>5.0688954145019407</c:v>
                </c:pt>
                <c:pt idx="587">
                  <c:v>5.0688954145019407</c:v>
                </c:pt>
                <c:pt idx="588">
                  <c:v>5.0688954145019407</c:v>
                </c:pt>
                <c:pt idx="589">
                  <c:v>5.0688954145019407</c:v>
                </c:pt>
                <c:pt idx="590">
                  <c:v>5.0688954145019407</c:v>
                </c:pt>
                <c:pt idx="591">
                  <c:v>5.0688954145019407</c:v>
                </c:pt>
                <c:pt idx="592">
                  <c:v>5.0688954145019407</c:v>
                </c:pt>
                <c:pt idx="593">
                  <c:v>5.0688954145019407</c:v>
                </c:pt>
                <c:pt idx="594">
                  <c:v>5.0688954145019407</c:v>
                </c:pt>
                <c:pt idx="595">
                  <c:v>5.0688954145019407</c:v>
                </c:pt>
                <c:pt idx="596">
                  <c:v>5.0688954145019407</c:v>
                </c:pt>
                <c:pt idx="597">
                  <c:v>5.0688954145019407</c:v>
                </c:pt>
                <c:pt idx="598">
                  <c:v>5.0688954145019407</c:v>
                </c:pt>
                <c:pt idx="599">
                  <c:v>5.0688954145019407</c:v>
                </c:pt>
                <c:pt idx="600">
                  <c:v>5.0688954145019407</c:v>
                </c:pt>
                <c:pt idx="601">
                  <c:v>5.0688954145019407</c:v>
                </c:pt>
                <c:pt idx="602">
                  <c:v>5.0688954145019407</c:v>
                </c:pt>
                <c:pt idx="603">
                  <c:v>5.0688954145019407</c:v>
                </c:pt>
                <c:pt idx="604">
                  <c:v>5.0688954145019407</c:v>
                </c:pt>
                <c:pt idx="605">
                  <c:v>5.0688954145019407</c:v>
                </c:pt>
                <c:pt idx="606">
                  <c:v>5.0688954145019407</c:v>
                </c:pt>
                <c:pt idx="607">
                  <c:v>5.0688954145019407</c:v>
                </c:pt>
                <c:pt idx="608">
                  <c:v>5.0688954145019407</c:v>
                </c:pt>
                <c:pt idx="609">
                  <c:v>5.0688954145019407</c:v>
                </c:pt>
                <c:pt idx="610">
                  <c:v>5.0688954145019407</c:v>
                </c:pt>
                <c:pt idx="611">
                  <c:v>5.0688954145019407</c:v>
                </c:pt>
                <c:pt idx="612">
                  <c:v>5.0688954145019407</c:v>
                </c:pt>
                <c:pt idx="613">
                  <c:v>5.0688954145019407</c:v>
                </c:pt>
                <c:pt idx="614">
                  <c:v>5.0688954145019407</c:v>
                </c:pt>
                <c:pt idx="615">
                  <c:v>5.0688954145019407</c:v>
                </c:pt>
                <c:pt idx="616">
                  <c:v>5.0688954145019407</c:v>
                </c:pt>
                <c:pt idx="617">
                  <c:v>5.0688954145019407</c:v>
                </c:pt>
                <c:pt idx="618">
                  <c:v>5.0688954145019407</c:v>
                </c:pt>
                <c:pt idx="619">
                  <c:v>5.0688954145019407</c:v>
                </c:pt>
                <c:pt idx="620">
                  <c:v>5.0688954145019407</c:v>
                </c:pt>
                <c:pt idx="621">
                  <c:v>5.0688954145019407</c:v>
                </c:pt>
                <c:pt idx="622">
                  <c:v>5.0688954145019407</c:v>
                </c:pt>
                <c:pt idx="623">
                  <c:v>5.0688954145019407</c:v>
                </c:pt>
                <c:pt idx="624">
                  <c:v>5.0688954145019407</c:v>
                </c:pt>
                <c:pt idx="625">
                  <c:v>5.0688954145019407</c:v>
                </c:pt>
                <c:pt idx="626">
                  <c:v>5.0688954145019407</c:v>
                </c:pt>
                <c:pt idx="627">
                  <c:v>5.0688954145019407</c:v>
                </c:pt>
                <c:pt idx="628">
                  <c:v>5.0688954145019407</c:v>
                </c:pt>
                <c:pt idx="629">
                  <c:v>5.0688954145019407</c:v>
                </c:pt>
                <c:pt idx="630">
                  <c:v>5.0688954145019407</c:v>
                </c:pt>
                <c:pt idx="631">
                  <c:v>5.0688954145019407</c:v>
                </c:pt>
                <c:pt idx="632">
                  <c:v>5.0688954145019407</c:v>
                </c:pt>
                <c:pt idx="633">
                  <c:v>5.0688954145019407</c:v>
                </c:pt>
                <c:pt idx="634">
                  <c:v>5.0688954145019407</c:v>
                </c:pt>
                <c:pt idx="635">
                  <c:v>5.0688954145019407</c:v>
                </c:pt>
                <c:pt idx="636">
                  <c:v>5.0688954145019407</c:v>
                </c:pt>
                <c:pt idx="637">
                  <c:v>5.0688954145019407</c:v>
                </c:pt>
                <c:pt idx="638">
                  <c:v>5.0688954145019407</c:v>
                </c:pt>
                <c:pt idx="639">
                  <c:v>5.0688954145019407</c:v>
                </c:pt>
                <c:pt idx="640">
                  <c:v>5.0688954145019407</c:v>
                </c:pt>
                <c:pt idx="641">
                  <c:v>5.0688954145019407</c:v>
                </c:pt>
                <c:pt idx="642">
                  <c:v>5.0688954145019407</c:v>
                </c:pt>
                <c:pt idx="643">
                  <c:v>5.0688954145019407</c:v>
                </c:pt>
                <c:pt idx="644">
                  <c:v>5.0688954145019407</c:v>
                </c:pt>
                <c:pt idx="645">
                  <c:v>5.0688954145019407</c:v>
                </c:pt>
                <c:pt idx="646">
                  <c:v>5.0688954145019407</c:v>
                </c:pt>
                <c:pt idx="647">
                  <c:v>5.0688954145019407</c:v>
                </c:pt>
                <c:pt idx="648">
                  <c:v>5.0688954145019407</c:v>
                </c:pt>
                <c:pt idx="649">
                  <c:v>5.0688954145019407</c:v>
                </c:pt>
                <c:pt idx="650">
                  <c:v>5.0688954145019407</c:v>
                </c:pt>
                <c:pt idx="651">
                  <c:v>5.0688954145019407</c:v>
                </c:pt>
                <c:pt idx="652">
                  <c:v>5.0688954145019407</c:v>
                </c:pt>
                <c:pt idx="653">
                  <c:v>5.0688954145019407</c:v>
                </c:pt>
                <c:pt idx="654">
                  <c:v>5.0688954145019407</c:v>
                </c:pt>
                <c:pt idx="655">
                  <c:v>5.0688954145019407</c:v>
                </c:pt>
                <c:pt idx="656">
                  <c:v>5.0688954145019407</c:v>
                </c:pt>
                <c:pt idx="657">
                  <c:v>5.0688954145019407</c:v>
                </c:pt>
                <c:pt idx="658">
                  <c:v>5.0688954145019407</c:v>
                </c:pt>
                <c:pt idx="659">
                  <c:v>5.0688954145019407</c:v>
                </c:pt>
                <c:pt idx="660">
                  <c:v>5.0688954145019407</c:v>
                </c:pt>
                <c:pt idx="661">
                  <c:v>5.0688954145019407</c:v>
                </c:pt>
                <c:pt idx="662">
                  <c:v>5.0688954145019407</c:v>
                </c:pt>
                <c:pt idx="663">
                  <c:v>5.0688954145019407</c:v>
                </c:pt>
                <c:pt idx="664">
                  <c:v>5.0688954145019407</c:v>
                </c:pt>
                <c:pt idx="665">
                  <c:v>5.0688954145019407</c:v>
                </c:pt>
                <c:pt idx="666">
                  <c:v>5.0688954145019407</c:v>
                </c:pt>
                <c:pt idx="667">
                  <c:v>5.0688954145019407</c:v>
                </c:pt>
                <c:pt idx="668">
                  <c:v>5.0688954145019407</c:v>
                </c:pt>
                <c:pt idx="669">
                  <c:v>5.0688954145019407</c:v>
                </c:pt>
                <c:pt idx="670">
                  <c:v>5.0688954145019407</c:v>
                </c:pt>
                <c:pt idx="671">
                  <c:v>5.0688954145019407</c:v>
                </c:pt>
                <c:pt idx="672">
                  <c:v>5.0688954145019407</c:v>
                </c:pt>
                <c:pt idx="673">
                  <c:v>5.0688954145019407</c:v>
                </c:pt>
                <c:pt idx="674">
                  <c:v>5.0688954145019407</c:v>
                </c:pt>
                <c:pt idx="675">
                  <c:v>5.0688954145019407</c:v>
                </c:pt>
                <c:pt idx="676">
                  <c:v>5.0688954145019407</c:v>
                </c:pt>
                <c:pt idx="677">
                  <c:v>5.0688954145019407</c:v>
                </c:pt>
                <c:pt idx="678">
                  <c:v>5.0688954145019407</c:v>
                </c:pt>
                <c:pt idx="679">
                  <c:v>5.0688954145019407</c:v>
                </c:pt>
                <c:pt idx="680">
                  <c:v>5.0688954145019407</c:v>
                </c:pt>
                <c:pt idx="681">
                  <c:v>5.0688954145019407</c:v>
                </c:pt>
                <c:pt idx="682">
                  <c:v>5.0688954145019407</c:v>
                </c:pt>
                <c:pt idx="683">
                  <c:v>5.0688954145019407</c:v>
                </c:pt>
                <c:pt idx="684">
                  <c:v>5.0688954145019407</c:v>
                </c:pt>
                <c:pt idx="685">
                  <c:v>5.0688954145019407</c:v>
                </c:pt>
                <c:pt idx="686">
                  <c:v>5.0688954145019407</c:v>
                </c:pt>
                <c:pt idx="687">
                  <c:v>5.0688954145019407</c:v>
                </c:pt>
                <c:pt idx="688">
                  <c:v>5.0688954145019407</c:v>
                </c:pt>
                <c:pt idx="689">
                  <c:v>5.0688954145019407</c:v>
                </c:pt>
                <c:pt idx="690">
                  <c:v>5.0688954145019407</c:v>
                </c:pt>
                <c:pt idx="691">
                  <c:v>5.0688954145019407</c:v>
                </c:pt>
                <c:pt idx="692">
                  <c:v>5.0688954145019407</c:v>
                </c:pt>
                <c:pt idx="693">
                  <c:v>5.0688954145019407</c:v>
                </c:pt>
                <c:pt idx="694">
                  <c:v>5.0688954145019407</c:v>
                </c:pt>
                <c:pt idx="695">
                  <c:v>5.0688954145019407</c:v>
                </c:pt>
                <c:pt idx="696">
                  <c:v>5.0688954145019407</c:v>
                </c:pt>
                <c:pt idx="697">
                  <c:v>5.0688954145019407</c:v>
                </c:pt>
                <c:pt idx="698">
                  <c:v>5.0688954145019407</c:v>
                </c:pt>
                <c:pt idx="699">
                  <c:v>5.0688954145019407</c:v>
                </c:pt>
                <c:pt idx="700">
                  <c:v>5.0688954145019407</c:v>
                </c:pt>
                <c:pt idx="701">
                  <c:v>5.0688954145019407</c:v>
                </c:pt>
                <c:pt idx="702">
                  <c:v>5.0688954145019407</c:v>
                </c:pt>
                <c:pt idx="703">
                  <c:v>5.0688954145019407</c:v>
                </c:pt>
                <c:pt idx="704">
                  <c:v>5.0688954145019407</c:v>
                </c:pt>
                <c:pt idx="705">
                  <c:v>5.0688954145019407</c:v>
                </c:pt>
                <c:pt idx="706">
                  <c:v>5.0688954145019407</c:v>
                </c:pt>
                <c:pt idx="707">
                  <c:v>5.0688954145019407</c:v>
                </c:pt>
                <c:pt idx="708">
                  <c:v>5.0688954145019407</c:v>
                </c:pt>
                <c:pt idx="709">
                  <c:v>5.0688954145019407</c:v>
                </c:pt>
                <c:pt idx="710">
                  <c:v>5.0688954145019407</c:v>
                </c:pt>
                <c:pt idx="711">
                  <c:v>5.0688954145019407</c:v>
                </c:pt>
                <c:pt idx="712">
                  <c:v>5.0688954145019407</c:v>
                </c:pt>
                <c:pt idx="713">
                  <c:v>5.0688954145019407</c:v>
                </c:pt>
                <c:pt idx="714">
                  <c:v>5.0688954145019407</c:v>
                </c:pt>
                <c:pt idx="715">
                  <c:v>5.0688954145019407</c:v>
                </c:pt>
                <c:pt idx="716">
                  <c:v>5.0688954145019407</c:v>
                </c:pt>
                <c:pt idx="717">
                  <c:v>5.0688954145019407</c:v>
                </c:pt>
                <c:pt idx="718">
                  <c:v>5.0688954145019407</c:v>
                </c:pt>
                <c:pt idx="719">
                  <c:v>5.0688954145019407</c:v>
                </c:pt>
                <c:pt idx="720">
                  <c:v>5.0688954145019407</c:v>
                </c:pt>
                <c:pt idx="721">
                  <c:v>5.0688954145019407</c:v>
                </c:pt>
                <c:pt idx="722">
                  <c:v>5.0688954145019407</c:v>
                </c:pt>
                <c:pt idx="723">
                  <c:v>5.0688954145019407</c:v>
                </c:pt>
                <c:pt idx="724">
                  <c:v>5.0688954145019407</c:v>
                </c:pt>
                <c:pt idx="725">
                  <c:v>5.0688954145019407</c:v>
                </c:pt>
                <c:pt idx="726">
                  <c:v>5.0688954145019407</c:v>
                </c:pt>
                <c:pt idx="727">
                  <c:v>5.0688954145019407</c:v>
                </c:pt>
                <c:pt idx="728">
                  <c:v>5.0688954145019407</c:v>
                </c:pt>
                <c:pt idx="729">
                  <c:v>5.0688954145019407</c:v>
                </c:pt>
                <c:pt idx="730">
                  <c:v>5.0688954145019407</c:v>
                </c:pt>
                <c:pt idx="731">
                  <c:v>5.0688954145019407</c:v>
                </c:pt>
                <c:pt idx="732">
                  <c:v>5.0688954145019407</c:v>
                </c:pt>
                <c:pt idx="733">
                  <c:v>5.0688954145019407</c:v>
                </c:pt>
                <c:pt idx="734">
                  <c:v>5.0688954145019407</c:v>
                </c:pt>
                <c:pt idx="735">
                  <c:v>5.0688954145019407</c:v>
                </c:pt>
                <c:pt idx="736">
                  <c:v>5.0688954145019407</c:v>
                </c:pt>
                <c:pt idx="737">
                  <c:v>5.0688954145019407</c:v>
                </c:pt>
                <c:pt idx="738">
                  <c:v>5.0688954145019407</c:v>
                </c:pt>
                <c:pt idx="739">
                  <c:v>5.0688954145019407</c:v>
                </c:pt>
                <c:pt idx="740">
                  <c:v>5.0688954145019407</c:v>
                </c:pt>
                <c:pt idx="741">
                  <c:v>5.0688954145019407</c:v>
                </c:pt>
                <c:pt idx="742">
                  <c:v>5.0688954145019407</c:v>
                </c:pt>
                <c:pt idx="743">
                  <c:v>5.0688954145019407</c:v>
                </c:pt>
                <c:pt idx="744">
                  <c:v>5.0688954145019407</c:v>
                </c:pt>
                <c:pt idx="745">
                  <c:v>5.0688954145019407</c:v>
                </c:pt>
                <c:pt idx="746">
                  <c:v>5.0688954145019407</c:v>
                </c:pt>
                <c:pt idx="747">
                  <c:v>5.0688954145019407</c:v>
                </c:pt>
                <c:pt idx="748">
                  <c:v>5.0688954145019407</c:v>
                </c:pt>
                <c:pt idx="749">
                  <c:v>5.0688954145019407</c:v>
                </c:pt>
                <c:pt idx="750">
                  <c:v>5.0688954145019407</c:v>
                </c:pt>
                <c:pt idx="751">
                  <c:v>5.0688954145019407</c:v>
                </c:pt>
                <c:pt idx="752">
                  <c:v>5.0688954145019407</c:v>
                </c:pt>
                <c:pt idx="753">
                  <c:v>5.0688954145019407</c:v>
                </c:pt>
                <c:pt idx="754">
                  <c:v>5.0688954145019407</c:v>
                </c:pt>
                <c:pt idx="755">
                  <c:v>5.0688954145019407</c:v>
                </c:pt>
                <c:pt idx="756">
                  <c:v>5.0688954145019407</c:v>
                </c:pt>
                <c:pt idx="757">
                  <c:v>5.0688954145019407</c:v>
                </c:pt>
                <c:pt idx="758">
                  <c:v>5.0688954145019407</c:v>
                </c:pt>
                <c:pt idx="759">
                  <c:v>5.0688954145019407</c:v>
                </c:pt>
                <c:pt idx="760">
                  <c:v>5.0688954145019407</c:v>
                </c:pt>
                <c:pt idx="761">
                  <c:v>5.0688954145019407</c:v>
                </c:pt>
                <c:pt idx="762">
                  <c:v>5.0688954145019407</c:v>
                </c:pt>
                <c:pt idx="763">
                  <c:v>5.0688954145019407</c:v>
                </c:pt>
                <c:pt idx="764">
                  <c:v>5.0688954145019407</c:v>
                </c:pt>
                <c:pt idx="765">
                  <c:v>5.0688954145019407</c:v>
                </c:pt>
                <c:pt idx="766">
                  <c:v>5.0688954145019407</c:v>
                </c:pt>
                <c:pt idx="767">
                  <c:v>5.0688954145019407</c:v>
                </c:pt>
                <c:pt idx="768">
                  <c:v>5.0688954145019407</c:v>
                </c:pt>
                <c:pt idx="769">
                  <c:v>5.0688954145019407</c:v>
                </c:pt>
                <c:pt idx="770">
                  <c:v>5.0688954145019407</c:v>
                </c:pt>
                <c:pt idx="771">
                  <c:v>5.0688954145019407</c:v>
                </c:pt>
                <c:pt idx="772">
                  <c:v>5.0688954145019407</c:v>
                </c:pt>
                <c:pt idx="773">
                  <c:v>5.0688954145019407</c:v>
                </c:pt>
                <c:pt idx="774">
                  <c:v>5.0688954145019407</c:v>
                </c:pt>
                <c:pt idx="775">
                  <c:v>5.0688954145019407</c:v>
                </c:pt>
                <c:pt idx="776">
                  <c:v>5.0688954145019407</c:v>
                </c:pt>
                <c:pt idx="777">
                  <c:v>5.0688954145019407</c:v>
                </c:pt>
                <c:pt idx="778">
                  <c:v>5.0688954145019407</c:v>
                </c:pt>
                <c:pt idx="779">
                  <c:v>5.0688954145019407</c:v>
                </c:pt>
                <c:pt idx="780">
                  <c:v>5.0688954145019407</c:v>
                </c:pt>
                <c:pt idx="781">
                  <c:v>5.0688954145019407</c:v>
                </c:pt>
                <c:pt idx="782">
                  <c:v>5.0688954145019407</c:v>
                </c:pt>
                <c:pt idx="783">
                  <c:v>5.0688954145019407</c:v>
                </c:pt>
                <c:pt idx="784">
                  <c:v>5.0688954145019407</c:v>
                </c:pt>
                <c:pt idx="785">
                  <c:v>5.0688954145019407</c:v>
                </c:pt>
                <c:pt idx="786">
                  <c:v>5.0688954145019407</c:v>
                </c:pt>
                <c:pt idx="787">
                  <c:v>5.0688954145019407</c:v>
                </c:pt>
                <c:pt idx="788">
                  <c:v>5.0688954145019407</c:v>
                </c:pt>
                <c:pt idx="789">
                  <c:v>5.0688954145019407</c:v>
                </c:pt>
                <c:pt idx="790">
                  <c:v>5.0688954145019407</c:v>
                </c:pt>
                <c:pt idx="791">
                  <c:v>5.0688954145019407</c:v>
                </c:pt>
                <c:pt idx="792">
                  <c:v>5.0688954145019407</c:v>
                </c:pt>
                <c:pt idx="793">
                  <c:v>5.0688954145019407</c:v>
                </c:pt>
                <c:pt idx="794">
                  <c:v>5.0688954145019407</c:v>
                </c:pt>
                <c:pt idx="795">
                  <c:v>5.0688954145019407</c:v>
                </c:pt>
              </c:numCache>
            </c:numRef>
          </c:xVal>
          <c:yVal>
            <c:numRef>
              <c:f>'Funktionsanalyse tværsnit'!$AB$58:$AB$853</c:f>
              <c:numCache>
                <c:formatCode>General</c:formatCode>
                <c:ptCount val="796"/>
                <c:pt idx="0">
                  <c:v>15.94898228918848</c:v>
                </c:pt>
                <c:pt idx="1">
                  <c:v>15.94898228918848</c:v>
                </c:pt>
                <c:pt idx="2">
                  <c:v>15.94898228918848</c:v>
                </c:pt>
                <c:pt idx="3">
                  <c:v>15.94898228918848</c:v>
                </c:pt>
                <c:pt idx="4">
                  <c:v>15.94898228918848</c:v>
                </c:pt>
                <c:pt idx="5">
                  <c:v>15.94898228918848</c:v>
                </c:pt>
                <c:pt idx="6">
                  <c:v>15.94898228918848</c:v>
                </c:pt>
                <c:pt idx="7">
                  <c:v>15.94898228918848</c:v>
                </c:pt>
                <c:pt idx="8">
                  <c:v>15.94898228918848</c:v>
                </c:pt>
                <c:pt idx="9">
                  <c:v>15.94898228918848</c:v>
                </c:pt>
                <c:pt idx="10">
                  <c:v>15.94898228918848</c:v>
                </c:pt>
                <c:pt idx="11">
                  <c:v>15.94898228918848</c:v>
                </c:pt>
                <c:pt idx="12">
                  <c:v>15.94898228918848</c:v>
                </c:pt>
                <c:pt idx="13">
                  <c:v>15.94898228918848</c:v>
                </c:pt>
                <c:pt idx="14">
                  <c:v>15.94898228918848</c:v>
                </c:pt>
                <c:pt idx="15">
                  <c:v>15.94898228918848</c:v>
                </c:pt>
                <c:pt idx="16">
                  <c:v>15.94898228918848</c:v>
                </c:pt>
                <c:pt idx="17">
                  <c:v>15.94898228918848</c:v>
                </c:pt>
                <c:pt idx="18">
                  <c:v>15.94898228918848</c:v>
                </c:pt>
                <c:pt idx="19">
                  <c:v>15.94898228918848</c:v>
                </c:pt>
                <c:pt idx="20">
                  <c:v>15.94898228918848</c:v>
                </c:pt>
                <c:pt idx="21">
                  <c:v>15.94898228918848</c:v>
                </c:pt>
                <c:pt idx="22">
                  <c:v>15.94898228918848</c:v>
                </c:pt>
                <c:pt idx="23">
                  <c:v>15.94898228918848</c:v>
                </c:pt>
                <c:pt idx="24">
                  <c:v>15.94898228918848</c:v>
                </c:pt>
                <c:pt idx="25">
                  <c:v>15.94898228918848</c:v>
                </c:pt>
                <c:pt idx="26">
                  <c:v>15.94898228918848</c:v>
                </c:pt>
                <c:pt idx="27">
                  <c:v>15.94898228918848</c:v>
                </c:pt>
                <c:pt idx="28">
                  <c:v>15.94898228918848</c:v>
                </c:pt>
                <c:pt idx="29">
                  <c:v>15.94898228918848</c:v>
                </c:pt>
                <c:pt idx="30">
                  <c:v>15.94898228918848</c:v>
                </c:pt>
                <c:pt idx="31">
                  <c:v>15.94898228918848</c:v>
                </c:pt>
                <c:pt idx="32">
                  <c:v>15.94898228918848</c:v>
                </c:pt>
                <c:pt idx="33">
                  <c:v>15.94898228918848</c:v>
                </c:pt>
                <c:pt idx="34">
                  <c:v>15.94898228918848</c:v>
                </c:pt>
                <c:pt idx="35">
                  <c:v>15.94898228918848</c:v>
                </c:pt>
                <c:pt idx="36">
                  <c:v>15.94898228918848</c:v>
                </c:pt>
                <c:pt idx="37">
                  <c:v>15.94898228918848</c:v>
                </c:pt>
                <c:pt idx="38">
                  <c:v>15.94898228918848</c:v>
                </c:pt>
                <c:pt idx="39">
                  <c:v>15.94898228918848</c:v>
                </c:pt>
                <c:pt idx="40">
                  <c:v>15.94898228918848</c:v>
                </c:pt>
                <c:pt idx="41">
                  <c:v>15.94898228918848</c:v>
                </c:pt>
                <c:pt idx="42">
                  <c:v>15.94898228918848</c:v>
                </c:pt>
                <c:pt idx="43">
                  <c:v>15.94898228918848</c:v>
                </c:pt>
                <c:pt idx="44">
                  <c:v>15.94898228918848</c:v>
                </c:pt>
                <c:pt idx="45">
                  <c:v>15.94898228918848</c:v>
                </c:pt>
                <c:pt idx="46">
                  <c:v>15.94898228918848</c:v>
                </c:pt>
                <c:pt idx="47">
                  <c:v>15.94898228918848</c:v>
                </c:pt>
                <c:pt idx="48">
                  <c:v>15.94898228918848</c:v>
                </c:pt>
                <c:pt idx="49">
                  <c:v>15.94898228918848</c:v>
                </c:pt>
                <c:pt idx="50">
                  <c:v>15.94898228918848</c:v>
                </c:pt>
                <c:pt idx="51">
                  <c:v>15.94898228918848</c:v>
                </c:pt>
                <c:pt idx="52">
                  <c:v>15.94898228918848</c:v>
                </c:pt>
                <c:pt idx="53">
                  <c:v>15.94898228918848</c:v>
                </c:pt>
                <c:pt idx="54">
                  <c:v>15.94898228918848</c:v>
                </c:pt>
                <c:pt idx="55">
                  <c:v>15.94898228918848</c:v>
                </c:pt>
                <c:pt idx="56">
                  <c:v>15.94898228918848</c:v>
                </c:pt>
                <c:pt idx="57">
                  <c:v>15.94898228918848</c:v>
                </c:pt>
                <c:pt idx="58">
                  <c:v>15.94898228918848</c:v>
                </c:pt>
                <c:pt idx="59">
                  <c:v>15.94898228918848</c:v>
                </c:pt>
                <c:pt idx="60">
                  <c:v>15.94898228918848</c:v>
                </c:pt>
                <c:pt idx="61">
                  <c:v>15.94898228918848</c:v>
                </c:pt>
                <c:pt idx="62">
                  <c:v>15.94898228918848</c:v>
                </c:pt>
                <c:pt idx="63">
                  <c:v>15.94898228918848</c:v>
                </c:pt>
                <c:pt idx="64">
                  <c:v>15.94898228918848</c:v>
                </c:pt>
                <c:pt idx="65">
                  <c:v>15.94898228918848</c:v>
                </c:pt>
                <c:pt idx="66">
                  <c:v>15.94898228918848</c:v>
                </c:pt>
                <c:pt idx="67">
                  <c:v>15.94898228918848</c:v>
                </c:pt>
                <c:pt idx="68">
                  <c:v>15.94898228918848</c:v>
                </c:pt>
                <c:pt idx="69">
                  <c:v>15.94898228918848</c:v>
                </c:pt>
                <c:pt idx="70">
                  <c:v>15.94898228918848</c:v>
                </c:pt>
                <c:pt idx="71">
                  <c:v>15.94898228918848</c:v>
                </c:pt>
                <c:pt idx="72">
                  <c:v>15.94898228918848</c:v>
                </c:pt>
                <c:pt idx="73">
                  <c:v>15.94898228918848</c:v>
                </c:pt>
                <c:pt idx="74">
                  <c:v>15.94898228918848</c:v>
                </c:pt>
                <c:pt idx="75">
                  <c:v>15.94898228918848</c:v>
                </c:pt>
                <c:pt idx="76">
                  <c:v>15.94898228918848</c:v>
                </c:pt>
                <c:pt idx="77">
                  <c:v>15.94898228918848</c:v>
                </c:pt>
                <c:pt idx="78">
                  <c:v>15.94898228918848</c:v>
                </c:pt>
                <c:pt idx="79">
                  <c:v>15.94898228918848</c:v>
                </c:pt>
                <c:pt idx="80">
                  <c:v>15.94898228918848</c:v>
                </c:pt>
                <c:pt idx="81">
                  <c:v>15.94898228918848</c:v>
                </c:pt>
                <c:pt idx="82">
                  <c:v>15.94898228918848</c:v>
                </c:pt>
                <c:pt idx="83">
                  <c:v>15.94898228918848</c:v>
                </c:pt>
                <c:pt idx="84">
                  <c:v>15.94898228918848</c:v>
                </c:pt>
                <c:pt idx="85">
                  <c:v>15.94898228918848</c:v>
                </c:pt>
                <c:pt idx="86">
                  <c:v>15.94898228918848</c:v>
                </c:pt>
                <c:pt idx="87">
                  <c:v>15.94898228918848</c:v>
                </c:pt>
                <c:pt idx="88">
                  <c:v>15.94898228918848</c:v>
                </c:pt>
                <c:pt idx="89">
                  <c:v>15.94898228918848</c:v>
                </c:pt>
                <c:pt idx="90">
                  <c:v>15.94898228918848</c:v>
                </c:pt>
                <c:pt idx="91">
                  <c:v>15.94898228918848</c:v>
                </c:pt>
                <c:pt idx="92">
                  <c:v>15.94898228918848</c:v>
                </c:pt>
                <c:pt idx="93">
                  <c:v>15.94898228918848</c:v>
                </c:pt>
                <c:pt idx="94">
                  <c:v>15.94898228918848</c:v>
                </c:pt>
                <c:pt idx="95">
                  <c:v>15.94898228918848</c:v>
                </c:pt>
                <c:pt idx="96">
                  <c:v>15.94898228918848</c:v>
                </c:pt>
                <c:pt idx="97">
                  <c:v>15.94898228918848</c:v>
                </c:pt>
                <c:pt idx="98">
                  <c:v>15.94898228918848</c:v>
                </c:pt>
                <c:pt idx="99">
                  <c:v>15.94898228918848</c:v>
                </c:pt>
                <c:pt idx="100">
                  <c:v>15.94898228918848</c:v>
                </c:pt>
                <c:pt idx="101">
                  <c:v>15.94898228918848</c:v>
                </c:pt>
                <c:pt idx="102">
                  <c:v>15.94898228918848</c:v>
                </c:pt>
                <c:pt idx="103">
                  <c:v>15.94898228918848</c:v>
                </c:pt>
                <c:pt idx="104">
                  <c:v>15.94898228918848</c:v>
                </c:pt>
                <c:pt idx="105">
                  <c:v>15.94898228918848</c:v>
                </c:pt>
                <c:pt idx="106">
                  <c:v>15.94898228918848</c:v>
                </c:pt>
                <c:pt idx="107">
                  <c:v>15.94898228918848</c:v>
                </c:pt>
                <c:pt idx="108">
                  <c:v>15.94898228918848</c:v>
                </c:pt>
                <c:pt idx="109">
                  <c:v>15.94898228918848</c:v>
                </c:pt>
                <c:pt idx="110">
                  <c:v>15.94898228918848</c:v>
                </c:pt>
                <c:pt idx="111">
                  <c:v>15.94898228918848</c:v>
                </c:pt>
                <c:pt idx="112">
                  <c:v>15.94898228918848</c:v>
                </c:pt>
                <c:pt idx="113">
                  <c:v>15.94898228918848</c:v>
                </c:pt>
                <c:pt idx="114">
                  <c:v>15.94898228918848</c:v>
                </c:pt>
                <c:pt idx="115">
                  <c:v>15.940112970769514</c:v>
                </c:pt>
                <c:pt idx="116">
                  <c:v>15.931243652350549</c:v>
                </c:pt>
                <c:pt idx="117">
                  <c:v>15.922374333931582</c:v>
                </c:pt>
                <c:pt idx="118">
                  <c:v>15.913505015512618</c:v>
                </c:pt>
                <c:pt idx="119">
                  <c:v>15.904635697093651</c:v>
                </c:pt>
                <c:pt idx="120">
                  <c:v>15.895766378674685</c:v>
                </c:pt>
                <c:pt idx="121">
                  <c:v>15.88689706025572</c:v>
                </c:pt>
                <c:pt idx="122">
                  <c:v>15.878027741836753</c:v>
                </c:pt>
                <c:pt idx="123">
                  <c:v>15.869158423417788</c:v>
                </c:pt>
                <c:pt idx="124">
                  <c:v>15.860289104998822</c:v>
                </c:pt>
                <c:pt idx="125">
                  <c:v>15.851419786579857</c:v>
                </c:pt>
                <c:pt idx="126">
                  <c:v>15.842550468160891</c:v>
                </c:pt>
                <c:pt idx="127">
                  <c:v>15.833681149741924</c:v>
                </c:pt>
                <c:pt idx="128">
                  <c:v>15.824811831322959</c:v>
                </c:pt>
                <c:pt idx="129">
                  <c:v>15.815942512903993</c:v>
                </c:pt>
                <c:pt idx="130">
                  <c:v>15.807073194485028</c:v>
                </c:pt>
                <c:pt idx="131">
                  <c:v>15.798203876066061</c:v>
                </c:pt>
                <c:pt idx="132">
                  <c:v>15.789334557647095</c:v>
                </c:pt>
                <c:pt idx="133">
                  <c:v>15.78046523922813</c:v>
                </c:pt>
                <c:pt idx="134">
                  <c:v>15.771595920809164</c:v>
                </c:pt>
                <c:pt idx="135">
                  <c:v>15.762726602390199</c:v>
                </c:pt>
                <c:pt idx="136">
                  <c:v>15.753857283971232</c:v>
                </c:pt>
                <c:pt idx="137">
                  <c:v>15.746715180917731</c:v>
                </c:pt>
                <c:pt idx="138">
                  <c:v>15.744137861330101</c:v>
                </c:pt>
                <c:pt idx="139">
                  <c:v>15.741560541742473</c:v>
                </c:pt>
                <c:pt idx="140">
                  <c:v>15.738983222154843</c:v>
                </c:pt>
                <c:pt idx="141">
                  <c:v>15.736405902567215</c:v>
                </c:pt>
                <c:pt idx="142">
                  <c:v>15.733828582979585</c:v>
                </c:pt>
                <c:pt idx="143">
                  <c:v>15.731251263391957</c:v>
                </c:pt>
                <c:pt idx="144">
                  <c:v>15.728673943804328</c:v>
                </c:pt>
                <c:pt idx="145">
                  <c:v>15.7260966242167</c:v>
                </c:pt>
                <c:pt idx="146">
                  <c:v>15.72351930462907</c:v>
                </c:pt>
                <c:pt idx="147">
                  <c:v>15.72094198504144</c:v>
                </c:pt>
                <c:pt idx="148">
                  <c:v>15.718364665453812</c:v>
                </c:pt>
                <c:pt idx="149">
                  <c:v>15.715787345866183</c:v>
                </c:pt>
                <c:pt idx="150">
                  <c:v>15.713210026278555</c:v>
                </c:pt>
                <c:pt idx="151">
                  <c:v>15.710632706690925</c:v>
                </c:pt>
                <c:pt idx="152">
                  <c:v>15.708055387103297</c:v>
                </c:pt>
                <c:pt idx="153">
                  <c:v>15.705478067515667</c:v>
                </c:pt>
                <c:pt idx="154">
                  <c:v>15.702900747928039</c:v>
                </c:pt>
                <c:pt idx="155">
                  <c:v>15.700323428340409</c:v>
                </c:pt>
                <c:pt idx="156">
                  <c:v>15.697746108752781</c:v>
                </c:pt>
                <c:pt idx="157">
                  <c:v>15.695168789165152</c:v>
                </c:pt>
                <c:pt idx="158">
                  <c:v>15.692591469577524</c:v>
                </c:pt>
                <c:pt idx="159">
                  <c:v>15.690014149989894</c:v>
                </c:pt>
                <c:pt idx="160">
                  <c:v>15.687436830402264</c:v>
                </c:pt>
                <c:pt idx="161">
                  <c:v>15.684859510814636</c:v>
                </c:pt>
                <c:pt idx="162">
                  <c:v>15.682282191227007</c:v>
                </c:pt>
                <c:pt idx="163">
                  <c:v>15.679704871639379</c:v>
                </c:pt>
                <c:pt idx="164">
                  <c:v>15.677127552051749</c:v>
                </c:pt>
                <c:pt idx="165">
                  <c:v>15.674550232464121</c:v>
                </c:pt>
                <c:pt idx="166">
                  <c:v>15.671972912876491</c:v>
                </c:pt>
                <c:pt idx="167">
                  <c:v>15.669395593288863</c:v>
                </c:pt>
                <c:pt idx="168">
                  <c:v>15.666818273701233</c:v>
                </c:pt>
                <c:pt idx="169">
                  <c:v>15.664240954113605</c:v>
                </c:pt>
                <c:pt idx="170">
                  <c:v>15.661663634525976</c:v>
                </c:pt>
                <c:pt idx="171">
                  <c:v>15.659086314938348</c:v>
                </c:pt>
                <c:pt idx="172">
                  <c:v>15.656508995350718</c:v>
                </c:pt>
                <c:pt idx="173">
                  <c:v>15.65393167576309</c:v>
                </c:pt>
                <c:pt idx="174">
                  <c:v>15.65135435617546</c:v>
                </c:pt>
                <c:pt idx="175">
                  <c:v>15.647895237105704</c:v>
                </c:pt>
                <c:pt idx="176">
                  <c:v>15.642105647976049</c:v>
                </c:pt>
                <c:pt idx="177">
                  <c:v>15.636316058846392</c:v>
                </c:pt>
                <c:pt idx="178">
                  <c:v>15.630526469716735</c:v>
                </c:pt>
                <c:pt idx="179">
                  <c:v>15.624736880587077</c:v>
                </c:pt>
                <c:pt idx="180">
                  <c:v>15.61894729145742</c:v>
                </c:pt>
                <c:pt idx="181">
                  <c:v>15.613157702327763</c:v>
                </c:pt>
                <c:pt idx="182">
                  <c:v>15.607368113198108</c:v>
                </c:pt>
                <c:pt idx="183">
                  <c:v>15.601578524068451</c:v>
                </c:pt>
                <c:pt idx="184">
                  <c:v>15.595788934938794</c:v>
                </c:pt>
                <c:pt idx="185">
                  <c:v>15.589999345809137</c:v>
                </c:pt>
                <c:pt idx="186">
                  <c:v>15.584209756679479</c:v>
                </c:pt>
                <c:pt idx="187">
                  <c:v>15.578420167549822</c:v>
                </c:pt>
                <c:pt idx="188">
                  <c:v>15.572630578420167</c:v>
                </c:pt>
                <c:pt idx="189">
                  <c:v>15.56684098929051</c:v>
                </c:pt>
                <c:pt idx="190">
                  <c:v>15.561051400160853</c:v>
                </c:pt>
                <c:pt idx="191">
                  <c:v>15.555261811031196</c:v>
                </c:pt>
                <c:pt idx="192">
                  <c:v>15.549472221901539</c:v>
                </c:pt>
                <c:pt idx="193">
                  <c:v>15.543682632771882</c:v>
                </c:pt>
                <c:pt idx="194">
                  <c:v>15.537893043642224</c:v>
                </c:pt>
                <c:pt idx="195">
                  <c:v>15.532103454512569</c:v>
                </c:pt>
                <c:pt idx="196">
                  <c:v>15.526313865382912</c:v>
                </c:pt>
                <c:pt idx="197">
                  <c:v>15.520524276253255</c:v>
                </c:pt>
                <c:pt idx="198">
                  <c:v>15.514734687123598</c:v>
                </c:pt>
                <c:pt idx="199">
                  <c:v>15.508945097993941</c:v>
                </c:pt>
                <c:pt idx="200">
                  <c:v>15.503155508864285</c:v>
                </c:pt>
                <c:pt idx="201">
                  <c:v>15.49729088019456</c:v>
                </c:pt>
                <c:pt idx="202">
                  <c:v>15.483847257978239</c:v>
                </c:pt>
                <c:pt idx="203">
                  <c:v>15.470403635761917</c:v>
                </c:pt>
                <c:pt idx="204">
                  <c:v>15.456960013545595</c:v>
                </c:pt>
                <c:pt idx="205">
                  <c:v>15.443516391329274</c:v>
                </c:pt>
                <c:pt idx="206">
                  <c:v>15.430072769112952</c:v>
                </c:pt>
                <c:pt idx="207">
                  <c:v>15.41662914689663</c:v>
                </c:pt>
                <c:pt idx="208">
                  <c:v>15.403185524680309</c:v>
                </c:pt>
                <c:pt idx="209">
                  <c:v>15.389741902463987</c:v>
                </c:pt>
                <c:pt idx="210">
                  <c:v>15.376298280247665</c:v>
                </c:pt>
                <c:pt idx="211">
                  <c:v>15.362854658031342</c:v>
                </c:pt>
                <c:pt idx="212">
                  <c:v>15.34941103581502</c:v>
                </c:pt>
                <c:pt idx="213">
                  <c:v>15.335967413598699</c:v>
                </c:pt>
                <c:pt idx="214">
                  <c:v>15.322523791382377</c:v>
                </c:pt>
                <c:pt idx="215">
                  <c:v>15.309080169166055</c:v>
                </c:pt>
                <c:pt idx="216">
                  <c:v>15.295636546949734</c:v>
                </c:pt>
                <c:pt idx="217">
                  <c:v>15.282192924733412</c:v>
                </c:pt>
                <c:pt idx="218">
                  <c:v>15.26874930251709</c:v>
                </c:pt>
                <c:pt idx="219">
                  <c:v>15.255305680300769</c:v>
                </c:pt>
                <c:pt idx="220">
                  <c:v>15.241862058084447</c:v>
                </c:pt>
                <c:pt idx="221">
                  <c:v>15.228418435868125</c:v>
                </c:pt>
                <c:pt idx="222">
                  <c:v>15.214974813651803</c:v>
                </c:pt>
                <c:pt idx="223">
                  <c:v>15.201531191435482</c:v>
                </c:pt>
                <c:pt idx="224">
                  <c:v>15.18808756921916</c:v>
                </c:pt>
                <c:pt idx="225">
                  <c:v>15.174643947002838</c:v>
                </c:pt>
                <c:pt idx="226">
                  <c:v>15.161200324786517</c:v>
                </c:pt>
                <c:pt idx="227">
                  <c:v>15.147756702570195</c:v>
                </c:pt>
                <c:pt idx="228">
                  <c:v>15.143669045730901</c:v>
                </c:pt>
                <c:pt idx="229">
                  <c:v>15.142782113889004</c:v>
                </c:pt>
                <c:pt idx="230">
                  <c:v>15.141895182047108</c:v>
                </c:pt>
                <c:pt idx="231">
                  <c:v>15.141008250205211</c:v>
                </c:pt>
                <c:pt idx="232">
                  <c:v>15.140121318363315</c:v>
                </c:pt>
                <c:pt idx="233">
                  <c:v>15.139234386521418</c:v>
                </c:pt>
                <c:pt idx="234">
                  <c:v>15.138347454679522</c:v>
                </c:pt>
                <c:pt idx="235">
                  <c:v>15.137460522837625</c:v>
                </c:pt>
                <c:pt idx="236">
                  <c:v>15.136573590995727</c:v>
                </c:pt>
                <c:pt idx="237">
                  <c:v>15.135686659153832</c:v>
                </c:pt>
                <c:pt idx="238">
                  <c:v>15.134799727311934</c:v>
                </c:pt>
                <c:pt idx="239">
                  <c:v>15.133912795470039</c:v>
                </c:pt>
                <c:pt idx="240">
                  <c:v>15.133025863628141</c:v>
                </c:pt>
                <c:pt idx="241">
                  <c:v>15.132138931786246</c:v>
                </c:pt>
                <c:pt idx="242">
                  <c:v>15.131251999944348</c:v>
                </c:pt>
                <c:pt idx="243">
                  <c:v>15.130365068102453</c:v>
                </c:pt>
                <c:pt idx="244">
                  <c:v>15.129478136260555</c:v>
                </c:pt>
                <c:pt idx="245">
                  <c:v>15.128591204418658</c:v>
                </c:pt>
                <c:pt idx="246">
                  <c:v>15.127704272576763</c:v>
                </c:pt>
                <c:pt idx="247">
                  <c:v>15.126817340734865</c:v>
                </c:pt>
                <c:pt idx="248">
                  <c:v>15.12593040889297</c:v>
                </c:pt>
                <c:pt idx="249">
                  <c:v>15.125043477051072</c:v>
                </c:pt>
                <c:pt idx="250">
                  <c:v>15.124156545209177</c:v>
                </c:pt>
                <c:pt idx="251">
                  <c:v>15.123269613367279</c:v>
                </c:pt>
                <c:pt idx="252">
                  <c:v>15.122382681525384</c:v>
                </c:pt>
                <c:pt idx="253">
                  <c:v>15.121495749683486</c:v>
                </c:pt>
                <c:pt idx="254">
                  <c:v>15.120608817841589</c:v>
                </c:pt>
                <c:pt idx="255">
                  <c:v>15.119721885999693</c:v>
                </c:pt>
                <c:pt idx="256">
                  <c:v>15.118834954157796</c:v>
                </c:pt>
                <c:pt idx="257">
                  <c:v>15.1179480223159</c:v>
                </c:pt>
                <c:pt idx="258">
                  <c:v>15.117061090474003</c:v>
                </c:pt>
                <c:pt idx="259">
                  <c:v>15.116174158632107</c:v>
                </c:pt>
                <c:pt idx="260">
                  <c:v>15.11528722679021</c:v>
                </c:pt>
                <c:pt idx="261">
                  <c:v>15.114400294948314</c:v>
                </c:pt>
                <c:pt idx="262">
                  <c:v>15.113513363106417</c:v>
                </c:pt>
                <c:pt idx="263">
                  <c:v>15.11262643126452</c:v>
                </c:pt>
                <c:pt idx="264">
                  <c:v>15.111739499422624</c:v>
                </c:pt>
                <c:pt idx="265">
                  <c:v>15.110852567580727</c:v>
                </c:pt>
                <c:pt idx="266">
                  <c:v>15.109965635738831</c:v>
                </c:pt>
                <c:pt idx="267">
                  <c:v>15.109078703896934</c:v>
                </c:pt>
                <c:pt idx="268">
                  <c:v>15.108191772055038</c:v>
                </c:pt>
                <c:pt idx="269">
                  <c:v>15.107304840213141</c:v>
                </c:pt>
                <c:pt idx="270">
                  <c:v>15.106417908371245</c:v>
                </c:pt>
                <c:pt idx="271">
                  <c:v>15.105530976529348</c:v>
                </c:pt>
                <c:pt idx="272">
                  <c:v>15.104644044687451</c:v>
                </c:pt>
                <c:pt idx="273">
                  <c:v>15.103757112845555</c:v>
                </c:pt>
                <c:pt idx="274">
                  <c:v>15.102870181003658</c:v>
                </c:pt>
                <c:pt idx="275">
                  <c:v>15.101983249161762</c:v>
                </c:pt>
                <c:pt idx="276">
                  <c:v>15.101096317319865</c:v>
                </c:pt>
                <c:pt idx="277">
                  <c:v>15.100209385477969</c:v>
                </c:pt>
                <c:pt idx="278">
                  <c:v>15.099322453636072</c:v>
                </c:pt>
                <c:pt idx="279">
                  <c:v>15.098435521794176</c:v>
                </c:pt>
                <c:pt idx="280">
                  <c:v>15.097548589952279</c:v>
                </c:pt>
                <c:pt idx="281">
                  <c:v>15.096661658110381</c:v>
                </c:pt>
                <c:pt idx="282">
                  <c:v>15.095774726268486</c:v>
                </c:pt>
                <c:pt idx="283">
                  <c:v>15.094887794426588</c:v>
                </c:pt>
                <c:pt idx="284">
                  <c:v>15.094000862584693</c:v>
                </c:pt>
                <c:pt idx="285">
                  <c:v>15.093113930742796</c:v>
                </c:pt>
                <c:pt idx="286">
                  <c:v>15.092545655906465</c:v>
                </c:pt>
                <c:pt idx="287">
                  <c:v>15.092166583667188</c:v>
                </c:pt>
                <c:pt idx="288">
                  <c:v>15.091787511427912</c:v>
                </c:pt>
                <c:pt idx="289">
                  <c:v>15.091408439188635</c:v>
                </c:pt>
                <c:pt idx="290">
                  <c:v>15.091029366949359</c:v>
                </c:pt>
                <c:pt idx="291">
                  <c:v>15.090650294710082</c:v>
                </c:pt>
                <c:pt idx="292">
                  <c:v>15.090271222470808</c:v>
                </c:pt>
                <c:pt idx="293">
                  <c:v>15.089892150231531</c:v>
                </c:pt>
                <c:pt idx="294">
                  <c:v>15.089513077992255</c:v>
                </c:pt>
                <c:pt idx="295">
                  <c:v>15.089134005752978</c:v>
                </c:pt>
                <c:pt idx="296">
                  <c:v>15.088754933513702</c:v>
                </c:pt>
                <c:pt idx="297">
                  <c:v>15.088375861274425</c:v>
                </c:pt>
                <c:pt idx="298">
                  <c:v>15.087996789035149</c:v>
                </c:pt>
                <c:pt idx="299">
                  <c:v>15.087617716795872</c:v>
                </c:pt>
                <c:pt idx="300">
                  <c:v>15.087238644556596</c:v>
                </c:pt>
                <c:pt idx="301">
                  <c:v>15.086859572317319</c:v>
                </c:pt>
                <c:pt idx="302">
                  <c:v>15.086480500078043</c:v>
                </c:pt>
                <c:pt idx="303">
                  <c:v>15.086101427838766</c:v>
                </c:pt>
                <c:pt idx="304">
                  <c:v>15.08572235559949</c:v>
                </c:pt>
                <c:pt idx="305">
                  <c:v>15.085343283360213</c:v>
                </c:pt>
                <c:pt idx="306">
                  <c:v>15.084964211120939</c:v>
                </c:pt>
                <c:pt idx="307">
                  <c:v>15.084585138881662</c:v>
                </c:pt>
                <c:pt idx="308">
                  <c:v>15.084206066642386</c:v>
                </c:pt>
                <c:pt idx="309">
                  <c:v>15.083826994403109</c:v>
                </c:pt>
                <c:pt idx="310">
                  <c:v>15.083447922163833</c:v>
                </c:pt>
                <c:pt idx="311">
                  <c:v>15.083068849924556</c:v>
                </c:pt>
                <c:pt idx="312">
                  <c:v>15.08268977768528</c:v>
                </c:pt>
                <c:pt idx="313">
                  <c:v>15.082310705446003</c:v>
                </c:pt>
                <c:pt idx="314">
                  <c:v>15.081931633206727</c:v>
                </c:pt>
                <c:pt idx="315">
                  <c:v>15.081552560967451</c:v>
                </c:pt>
                <c:pt idx="316">
                  <c:v>15.081173488728174</c:v>
                </c:pt>
                <c:pt idx="317">
                  <c:v>15.080794416488898</c:v>
                </c:pt>
                <c:pt idx="318">
                  <c:v>15.080415344249621</c:v>
                </c:pt>
                <c:pt idx="319">
                  <c:v>15.080036272010345</c:v>
                </c:pt>
                <c:pt idx="320">
                  <c:v>15.079657199771068</c:v>
                </c:pt>
                <c:pt idx="321">
                  <c:v>15.079278127531794</c:v>
                </c:pt>
                <c:pt idx="322">
                  <c:v>15.078899055292517</c:v>
                </c:pt>
                <c:pt idx="323">
                  <c:v>15.078519983053241</c:v>
                </c:pt>
                <c:pt idx="324">
                  <c:v>15.078140910813964</c:v>
                </c:pt>
                <c:pt idx="325">
                  <c:v>15.077761838574688</c:v>
                </c:pt>
                <c:pt idx="326">
                  <c:v>15.077382766335411</c:v>
                </c:pt>
                <c:pt idx="327">
                  <c:v>15.085785392011662</c:v>
                </c:pt>
                <c:pt idx="328">
                  <c:v>15.095944357271009</c:v>
                </c:pt>
                <c:pt idx="329">
                  <c:v>15.106103322530352</c:v>
                </c:pt>
                <c:pt idx="330">
                  <c:v>15.116262287789699</c:v>
                </c:pt>
                <c:pt idx="331">
                  <c:v>15.126421253049044</c:v>
                </c:pt>
                <c:pt idx="332">
                  <c:v>15.136580218308389</c:v>
                </c:pt>
                <c:pt idx="333">
                  <c:v>15.146739183567734</c:v>
                </c:pt>
                <c:pt idx="334">
                  <c:v>15.156898148827079</c:v>
                </c:pt>
                <c:pt idx="335">
                  <c:v>15.167057114086424</c:v>
                </c:pt>
                <c:pt idx="336">
                  <c:v>15.177216079345769</c:v>
                </c:pt>
                <c:pt idx="337">
                  <c:v>15.187375044605114</c:v>
                </c:pt>
                <c:pt idx="338">
                  <c:v>15.197534009864459</c:v>
                </c:pt>
                <c:pt idx="339">
                  <c:v>15.207692975123804</c:v>
                </c:pt>
                <c:pt idx="340">
                  <c:v>15.217851940383149</c:v>
                </c:pt>
                <c:pt idx="341">
                  <c:v>15.228010905642495</c:v>
                </c:pt>
                <c:pt idx="342">
                  <c:v>15.238169870901839</c:v>
                </c:pt>
                <c:pt idx="343">
                  <c:v>15.248328836161186</c:v>
                </c:pt>
                <c:pt idx="344">
                  <c:v>15.258487801420529</c:v>
                </c:pt>
                <c:pt idx="345">
                  <c:v>15.268646766679876</c:v>
                </c:pt>
                <c:pt idx="346">
                  <c:v>15.278805731939221</c:v>
                </c:pt>
                <c:pt idx="347">
                  <c:v>15.288964697198566</c:v>
                </c:pt>
                <c:pt idx="348">
                  <c:v>15.299123662457911</c:v>
                </c:pt>
                <c:pt idx="349">
                  <c:v>15.309282627717256</c:v>
                </c:pt>
                <c:pt idx="350">
                  <c:v>15.319441592976601</c:v>
                </c:pt>
                <c:pt idx="351">
                  <c:v>15.329600558235946</c:v>
                </c:pt>
                <c:pt idx="352">
                  <c:v>15.339759523495291</c:v>
                </c:pt>
                <c:pt idx="353">
                  <c:v>15.349918488754636</c:v>
                </c:pt>
                <c:pt idx="354">
                  <c:v>15.360077454013981</c:v>
                </c:pt>
                <c:pt idx="355">
                  <c:v>15.370236419273326</c:v>
                </c:pt>
                <c:pt idx="356">
                  <c:v>15.380395384532672</c:v>
                </c:pt>
                <c:pt idx="357">
                  <c:v>15.390554349792016</c:v>
                </c:pt>
                <c:pt idx="358">
                  <c:v>15.400713315051362</c:v>
                </c:pt>
                <c:pt idx="359">
                  <c:v>15.410872280310706</c:v>
                </c:pt>
                <c:pt idx="360">
                  <c:v>15.421031245570052</c:v>
                </c:pt>
                <c:pt idx="361">
                  <c:v>15.431190210829397</c:v>
                </c:pt>
                <c:pt idx="362">
                  <c:v>15.441349176088742</c:v>
                </c:pt>
                <c:pt idx="363">
                  <c:v>15.451508141348087</c:v>
                </c:pt>
                <c:pt idx="364">
                  <c:v>15.461667106607432</c:v>
                </c:pt>
                <c:pt idx="365">
                  <c:v>15.471826071866777</c:v>
                </c:pt>
                <c:pt idx="366">
                  <c:v>15.481985037126123</c:v>
                </c:pt>
                <c:pt idx="367">
                  <c:v>15.492144002385468</c:v>
                </c:pt>
                <c:pt idx="368">
                  <c:v>15.499257094070954</c:v>
                </c:pt>
                <c:pt idx="369">
                  <c:v>15.503075669441872</c:v>
                </c:pt>
                <c:pt idx="370">
                  <c:v>15.50689424481279</c:v>
                </c:pt>
                <c:pt idx="371">
                  <c:v>15.510712820183707</c:v>
                </c:pt>
                <c:pt idx="372">
                  <c:v>15.514531395554627</c:v>
                </c:pt>
                <c:pt idx="373">
                  <c:v>15.518349970925545</c:v>
                </c:pt>
                <c:pt idx="374">
                  <c:v>15.522168546296463</c:v>
                </c:pt>
                <c:pt idx="375">
                  <c:v>15.525987121667381</c:v>
                </c:pt>
                <c:pt idx="376">
                  <c:v>15.529805697038299</c:v>
                </c:pt>
                <c:pt idx="377">
                  <c:v>15.533624272409217</c:v>
                </c:pt>
                <c:pt idx="378">
                  <c:v>15.537442847780136</c:v>
                </c:pt>
                <c:pt idx="379">
                  <c:v>15.541261423151054</c:v>
                </c:pt>
                <c:pt idx="380">
                  <c:v>15.545079998521972</c:v>
                </c:pt>
                <c:pt idx="381">
                  <c:v>15.54889857389289</c:v>
                </c:pt>
                <c:pt idx="382">
                  <c:v>15.552717149263808</c:v>
                </c:pt>
                <c:pt idx="383">
                  <c:v>15.556535724634728</c:v>
                </c:pt>
                <c:pt idx="384">
                  <c:v>15.560354300005645</c:v>
                </c:pt>
                <c:pt idx="385">
                  <c:v>15.564172875376563</c:v>
                </c:pt>
                <c:pt idx="386">
                  <c:v>15.567991450747481</c:v>
                </c:pt>
                <c:pt idx="387">
                  <c:v>15.571810026118399</c:v>
                </c:pt>
                <c:pt idx="388">
                  <c:v>15.575628601489317</c:v>
                </c:pt>
                <c:pt idx="389">
                  <c:v>15.579447176860237</c:v>
                </c:pt>
                <c:pt idx="390">
                  <c:v>15.583265752231155</c:v>
                </c:pt>
                <c:pt idx="391">
                  <c:v>15.587084327602073</c:v>
                </c:pt>
                <c:pt idx="392">
                  <c:v>15.59090290297299</c:v>
                </c:pt>
                <c:pt idx="393">
                  <c:v>15.594721478343908</c:v>
                </c:pt>
                <c:pt idx="394">
                  <c:v>15.598540053714828</c:v>
                </c:pt>
                <c:pt idx="395">
                  <c:v>15.602358629085746</c:v>
                </c:pt>
                <c:pt idx="396">
                  <c:v>15.606177204456664</c:v>
                </c:pt>
                <c:pt idx="397">
                  <c:v>15.609995779827582</c:v>
                </c:pt>
                <c:pt idx="398">
                  <c:v>15.6138143551985</c:v>
                </c:pt>
                <c:pt idx="399">
                  <c:v>15.617632930569417</c:v>
                </c:pt>
                <c:pt idx="400">
                  <c:v>15.621451505940335</c:v>
                </c:pt>
                <c:pt idx="401">
                  <c:v>15.625270081311255</c:v>
                </c:pt>
                <c:pt idx="402">
                  <c:v>15.629088656682173</c:v>
                </c:pt>
                <c:pt idx="403">
                  <c:v>15.632907232053091</c:v>
                </c:pt>
                <c:pt idx="404">
                  <c:v>15.636725807424009</c:v>
                </c:pt>
                <c:pt idx="405">
                  <c:v>15.640544382794928</c:v>
                </c:pt>
                <c:pt idx="406">
                  <c:v>15.644362958165846</c:v>
                </c:pt>
                <c:pt idx="407">
                  <c:v>15.648181533536764</c:v>
                </c:pt>
                <c:pt idx="408">
                  <c:v>15.652000108907682</c:v>
                </c:pt>
                <c:pt idx="409">
                  <c:v>15.6558186842786</c:v>
                </c:pt>
                <c:pt idx="410">
                  <c:v>15.659637259649518</c:v>
                </c:pt>
                <c:pt idx="411">
                  <c:v>15.663455835020436</c:v>
                </c:pt>
                <c:pt idx="412">
                  <c:v>15.667274410391355</c:v>
                </c:pt>
                <c:pt idx="413">
                  <c:v>15.671092985762273</c:v>
                </c:pt>
                <c:pt idx="414">
                  <c:v>15.674911561133191</c:v>
                </c:pt>
                <c:pt idx="415">
                  <c:v>15.678730136504109</c:v>
                </c:pt>
                <c:pt idx="416">
                  <c:v>15.682548711875027</c:v>
                </c:pt>
                <c:pt idx="417">
                  <c:v>15.686367287245947</c:v>
                </c:pt>
                <c:pt idx="418">
                  <c:v>15.690185862616865</c:v>
                </c:pt>
                <c:pt idx="419">
                  <c:v>15.694004437987783</c:v>
                </c:pt>
                <c:pt idx="420">
                  <c:v>15.696952432627965</c:v>
                </c:pt>
                <c:pt idx="421">
                  <c:v>15.699063330411679</c:v>
                </c:pt>
                <c:pt idx="422">
                  <c:v>15.701174228195393</c:v>
                </c:pt>
                <c:pt idx="423">
                  <c:v>15.703285125979107</c:v>
                </c:pt>
                <c:pt idx="424">
                  <c:v>15.705396023762821</c:v>
                </c:pt>
                <c:pt idx="425">
                  <c:v>15.707506921546534</c:v>
                </c:pt>
                <c:pt idx="426">
                  <c:v>15.709617819330248</c:v>
                </c:pt>
                <c:pt idx="427">
                  <c:v>15.711728717113962</c:v>
                </c:pt>
                <c:pt idx="428">
                  <c:v>15.713839614897676</c:v>
                </c:pt>
                <c:pt idx="429">
                  <c:v>15.71595051268139</c:v>
                </c:pt>
                <c:pt idx="430">
                  <c:v>15.718061410465104</c:v>
                </c:pt>
                <c:pt idx="431">
                  <c:v>15.720172308248818</c:v>
                </c:pt>
                <c:pt idx="432">
                  <c:v>15.722283206032532</c:v>
                </c:pt>
                <c:pt idx="433">
                  <c:v>15.724394103816245</c:v>
                </c:pt>
                <c:pt idx="434">
                  <c:v>15.726505001599959</c:v>
                </c:pt>
                <c:pt idx="435">
                  <c:v>15.728615899383673</c:v>
                </c:pt>
                <c:pt idx="436">
                  <c:v>15.730726797167387</c:v>
                </c:pt>
                <c:pt idx="437">
                  <c:v>15.732837694951101</c:v>
                </c:pt>
                <c:pt idx="438">
                  <c:v>15.734948592734815</c:v>
                </c:pt>
                <c:pt idx="439">
                  <c:v>15.737059490518527</c:v>
                </c:pt>
                <c:pt idx="440">
                  <c:v>15.739170388302242</c:v>
                </c:pt>
                <c:pt idx="441">
                  <c:v>15.741281286085956</c:v>
                </c:pt>
                <c:pt idx="442">
                  <c:v>15.74339218386967</c:v>
                </c:pt>
                <c:pt idx="443">
                  <c:v>15.745503081653384</c:v>
                </c:pt>
                <c:pt idx="444">
                  <c:v>15.747613979437098</c:v>
                </c:pt>
                <c:pt idx="445">
                  <c:v>15.749724877220812</c:v>
                </c:pt>
                <c:pt idx="446">
                  <c:v>15.751835775004526</c:v>
                </c:pt>
                <c:pt idx="447">
                  <c:v>15.753946672788238</c:v>
                </c:pt>
                <c:pt idx="448">
                  <c:v>15.756057570571953</c:v>
                </c:pt>
                <c:pt idx="449">
                  <c:v>15.758168468355667</c:v>
                </c:pt>
                <c:pt idx="450">
                  <c:v>15.760279366139381</c:v>
                </c:pt>
                <c:pt idx="451">
                  <c:v>15.762390263923095</c:v>
                </c:pt>
                <c:pt idx="452">
                  <c:v>15.764501161706809</c:v>
                </c:pt>
                <c:pt idx="453">
                  <c:v>15.766612059490523</c:v>
                </c:pt>
                <c:pt idx="454">
                  <c:v>15.768722957274235</c:v>
                </c:pt>
                <c:pt idx="455">
                  <c:v>15.770833855057949</c:v>
                </c:pt>
                <c:pt idx="456">
                  <c:v>15.772944752841664</c:v>
                </c:pt>
                <c:pt idx="457">
                  <c:v>15.775055650625378</c:v>
                </c:pt>
                <c:pt idx="458">
                  <c:v>15.777166548409092</c:v>
                </c:pt>
                <c:pt idx="459">
                  <c:v>15.779277446192806</c:v>
                </c:pt>
                <c:pt idx="460">
                  <c:v>15.78138834397652</c:v>
                </c:pt>
                <c:pt idx="461">
                  <c:v>15.783499241760232</c:v>
                </c:pt>
                <c:pt idx="462">
                  <c:v>15.785610139543946</c:v>
                </c:pt>
                <c:pt idx="463">
                  <c:v>15.78772103732766</c:v>
                </c:pt>
                <c:pt idx="464">
                  <c:v>15.789831935111375</c:v>
                </c:pt>
                <c:pt idx="465">
                  <c:v>15.791942832895089</c:v>
                </c:pt>
                <c:pt idx="466">
                  <c:v>15.794053730678803</c:v>
                </c:pt>
                <c:pt idx="467">
                  <c:v>15.796164628462517</c:v>
                </c:pt>
                <c:pt idx="468">
                  <c:v>15.798275526246229</c:v>
                </c:pt>
                <c:pt idx="469">
                  <c:v>15.800386424029943</c:v>
                </c:pt>
                <c:pt idx="470">
                  <c:v>15.802497321813657</c:v>
                </c:pt>
                <c:pt idx="471">
                  <c:v>15.804608219597371</c:v>
                </c:pt>
                <c:pt idx="472">
                  <c:v>15.806719117381085</c:v>
                </c:pt>
                <c:pt idx="473">
                  <c:v>15.8088300151648</c:v>
                </c:pt>
                <c:pt idx="474">
                  <c:v>15.810940912948514</c:v>
                </c:pt>
                <c:pt idx="475">
                  <c:v>15.813051810732226</c:v>
                </c:pt>
                <c:pt idx="476">
                  <c:v>15.81516270851594</c:v>
                </c:pt>
                <c:pt idx="477">
                  <c:v>15.817273606299654</c:v>
                </c:pt>
                <c:pt idx="478">
                  <c:v>15.819384504083368</c:v>
                </c:pt>
                <c:pt idx="479">
                  <c:v>15.821495401867082</c:v>
                </c:pt>
                <c:pt idx="480">
                  <c:v>15.823606299650796</c:v>
                </c:pt>
                <c:pt idx="481">
                  <c:v>15.825717197434511</c:v>
                </c:pt>
                <c:pt idx="482">
                  <c:v>15.827828095218223</c:v>
                </c:pt>
                <c:pt idx="483">
                  <c:v>15.829938993001937</c:v>
                </c:pt>
                <c:pt idx="484">
                  <c:v>15.832049890785651</c:v>
                </c:pt>
                <c:pt idx="485">
                  <c:v>15.834160788569365</c:v>
                </c:pt>
                <c:pt idx="486">
                  <c:v>15.836271686353079</c:v>
                </c:pt>
                <c:pt idx="487">
                  <c:v>15.838382584136793</c:v>
                </c:pt>
                <c:pt idx="488">
                  <c:v>15.840493481920507</c:v>
                </c:pt>
                <c:pt idx="489">
                  <c:v>15.842604379704222</c:v>
                </c:pt>
                <c:pt idx="490">
                  <c:v>15.844715277487936</c:v>
                </c:pt>
                <c:pt idx="491">
                  <c:v>15.846826175271648</c:v>
                </c:pt>
                <c:pt idx="492">
                  <c:v>15.848937073055362</c:v>
                </c:pt>
                <c:pt idx="493">
                  <c:v>15.851047970839076</c:v>
                </c:pt>
                <c:pt idx="494">
                  <c:v>15.85315886862279</c:v>
                </c:pt>
                <c:pt idx="495">
                  <c:v>15.855269766406504</c:v>
                </c:pt>
                <c:pt idx="496">
                  <c:v>15.857380664190218</c:v>
                </c:pt>
                <c:pt idx="497">
                  <c:v>15.859491561973933</c:v>
                </c:pt>
                <c:pt idx="498">
                  <c:v>15.861602459757645</c:v>
                </c:pt>
                <c:pt idx="499">
                  <c:v>15.863713357541359</c:v>
                </c:pt>
                <c:pt idx="500">
                  <c:v>15.865824255325073</c:v>
                </c:pt>
                <c:pt idx="501">
                  <c:v>15.867935153108787</c:v>
                </c:pt>
                <c:pt idx="502">
                  <c:v>15.870046050892501</c:v>
                </c:pt>
                <c:pt idx="503">
                  <c:v>15.872156948676215</c:v>
                </c:pt>
                <c:pt idx="504">
                  <c:v>15.874267846459929</c:v>
                </c:pt>
                <c:pt idx="505">
                  <c:v>15.876378744243642</c:v>
                </c:pt>
                <c:pt idx="506">
                  <c:v>15.878489642027356</c:v>
                </c:pt>
                <c:pt idx="507">
                  <c:v>15.88060053981107</c:v>
                </c:pt>
                <c:pt idx="508">
                  <c:v>15.882711437594784</c:v>
                </c:pt>
                <c:pt idx="509">
                  <c:v>15.884822335378498</c:v>
                </c:pt>
                <c:pt idx="510">
                  <c:v>15.886933233162212</c:v>
                </c:pt>
                <c:pt idx="511">
                  <c:v>15.889044130945926</c:v>
                </c:pt>
                <c:pt idx="512">
                  <c:v>15.891155028729639</c:v>
                </c:pt>
                <c:pt idx="513">
                  <c:v>15.893265926513353</c:v>
                </c:pt>
                <c:pt idx="514">
                  <c:v>15.895376824297067</c:v>
                </c:pt>
                <c:pt idx="515">
                  <c:v>15.897487722080781</c:v>
                </c:pt>
                <c:pt idx="516">
                  <c:v>15.899598619864495</c:v>
                </c:pt>
                <c:pt idx="517">
                  <c:v>15.901709517648209</c:v>
                </c:pt>
                <c:pt idx="518">
                  <c:v>15.903820415431923</c:v>
                </c:pt>
                <c:pt idx="519">
                  <c:v>15.905931313215635</c:v>
                </c:pt>
                <c:pt idx="520">
                  <c:v>15.90804221099935</c:v>
                </c:pt>
                <c:pt idx="521">
                  <c:v>15.910153108783064</c:v>
                </c:pt>
                <c:pt idx="522">
                  <c:v>15.912264006566778</c:v>
                </c:pt>
                <c:pt idx="523">
                  <c:v>15.914374904350492</c:v>
                </c:pt>
                <c:pt idx="524">
                  <c:v>15.916485802134206</c:v>
                </c:pt>
                <c:pt idx="525">
                  <c:v>15.91859669991792</c:v>
                </c:pt>
                <c:pt idx="526">
                  <c:v>15.920707597701632</c:v>
                </c:pt>
                <c:pt idx="527">
                  <c:v>15.922818495485346</c:v>
                </c:pt>
                <c:pt idx="528">
                  <c:v>15.924929393269061</c:v>
                </c:pt>
                <c:pt idx="529">
                  <c:v>15.927040291052775</c:v>
                </c:pt>
                <c:pt idx="530">
                  <c:v>15.929151188836489</c:v>
                </c:pt>
                <c:pt idx="531">
                  <c:v>15.931262086620203</c:v>
                </c:pt>
                <c:pt idx="532">
                  <c:v>15.933372984403917</c:v>
                </c:pt>
                <c:pt idx="533">
                  <c:v>15.935483882187629</c:v>
                </c:pt>
                <c:pt idx="534">
                  <c:v>15.937594779971343</c:v>
                </c:pt>
                <c:pt idx="535">
                  <c:v>15.939705677755057</c:v>
                </c:pt>
                <c:pt idx="536">
                  <c:v>15.941395729541757</c:v>
                </c:pt>
                <c:pt idx="537">
                  <c:v>15.941973545479209</c:v>
                </c:pt>
                <c:pt idx="538">
                  <c:v>15.942551361416664</c:v>
                </c:pt>
                <c:pt idx="539">
                  <c:v>15.943129177354118</c:v>
                </c:pt>
                <c:pt idx="540">
                  <c:v>15.94370699329157</c:v>
                </c:pt>
                <c:pt idx="541">
                  <c:v>15.944284809229025</c:v>
                </c:pt>
                <c:pt idx="542">
                  <c:v>15.944862625166479</c:v>
                </c:pt>
                <c:pt idx="543">
                  <c:v>15.945440441103932</c:v>
                </c:pt>
                <c:pt idx="544">
                  <c:v>15.946018257041386</c:v>
                </c:pt>
                <c:pt idx="545">
                  <c:v>15.94659607297884</c:v>
                </c:pt>
                <c:pt idx="546">
                  <c:v>15.947173888916295</c:v>
                </c:pt>
                <c:pt idx="547">
                  <c:v>15.947751704853747</c:v>
                </c:pt>
                <c:pt idx="548">
                  <c:v>15.948329520791201</c:v>
                </c:pt>
                <c:pt idx="549">
                  <c:v>15.948907336728656</c:v>
                </c:pt>
                <c:pt idx="550">
                  <c:v>15.949485152666108</c:v>
                </c:pt>
                <c:pt idx="551">
                  <c:v>15.949485152666108</c:v>
                </c:pt>
                <c:pt idx="552">
                  <c:v>15.949485152666108</c:v>
                </c:pt>
                <c:pt idx="553">
                  <c:v>15.949485152666108</c:v>
                </c:pt>
                <c:pt idx="554">
                  <c:v>15.949485152666108</c:v>
                </c:pt>
                <c:pt idx="555">
                  <c:v>15.949485152666108</c:v>
                </c:pt>
                <c:pt idx="556">
                  <c:v>15.949485152666108</c:v>
                </c:pt>
                <c:pt idx="557">
                  <c:v>15.949485152666108</c:v>
                </c:pt>
                <c:pt idx="558">
                  <c:v>15.949485152666108</c:v>
                </c:pt>
                <c:pt idx="559">
                  <c:v>15.949485152666108</c:v>
                </c:pt>
                <c:pt idx="560">
                  <c:v>15.949485152666108</c:v>
                </c:pt>
                <c:pt idx="561">
                  <c:v>15.949485152666108</c:v>
                </c:pt>
                <c:pt idx="562">
                  <c:v>15.949485152666108</c:v>
                </c:pt>
                <c:pt idx="563">
                  <c:v>15.949485152666108</c:v>
                </c:pt>
                <c:pt idx="564">
                  <c:v>15.949485152666108</c:v>
                </c:pt>
                <c:pt idx="565">
                  <c:v>15.949485152666108</c:v>
                </c:pt>
                <c:pt idx="566">
                  <c:v>15.949485152666108</c:v>
                </c:pt>
                <c:pt idx="567">
                  <c:v>15.949485152666108</c:v>
                </c:pt>
                <c:pt idx="568">
                  <c:v>15.949485152666108</c:v>
                </c:pt>
                <c:pt idx="569">
                  <c:v>15.949485152666108</c:v>
                </c:pt>
                <c:pt idx="570">
                  <c:v>15.949485152666108</c:v>
                </c:pt>
                <c:pt idx="571">
                  <c:v>15.949485152666108</c:v>
                </c:pt>
                <c:pt idx="572">
                  <c:v>15.949485152666108</c:v>
                </c:pt>
                <c:pt idx="573">
                  <c:v>15.949485152666108</c:v>
                </c:pt>
                <c:pt idx="574">
                  <c:v>15.949485152666108</c:v>
                </c:pt>
                <c:pt idx="575">
                  <c:v>15.949485152666108</c:v>
                </c:pt>
                <c:pt idx="576">
                  <c:v>15.949485152666108</c:v>
                </c:pt>
                <c:pt idx="577">
                  <c:v>15.949485152666108</c:v>
                </c:pt>
                <c:pt idx="578">
                  <c:v>15.949485152666108</c:v>
                </c:pt>
                <c:pt idx="579">
                  <c:v>15.949485152666108</c:v>
                </c:pt>
                <c:pt idx="580">
                  <c:v>15.949485152666108</c:v>
                </c:pt>
                <c:pt idx="581">
                  <c:v>15.949485152666108</c:v>
                </c:pt>
                <c:pt idx="582">
                  <c:v>15.949485152666108</c:v>
                </c:pt>
                <c:pt idx="583">
                  <c:v>15.949485152666108</c:v>
                </c:pt>
                <c:pt idx="584">
                  <c:v>15.949485152666108</c:v>
                </c:pt>
                <c:pt idx="585">
                  <c:v>15.949485152666108</c:v>
                </c:pt>
                <c:pt idx="586">
                  <c:v>15.949485152666108</c:v>
                </c:pt>
                <c:pt idx="587">
                  <c:v>15.949485152666108</c:v>
                </c:pt>
                <c:pt idx="588">
                  <c:v>15.949485152666108</c:v>
                </c:pt>
                <c:pt idx="589">
                  <c:v>15.949485152666108</c:v>
                </c:pt>
                <c:pt idx="590">
                  <c:v>15.949485152666108</c:v>
                </c:pt>
                <c:pt idx="591">
                  <c:v>15.949485152666108</c:v>
                </c:pt>
                <c:pt idx="592">
                  <c:v>15.949485152666108</c:v>
                </c:pt>
                <c:pt idx="593">
                  <c:v>15.949485152666108</c:v>
                </c:pt>
                <c:pt idx="594">
                  <c:v>15.949485152666108</c:v>
                </c:pt>
                <c:pt idx="595">
                  <c:v>15.949485152666108</c:v>
                </c:pt>
                <c:pt idx="596">
                  <c:v>15.949485152666108</c:v>
                </c:pt>
                <c:pt idx="597">
                  <c:v>15.949485152666108</c:v>
                </c:pt>
                <c:pt idx="598">
                  <c:v>15.949485152666108</c:v>
                </c:pt>
                <c:pt idx="599">
                  <c:v>15.949485152666108</c:v>
                </c:pt>
                <c:pt idx="600">
                  <c:v>15.949485152666108</c:v>
                </c:pt>
                <c:pt idx="601">
                  <c:v>15.949485152666108</c:v>
                </c:pt>
                <c:pt idx="602">
                  <c:v>15.949485152666108</c:v>
                </c:pt>
                <c:pt idx="603">
                  <c:v>15.949485152666108</c:v>
                </c:pt>
                <c:pt idx="604">
                  <c:v>15.949485152666108</c:v>
                </c:pt>
                <c:pt idx="605">
                  <c:v>15.949485152666108</c:v>
                </c:pt>
                <c:pt idx="606">
                  <c:v>15.949485152666108</c:v>
                </c:pt>
                <c:pt idx="607">
                  <c:v>15.949485152666108</c:v>
                </c:pt>
                <c:pt idx="608">
                  <c:v>15.949485152666108</c:v>
                </c:pt>
                <c:pt idx="609">
                  <c:v>15.949485152666108</c:v>
                </c:pt>
                <c:pt idx="610">
                  <c:v>15.949485152666108</c:v>
                </c:pt>
                <c:pt idx="611">
                  <c:v>15.949485152666108</c:v>
                </c:pt>
                <c:pt idx="612">
                  <c:v>15.949485152666108</c:v>
                </c:pt>
                <c:pt idx="613">
                  <c:v>15.949485152666108</c:v>
                </c:pt>
                <c:pt idx="614">
                  <c:v>15.949485152666108</c:v>
                </c:pt>
                <c:pt idx="615">
                  <c:v>15.949485152666108</c:v>
                </c:pt>
                <c:pt idx="616">
                  <c:v>15.949485152666108</c:v>
                </c:pt>
                <c:pt idx="617">
                  <c:v>15.949485152666108</c:v>
                </c:pt>
                <c:pt idx="618">
                  <c:v>15.949485152666108</c:v>
                </c:pt>
                <c:pt idx="619">
                  <c:v>15.949485152666108</c:v>
                </c:pt>
                <c:pt idx="620">
                  <c:v>15.949485152666108</c:v>
                </c:pt>
                <c:pt idx="621">
                  <c:v>15.949485152666108</c:v>
                </c:pt>
                <c:pt idx="622">
                  <c:v>15.949485152666108</c:v>
                </c:pt>
                <c:pt idx="623">
                  <c:v>15.949485152666108</c:v>
                </c:pt>
                <c:pt idx="624">
                  <c:v>15.949485152666108</c:v>
                </c:pt>
                <c:pt idx="625">
                  <c:v>15.949485152666108</c:v>
                </c:pt>
                <c:pt idx="626">
                  <c:v>15.949485152666108</c:v>
                </c:pt>
                <c:pt idx="627">
                  <c:v>15.949485152666108</c:v>
                </c:pt>
                <c:pt idx="628">
                  <c:v>15.949485152666108</c:v>
                </c:pt>
                <c:pt idx="629">
                  <c:v>15.949485152666108</c:v>
                </c:pt>
                <c:pt idx="630">
                  <c:v>15.949485152666108</c:v>
                </c:pt>
                <c:pt idx="631">
                  <c:v>15.949485152666108</c:v>
                </c:pt>
                <c:pt idx="632">
                  <c:v>15.949485152666108</c:v>
                </c:pt>
                <c:pt idx="633">
                  <c:v>15.949485152666108</c:v>
                </c:pt>
                <c:pt idx="634">
                  <c:v>15.949485152666108</c:v>
                </c:pt>
                <c:pt idx="635">
                  <c:v>15.949485152666108</c:v>
                </c:pt>
                <c:pt idx="636">
                  <c:v>15.949485152666108</c:v>
                </c:pt>
                <c:pt idx="637">
                  <c:v>15.949485152666108</c:v>
                </c:pt>
                <c:pt idx="638">
                  <c:v>15.949485152666108</c:v>
                </c:pt>
                <c:pt idx="639">
                  <c:v>15.949485152666108</c:v>
                </c:pt>
                <c:pt idx="640">
                  <c:v>15.949485152666108</c:v>
                </c:pt>
                <c:pt idx="641">
                  <c:v>15.949485152666108</c:v>
                </c:pt>
                <c:pt idx="642">
                  <c:v>15.949485152666108</c:v>
                </c:pt>
                <c:pt idx="643">
                  <c:v>15.949485152666108</c:v>
                </c:pt>
                <c:pt idx="644">
                  <c:v>15.949485152666108</c:v>
                </c:pt>
                <c:pt idx="645">
                  <c:v>15.949485152666108</c:v>
                </c:pt>
                <c:pt idx="646">
                  <c:v>15.949485152666108</c:v>
                </c:pt>
                <c:pt idx="647">
                  <c:v>15.949485152666108</c:v>
                </c:pt>
                <c:pt idx="648">
                  <c:v>15.949485152666108</c:v>
                </c:pt>
                <c:pt idx="649">
                  <c:v>15.949485152666108</c:v>
                </c:pt>
                <c:pt idx="650">
                  <c:v>15.949485152666108</c:v>
                </c:pt>
                <c:pt idx="651">
                  <c:v>15.949485152666108</c:v>
                </c:pt>
                <c:pt idx="652">
                  <c:v>15.949485152666108</c:v>
                </c:pt>
                <c:pt idx="653">
                  <c:v>15.949485152666108</c:v>
                </c:pt>
                <c:pt idx="654">
                  <c:v>15.949485152666108</c:v>
                </c:pt>
                <c:pt idx="655">
                  <c:v>15.949485152666108</c:v>
                </c:pt>
                <c:pt idx="656">
                  <c:v>15.949485152666108</c:v>
                </c:pt>
                <c:pt idx="657">
                  <c:v>15.949485152666108</c:v>
                </c:pt>
                <c:pt idx="658">
                  <c:v>15.949485152666108</c:v>
                </c:pt>
                <c:pt idx="659">
                  <c:v>15.949485152666108</c:v>
                </c:pt>
                <c:pt idx="660">
                  <c:v>15.949485152666108</c:v>
                </c:pt>
                <c:pt idx="661">
                  <c:v>15.949485152666108</c:v>
                </c:pt>
                <c:pt idx="662">
                  <c:v>15.949485152666108</c:v>
                </c:pt>
                <c:pt idx="663">
                  <c:v>15.949485152666108</c:v>
                </c:pt>
                <c:pt idx="664">
                  <c:v>15.949485152666108</c:v>
                </c:pt>
                <c:pt idx="665">
                  <c:v>15.949485152666108</c:v>
                </c:pt>
                <c:pt idx="666">
                  <c:v>15.949485152666108</c:v>
                </c:pt>
                <c:pt idx="667">
                  <c:v>15.949485152666108</c:v>
                </c:pt>
                <c:pt idx="668">
                  <c:v>15.949485152666108</c:v>
                </c:pt>
                <c:pt idx="669">
                  <c:v>15.949485152666108</c:v>
                </c:pt>
                <c:pt idx="670">
                  <c:v>15.949485152666108</c:v>
                </c:pt>
                <c:pt idx="671">
                  <c:v>15.949485152666108</c:v>
                </c:pt>
                <c:pt idx="672">
                  <c:v>15.949485152666108</c:v>
                </c:pt>
                <c:pt idx="673">
                  <c:v>15.949485152666108</c:v>
                </c:pt>
                <c:pt idx="674">
                  <c:v>15.949485152666108</c:v>
                </c:pt>
                <c:pt idx="675">
                  <c:v>15.949485152666108</c:v>
                </c:pt>
                <c:pt idx="676">
                  <c:v>15.949485152666108</c:v>
                </c:pt>
                <c:pt idx="677">
                  <c:v>15.949485152666108</c:v>
                </c:pt>
                <c:pt idx="678">
                  <c:v>15.949485152666108</c:v>
                </c:pt>
                <c:pt idx="679">
                  <c:v>15.949485152666108</c:v>
                </c:pt>
                <c:pt idx="680">
                  <c:v>15.949485152666108</c:v>
                </c:pt>
                <c:pt idx="681">
                  <c:v>15.949485152666108</c:v>
                </c:pt>
                <c:pt idx="682">
                  <c:v>15.949485152666108</c:v>
                </c:pt>
                <c:pt idx="683">
                  <c:v>15.949485152666108</c:v>
                </c:pt>
                <c:pt idx="684">
                  <c:v>15.949485152666108</c:v>
                </c:pt>
                <c:pt idx="685">
                  <c:v>15.949485152666108</c:v>
                </c:pt>
                <c:pt idx="686">
                  <c:v>15.949485152666108</c:v>
                </c:pt>
                <c:pt idx="687">
                  <c:v>15.949485152666108</c:v>
                </c:pt>
                <c:pt idx="688">
                  <c:v>15.949485152666108</c:v>
                </c:pt>
                <c:pt idx="689">
                  <c:v>15.949485152666108</c:v>
                </c:pt>
                <c:pt idx="690">
                  <c:v>15.949485152666108</c:v>
                </c:pt>
                <c:pt idx="691">
                  <c:v>15.949485152666108</c:v>
                </c:pt>
                <c:pt idx="692">
                  <c:v>15.949485152666108</c:v>
                </c:pt>
                <c:pt idx="693">
                  <c:v>15.949485152666108</c:v>
                </c:pt>
                <c:pt idx="694">
                  <c:v>15.949485152666108</c:v>
                </c:pt>
                <c:pt idx="695">
                  <c:v>15.949485152666108</c:v>
                </c:pt>
                <c:pt idx="696">
                  <c:v>15.949485152666108</c:v>
                </c:pt>
                <c:pt idx="697">
                  <c:v>15.949485152666108</c:v>
                </c:pt>
                <c:pt idx="698">
                  <c:v>15.949485152666108</c:v>
                </c:pt>
                <c:pt idx="699">
                  <c:v>15.949485152666108</c:v>
                </c:pt>
                <c:pt idx="700">
                  <c:v>15.949485152666108</c:v>
                </c:pt>
                <c:pt idx="701">
                  <c:v>15.949485152666108</c:v>
                </c:pt>
                <c:pt idx="702">
                  <c:v>15.949485152666108</c:v>
                </c:pt>
                <c:pt idx="703">
                  <c:v>15.949485152666108</c:v>
                </c:pt>
                <c:pt idx="704">
                  <c:v>15.949485152666108</c:v>
                </c:pt>
                <c:pt idx="705">
                  <c:v>15.949485152666108</c:v>
                </c:pt>
                <c:pt idx="706">
                  <c:v>15.949485152666108</c:v>
                </c:pt>
                <c:pt idx="707">
                  <c:v>15.949485152666108</c:v>
                </c:pt>
                <c:pt idx="708">
                  <c:v>15.949485152666108</c:v>
                </c:pt>
                <c:pt idx="709">
                  <c:v>15.949485152666108</c:v>
                </c:pt>
                <c:pt idx="710">
                  <c:v>15.949485152666108</c:v>
                </c:pt>
                <c:pt idx="711">
                  <c:v>15.949485152666108</c:v>
                </c:pt>
                <c:pt idx="712">
                  <c:v>15.949485152666108</c:v>
                </c:pt>
                <c:pt idx="713">
                  <c:v>15.949485152666108</c:v>
                </c:pt>
                <c:pt idx="714">
                  <c:v>15.949485152666108</c:v>
                </c:pt>
                <c:pt idx="715">
                  <c:v>15.949485152666108</c:v>
                </c:pt>
                <c:pt idx="716">
                  <c:v>15.949485152666108</c:v>
                </c:pt>
                <c:pt idx="717">
                  <c:v>15.949485152666108</c:v>
                </c:pt>
                <c:pt idx="718">
                  <c:v>15.949485152666108</c:v>
                </c:pt>
                <c:pt idx="719">
                  <c:v>15.949485152666108</c:v>
                </c:pt>
                <c:pt idx="720">
                  <c:v>15.949485152666108</c:v>
                </c:pt>
                <c:pt idx="721">
                  <c:v>15.949485152666108</c:v>
                </c:pt>
                <c:pt idx="722">
                  <c:v>15.949485152666108</c:v>
                </c:pt>
                <c:pt idx="723">
                  <c:v>15.949485152666108</c:v>
                </c:pt>
                <c:pt idx="724">
                  <c:v>15.949485152666108</c:v>
                </c:pt>
                <c:pt idx="725">
                  <c:v>15.949485152666108</c:v>
                </c:pt>
                <c:pt idx="726">
                  <c:v>15.949485152666108</c:v>
                </c:pt>
                <c:pt idx="727">
                  <c:v>15.949485152666108</c:v>
                </c:pt>
                <c:pt idx="728">
                  <c:v>15.949485152666108</c:v>
                </c:pt>
                <c:pt idx="729">
                  <c:v>15.949485152666108</c:v>
                </c:pt>
                <c:pt idx="730">
                  <c:v>15.949485152666108</c:v>
                </c:pt>
                <c:pt idx="731">
                  <c:v>15.949485152666108</c:v>
                </c:pt>
                <c:pt idx="732">
                  <c:v>15.949485152666108</c:v>
                </c:pt>
                <c:pt idx="733">
                  <c:v>15.949485152666108</c:v>
                </c:pt>
                <c:pt idx="734">
                  <c:v>15.949485152666108</c:v>
                </c:pt>
                <c:pt idx="735">
                  <c:v>15.949485152666108</c:v>
                </c:pt>
                <c:pt idx="736">
                  <c:v>15.949485152666108</c:v>
                </c:pt>
                <c:pt idx="737">
                  <c:v>15.949485152666108</c:v>
                </c:pt>
                <c:pt idx="738">
                  <c:v>15.949485152666108</c:v>
                </c:pt>
                <c:pt idx="739">
                  <c:v>15.949485152666108</c:v>
                </c:pt>
                <c:pt idx="740">
                  <c:v>15.949485152666108</c:v>
                </c:pt>
                <c:pt idx="741">
                  <c:v>15.949485152666108</c:v>
                </c:pt>
                <c:pt idx="742">
                  <c:v>15.949485152666108</c:v>
                </c:pt>
                <c:pt idx="743">
                  <c:v>15.949485152666108</c:v>
                </c:pt>
                <c:pt idx="744">
                  <c:v>15.949485152666108</c:v>
                </c:pt>
                <c:pt idx="745">
                  <c:v>15.949485152666108</c:v>
                </c:pt>
                <c:pt idx="746">
                  <c:v>15.949485152666108</c:v>
                </c:pt>
                <c:pt idx="747">
                  <c:v>15.949485152666108</c:v>
                </c:pt>
                <c:pt idx="748">
                  <c:v>15.949485152666108</c:v>
                </c:pt>
                <c:pt idx="749">
                  <c:v>15.949485152666108</c:v>
                </c:pt>
                <c:pt idx="750">
                  <c:v>15.949485152666108</c:v>
                </c:pt>
                <c:pt idx="751">
                  <c:v>15.949485152666108</c:v>
                </c:pt>
                <c:pt idx="752">
                  <c:v>15.949485152666108</c:v>
                </c:pt>
                <c:pt idx="753">
                  <c:v>15.949485152666108</c:v>
                </c:pt>
                <c:pt idx="754">
                  <c:v>15.949485152666108</c:v>
                </c:pt>
                <c:pt idx="755">
                  <c:v>15.949485152666108</c:v>
                </c:pt>
                <c:pt idx="756">
                  <c:v>15.949485152666108</c:v>
                </c:pt>
                <c:pt idx="757">
                  <c:v>15.949485152666108</c:v>
                </c:pt>
                <c:pt idx="758">
                  <c:v>15.949485152666108</c:v>
                </c:pt>
                <c:pt idx="759">
                  <c:v>15.949485152666108</c:v>
                </c:pt>
                <c:pt idx="760">
                  <c:v>15.949485152666108</c:v>
                </c:pt>
                <c:pt idx="761">
                  <c:v>15.949485152666108</c:v>
                </c:pt>
                <c:pt idx="762">
                  <c:v>15.949485152666108</c:v>
                </c:pt>
                <c:pt idx="763">
                  <c:v>15.949485152666108</c:v>
                </c:pt>
                <c:pt idx="764">
                  <c:v>15.949485152666108</c:v>
                </c:pt>
                <c:pt idx="765">
                  <c:v>15.949485152666108</c:v>
                </c:pt>
                <c:pt idx="766">
                  <c:v>15.949485152666108</c:v>
                </c:pt>
                <c:pt idx="767">
                  <c:v>15.949485152666108</c:v>
                </c:pt>
                <c:pt idx="768">
                  <c:v>15.949485152666108</c:v>
                </c:pt>
                <c:pt idx="769">
                  <c:v>15.949485152666108</c:v>
                </c:pt>
                <c:pt idx="770">
                  <c:v>15.949485152666108</c:v>
                </c:pt>
                <c:pt idx="771">
                  <c:v>15.949485152666108</c:v>
                </c:pt>
                <c:pt idx="772">
                  <c:v>15.949485152666108</c:v>
                </c:pt>
                <c:pt idx="773">
                  <c:v>15.949485152666108</c:v>
                </c:pt>
                <c:pt idx="774">
                  <c:v>15.949485152666108</c:v>
                </c:pt>
                <c:pt idx="775">
                  <c:v>15.949485152666108</c:v>
                </c:pt>
                <c:pt idx="776">
                  <c:v>15.949485152666108</c:v>
                </c:pt>
                <c:pt idx="777">
                  <c:v>15.949485152666108</c:v>
                </c:pt>
                <c:pt idx="778">
                  <c:v>15.949485152666108</c:v>
                </c:pt>
                <c:pt idx="779">
                  <c:v>15.949485152666108</c:v>
                </c:pt>
                <c:pt idx="780">
                  <c:v>15.949485152666108</c:v>
                </c:pt>
                <c:pt idx="781">
                  <c:v>15.949485152666108</c:v>
                </c:pt>
                <c:pt idx="782">
                  <c:v>15.949485152666108</c:v>
                </c:pt>
                <c:pt idx="783">
                  <c:v>15.949485152666108</c:v>
                </c:pt>
                <c:pt idx="784">
                  <c:v>15.949485152666108</c:v>
                </c:pt>
                <c:pt idx="785">
                  <c:v>15.949485152666108</c:v>
                </c:pt>
                <c:pt idx="786">
                  <c:v>15.949485152666108</c:v>
                </c:pt>
                <c:pt idx="787">
                  <c:v>15.949485152666108</c:v>
                </c:pt>
                <c:pt idx="788">
                  <c:v>15.949485152666108</c:v>
                </c:pt>
                <c:pt idx="789">
                  <c:v>15.949485152666108</c:v>
                </c:pt>
                <c:pt idx="790">
                  <c:v>15.949485152666108</c:v>
                </c:pt>
                <c:pt idx="791">
                  <c:v>15.949485152666108</c:v>
                </c:pt>
                <c:pt idx="792">
                  <c:v>15.949485152666108</c:v>
                </c:pt>
                <c:pt idx="793">
                  <c:v>15.949485152666108</c:v>
                </c:pt>
                <c:pt idx="794">
                  <c:v>15.949485152666108</c:v>
                </c:pt>
                <c:pt idx="795">
                  <c:v>15.949485152666108</c:v>
                </c:pt>
              </c:numCache>
            </c:numRef>
          </c:yVal>
          <c:smooth val="0"/>
        </c:ser>
        <c:ser>
          <c:idx val="3"/>
          <c:order val="3"/>
          <c:tx>
            <c:v>Trapez med samme vandføringsevne</c:v>
          </c:tx>
          <c:marker>
            <c:symbol val="none"/>
          </c:marker>
          <c:xVal>
            <c:numRef>
              <c:f>'Funktionsanalyse tværsnit'!$AL$1166:$AL$1169</c:f>
              <c:numCache>
                <c:formatCode>General</c:formatCode>
                <c:ptCount val="4"/>
                <c:pt idx="0">
                  <c:v>1.7158630793382834</c:v>
                </c:pt>
                <c:pt idx="1">
                  <c:v>1.9970414809261448</c:v>
                </c:pt>
                <c:pt idx="2">
                  <c:v>2.8910103085746703</c:v>
                </c:pt>
                <c:pt idx="3">
                  <c:v>4.4036761119876893</c:v>
                </c:pt>
              </c:numCache>
            </c:numRef>
          </c:xVal>
          <c:yVal>
            <c:numRef>
              <c:f>'Funktionsanalyse tværsnit'!$AM$1166:$AM$1169</c:f>
              <c:numCache>
                <c:formatCode>0.00</c:formatCode>
                <c:ptCount val="4"/>
                <c:pt idx="0">
                  <c:v>15.95</c:v>
                </c:pt>
                <c:pt idx="1">
                  <c:v>15.104825063340412</c:v>
                </c:pt>
                <c:pt idx="2">
                  <c:v>15.104825063340412</c:v>
                </c:pt>
                <c:pt idx="3">
                  <c:v>15.95</c:v>
                </c:pt>
              </c:numCache>
            </c:numRef>
          </c:yVal>
          <c:smooth val="0"/>
        </c:ser>
        <c:dLbls>
          <c:showLegendKey val="0"/>
          <c:showVal val="0"/>
          <c:showCatName val="0"/>
          <c:showSerName val="0"/>
          <c:showPercent val="0"/>
          <c:showBubbleSize val="0"/>
        </c:dLbls>
        <c:axId val="196317568"/>
        <c:axId val="196319104"/>
      </c:scatterChart>
      <c:valAx>
        <c:axId val="196317568"/>
        <c:scaling>
          <c:orientation val="minMax"/>
        </c:scaling>
        <c:delete val="0"/>
        <c:axPos val="b"/>
        <c:numFmt formatCode="General" sourceLinked="1"/>
        <c:majorTickMark val="out"/>
        <c:minorTickMark val="none"/>
        <c:tickLblPos val="nextTo"/>
        <c:crossAx val="196319104"/>
        <c:crosses val="autoZero"/>
        <c:crossBetween val="midCat"/>
      </c:valAx>
      <c:valAx>
        <c:axId val="196319104"/>
        <c:scaling>
          <c:orientation val="minMax"/>
        </c:scaling>
        <c:delete val="0"/>
        <c:axPos val="l"/>
        <c:majorGridlines/>
        <c:numFmt formatCode="0.00" sourceLinked="1"/>
        <c:majorTickMark val="out"/>
        <c:minorTickMark val="none"/>
        <c:tickLblPos val="nextTo"/>
        <c:crossAx val="196317568"/>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Medlemsfordeling valgregioner</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b"/>
      <c:layout>
        <c:manualLayout>
          <c:xMode val="edge"/>
          <c:yMode val="edge"/>
          <c:x val="4.5400443729064266E-2"/>
          <c:y val="0.80863140342751272"/>
          <c:w val="0.89814938878496553"/>
          <c:h val="0.1631333024548402"/>
        </c:manualLayout>
      </c:layout>
      <c:overlay val="0"/>
      <c:txPr>
        <a:bodyPr/>
        <a:lstStyle/>
        <a:p>
          <a:pPr rtl="0">
            <a:defRPr/>
          </a:pPr>
          <a:endParaRPr lang="da-DK"/>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Medlemsfordeling valgregioner</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b"/>
      <c:layout>
        <c:manualLayout>
          <c:xMode val="edge"/>
          <c:yMode val="edge"/>
          <c:x val="4.5400443729064266E-2"/>
          <c:y val="0.80863140342751272"/>
          <c:w val="0.89814938878496553"/>
          <c:h val="0.1631333024548402"/>
        </c:manualLayout>
      </c:layout>
      <c:overlay val="0"/>
      <c:txPr>
        <a:bodyPr/>
        <a:lstStyle/>
        <a:p>
          <a:pPr rtl="0">
            <a:defRPr/>
          </a:pPr>
          <a:endParaRPr lang="da-DK"/>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3076090" cy="511893"/>
          </a:xfrm>
          <a:prstGeom prst="rect">
            <a:avLst/>
          </a:prstGeom>
        </p:spPr>
        <p:txBody>
          <a:bodyPr vert="horz" lIns="93991" tIns="46996" rIns="93991" bIns="46996" rtlCol="0"/>
          <a:lstStyle>
            <a:lvl1pPr algn="l">
              <a:defRPr sz="1200"/>
            </a:lvl1pPr>
          </a:lstStyle>
          <a:p>
            <a:endParaRPr lang="da-DK"/>
          </a:p>
        </p:txBody>
      </p:sp>
      <p:sp>
        <p:nvSpPr>
          <p:cNvPr id="3" name="Pladsholder til dato 2"/>
          <p:cNvSpPr>
            <a:spLocks noGrp="1"/>
          </p:cNvSpPr>
          <p:nvPr>
            <p:ph type="dt" sz="quarter" idx="1"/>
          </p:nvPr>
        </p:nvSpPr>
        <p:spPr>
          <a:xfrm>
            <a:off x="4021570" y="1"/>
            <a:ext cx="3076090" cy="511893"/>
          </a:xfrm>
          <a:prstGeom prst="rect">
            <a:avLst/>
          </a:prstGeom>
        </p:spPr>
        <p:txBody>
          <a:bodyPr vert="horz" lIns="93991" tIns="46996" rIns="93991" bIns="46996" rtlCol="0"/>
          <a:lstStyle>
            <a:lvl1pPr algn="r">
              <a:defRPr sz="1200"/>
            </a:lvl1pPr>
          </a:lstStyle>
          <a:p>
            <a:fld id="{EF6C7C78-90A3-4E0A-A8F8-D2D59EB28807}" type="datetimeFigureOut">
              <a:rPr lang="da-DK" smtClean="0"/>
              <a:t>05-03-2021</a:t>
            </a:fld>
            <a:endParaRPr lang="da-DK"/>
          </a:p>
        </p:txBody>
      </p:sp>
      <p:sp>
        <p:nvSpPr>
          <p:cNvPr id="4" name="Pladsholder til sidefod 3"/>
          <p:cNvSpPr>
            <a:spLocks noGrp="1"/>
          </p:cNvSpPr>
          <p:nvPr>
            <p:ph type="ftr" sz="quarter" idx="2"/>
          </p:nvPr>
        </p:nvSpPr>
        <p:spPr>
          <a:xfrm>
            <a:off x="1" y="9721096"/>
            <a:ext cx="3076090" cy="511893"/>
          </a:xfrm>
          <a:prstGeom prst="rect">
            <a:avLst/>
          </a:prstGeom>
        </p:spPr>
        <p:txBody>
          <a:bodyPr vert="horz" lIns="93991" tIns="46996" rIns="93991" bIns="46996" rtlCol="0" anchor="b"/>
          <a:lstStyle>
            <a:lvl1pPr algn="l">
              <a:defRPr sz="1200"/>
            </a:lvl1pPr>
          </a:lstStyle>
          <a:p>
            <a:endParaRPr lang="da-DK"/>
          </a:p>
        </p:txBody>
      </p:sp>
      <p:sp>
        <p:nvSpPr>
          <p:cNvPr id="5" name="Pladsholder til diasnummer 4"/>
          <p:cNvSpPr>
            <a:spLocks noGrp="1"/>
          </p:cNvSpPr>
          <p:nvPr>
            <p:ph type="sldNum" sz="quarter" idx="3"/>
          </p:nvPr>
        </p:nvSpPr>
        <p:spPr>
          <a:xfrm>
            <a:off x="4021570" y="9721096"/>
            <a:ext cx="3076090" cy="511893"/>
          </a:xfrm>
          <a:prstGeom prst="rect">
            <a:avLst/>
          </a:prstGeom>
        </p:spPr>
        <p:txBody>
          <a:bodyPr vert="horz" lIns="93991" tIns="46996" rIns="93991" bIns="46996" rtlCol="0" anchor="b"/>
          <a:lstStyle>
            <a:lvl1pPr algn="r">
              <a:defRPr sz="1200"/>
            </a:lvl1pPr>
          </a:lstStyle>
          <a:p>
            <a:fld id="{84748500-3B70-4465-8AFD-0C0369A4465B}" type="slidenum">
              <a:rPr lang="da-DK" smtClean="0"/>
              <a:t>‹nr.›</a:t>
            </a:fld>
            <a:endParaRPr lang="da-DK"/>
          </a:p>
        </p:txBody>
      </p:sp>
    </p:spTree>
    <p:extLst>
      <p:ext uri="{BB962C8B-B14F-4D97-AF65-F5344CB8AC3E}">
        <p14:creationId xmlns:p14="http://schemas.microsoft.com/office/powerpoint/2010/main" val="2904877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3"/>
            <a:ext cx="3076363" cy="511731"/>
          </a:xfrm>
          <a:prstGeom prst="rect">
            <a:avLst/>
          </a:prstGeom>
        </p:spPr>
        <p:txBody>
          <a:bodyPr vert="horz" lIns="99031" tIns="49516" rIns="99031" bIns="49516" rtlCol="0"/>
          <a:lstStyle>
            <a:lvl1pPr algn="l">
              <a:defRPr sz="1300"/>
            </a:lvl1pPr>
          </a:lstStyle>
          <a:p>
            <a:endParaRPr lang="da-DK"/>
          </a:p>
        </p:txBody>
      </p:sp>
      <p:sp>
        <p:nvSpPr>
          <p:cNvPr id="3" name="Pladsholder til dato 2"/>
          <p:cNvSpPr>
            <a:spLocks noGrp="1"/>
          </p:cNvSpPr>
          <p:nvPr>
            <p:ph type="dt" idx="1"/>
          </p:nvPr>
        </p:nvSpPr>
        <p:spPr>
          <a:xfrm>
            <a:off x="4021295" y="3"/>
            <a:ext cx="3076363" cy="511731"/>
          </a:xfrm>
          <a:prstGeom prst="rect">
            <a:avLst/>
          </a:prstGeom>
        </p:spPr>
        <p:txBody>
          <a:bodyPr vert="horz" lIns="99031" tIns="49516" rIns="99031" bIns="49516" rtlCol="0"/>
          <a:lstStyle>
            <a:lvl1pPr algn="r">
              <a:defRPr sz="1300"/>
            </a:lvl1pPr>
          </a:lstStyle>
          <a:p>
            <a:fld id="{86731549-3AF9-47DD-8A62-FE1A1A66FC58}" type="datetimeFigureOut">
              <a:rPr lang="da-DK" smtClean="0"/>
              <a:pPr/>
              <a:t>05-03-2021</a:t>
            </a:fld>
            <a:endParaRPr lang="da-DK"/>
          </a:p>
        </p:txBody>
      </p:sp>
      <p:sp>
        <p:nvSpPr>
          <p:cNvPr id="4" name="Pladsholder til diasbillede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9031" tIns="49516" rIns="99031" bIns="49516" rtlCol="0" anchor="ctr"/>
          <a:lstStyle/>
          <a:p>
            <a:endParaRPr lang="da-DK"/>
          </a:p>
        </p:txBody>
      </p:sp>
      <p:sp>
        <p:nvSpPr>
          <p:cNvPr id="5" name="Pladsholder til noter 4"/>
          <p:cNvSpPr>
            <a:spLocks noGrp="1"/>
          </p:cNvSpPr>
          <p:nvPr>
            <p:ph type="body" sz="quarter" idx="3"/>
          </p:nvPr>
        </p:nvSpPr>
        <p:spPr>
          <a:xfrm>
            <a:off x="709933" y="4861443"/>
            <a:ext cx="5679439" cy="4605575"/>
          </a:xfrm>
          <a:prstGeom prst="rect">
            <a:avLst/>
          </a:prstGeom>
        </p:spPr>
        <p:txBody>
          <a:bodyPr vert="horz" lIns="99031" tIns="49516" rIns="99031" bIns="49516"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3" y="9721109"/>
            <a:ext cx="3076363" cy="511731"/>
          </a:xfrm>
          <a:prstGeom prst="rect">
            <a:avLst/>
          </a:prstGeom>
        </p:spPr>
        <p:txBody>
          <a:bodyPr vert="horz" lIns="99031" tIns="49516" rIns="99031" bIns="49516" rtlCol="0" anchor="b"/>
          <a:lstStyle>
            <a:lvl1pPr algn="l">
              <a:defRPr sz="1300"/>
            </a:lvl1pPr>
          </a:lstStyle>
          <a:p>
            <a:endParaRPr lang="da-DK"/>
          </a:p>
        </p:txBody>
      </p:sp>
      <p:sp>
        <p:nvSpPr>
          <p:cNvPr id="7" name="Pladsholder til diasnummer 6"/>
          <p:cNvSpPr>
            <a:spLocks noGrp="1"/>
          </p:cNvSpPr>
          <p:nvPr>
            <p:ph type="sldNum" sz="quarter" idx="5"/>
          </p:nvPr>
        </p:nvSpPr>
        <p:spPr>
          <a:xfrm>
            <a:off x="4021295" y="9721109"/>
            <a:ext cx="3076363" cy="511731"/>
          </a:xfrm>
          <a:prstGeom prst="rect">
            <a:avLst/>
          </a:prstGeom>
        </p:spPr>
        <p:txBody>
          <a:bodyPr vert="horz" lIns="99031" tIns="49516" rIns="99031" bIns="49516" rtlCol="0" anchor="b"/>
          <a:lstStyle>
            <a:lvl1pPr algn="r">
              <a:defRPr sz="1300"/>
            </a:lvl1pPr>
          </a:lstStyle>
          <a:p>
            <a:fld id="{766354D3-46C8-43E1-A0AD-C63495215E62}" type="slidenum">
              <a:rPr lang="da-DK" smtClean="0"/>
              <a:pPr/>
              <a:t>‹nr.›</a:t>
            </a:fld>
            <a:endParaRPr lang="da-DK"/>
          </a:p>
        </p:txBody>
      </p:sp>
    </p:spTree>
    <p:extLst>
      <p:ext uri="{BB962C8B-B14F-4D97-AF65-F5344CB8AC3E}">
        <p14:creationId xmlns:p14="http://schemas.microsoft.com/office/powerpoint/2010/main" val="32752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Velkommen til generalforsamling</a:t>
            </a:r>
          </a:p>
          <a:p>
            <a:endParaRPr lang="da-DK" dirty="0" smtClean="0"/>
          </a:p>
          <a:p>
            <a:r>
              <a:rPr lang="da-DK" dirty="0" smtClean="0"/>
              <a:t>Glad for at se alle medlemmer og gæster online. Håber vi får en god eftermiddag sammen.</a:t>
            </a:r>
            <a:endParaRPr lang="da-DK" dirty="0"/>
          </a:p>
        </p:txBody>
      </p:sp>
    </p:spTree>
    <p:extLst>
      <p:ext uri="{BB962C8B-B14F-4D97-AF65-F5344CB8AC3E}">
        <p14:creationId xmlns:p14="http://schemas.microsoft.com/office/powerpoint/2010/main" val="147581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Vores anbefaling om mere tid til vandrådsarbejdet blev hørt</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10</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11</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På Skive</a:t>
            </a:r>
            <a:r>
              <a:rPr lang="da-DK" baseline="0" noProof="0" dirty="0" smtClean="0"/>
              <a:t> Å var vi med til at indgive høringssvar på nyt regulativforslag, som både manglede bundkote, bundbredde og anlæg på alt for mange stationer.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12</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Med</a:t>
            </a:r>
            <a:r>
              <a:rPr lang="da-DK" baseline="0" noProof="0" dirty="0" smtClean="0"/>
              <a:t> et dårligt regulativ </a:t>
            </a:r>
            <a:r>
              <a:rPr lang="da-DK" baseline="0" noProof="0" dirty="0" err="1" smtClean="0"/>
              <a:t>risikres</a:t>
            </a:r>
            <a:r>
              <a:rPr lang="da-DK" baseline="0" noProof="0" dirty="0" smtClean="0"/>
              <a:t> oversvømmelser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13</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Årets</a:t>
            </a:r>
            <a:r>
              <a:rPr lang="da-DK" baseline="0" noProof="0" dirty="0" smtClean="0"/>
              <a:t> bedste historie var nok da vi fik lavet tv-optagelser af målinger på Gudenåen, hvilket der også kom ovenstående artikel ud af. </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14</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16</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År</a:t>
            </a:r>
            <a:r>
              <a:rPr lang="da-DK" baseline="0" noProof="0" dirty="0" smtClean="0"/>
              <a:t> 2020 blev også året hvor vi fik ny hjemmeside</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17</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Under</a:t>
            </a:r>
            <a:r>
              <a:rPr lang="da-DK" baseline="0" noProof="0" dirty="0" smtClean="0"/>
              <a:t> aktuelt kan I også finde tv-indslaget med Steens målinger af Gudenåen</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19</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66354D3-46C8-43E1-A0AD-C63495215E62}" type="slidenum">
              <a:rPr lang="da-DK" smtClean="0"/>
              <a:pPr/>
              <a:t>2</a:t>
            </a:fld>
            <a:endParaRPr lang="da-DK"/>
          </a:p>
        </p:txBody>
      </p:sp>
    </p:spTree>
    <p:extLst>
      <p:ext uri="{BB962C8B-B14F-4D97-AF65-F5344CB8AC3E}">
        <p14:creationId xmlns:p14="http://schemas.microsoft.com/office/powerpoint/2010/main" val="134640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20</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Eksempel på emne behandlet i Blåt Fremdriftsforum</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21</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22</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Eksempel på emne behandlet i gruppen</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23</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Om</a:t>
            </a:r>
            <a:r>
              <a:rPr lang="da-DK" baseline="0" noProof="0" dirty="0" smtClean="0"/>
              <a:t> kort tid kommer nye vandområdeplaner i høring. Til dette formål har Landbrug og Fødevarer udarbejdet et screeningsværktøj til vandløb. Dette værktøj skulle gerne forholdsvist automatisk kunne vise om hvor modificeret hvert enkelt vandløb 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24</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Som eksempel ses her Saltø Å , hvor dette kort prøver at vise</a:t>
            </a:r>
            <a:r>
              <a:rPr lang="da-DK" baseline="0" noProof="0" dirty="0" smtClean="0"/>
              <a:t> hvor meget af åen der er kanaliseret.</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Tilsvarende kan</a:t>
            </a:r>
            <a:r>
              <a:rPr lang="da-DK" baseline="0" noProof="0" dirty="0" smtClean="0"/>
              <a:t> det angive hvilken kategori dele af vandløbet tilhører, hvor højere type nr. angiver højere modificeringsgrad. Det skal dog huskes at kortet kun er et udkast som kan bruges som udgangspunkt til høringssvar på vandområdeplanerne. Som </a:t>
            </a:r>
            <a:r>
              <a:rPr lang="da-DK" baseline="0" noProof="0" dirty="0" err="1" smtClean="0"/>
              <a:t>ålaug</a:t>
            </a:r>
            <a:r>
              <a:rPr lang="da-DK" baseline="0" noProof="0" dirty="0" smtClean="0"/>
              <a:t> bør man gå i dybden med om graden af kanalisering er korrekt og om f.eks. faldet passer.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26</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Tilsvarende kan</a:t>
            </a:r>
            <a:r>
              <a:rPr lang="da-DK" baseline="0" noProof="0" dirty="0" smtClean="0"/>
              <a:t> det angive hvilken kategori dele af vandløbet tilhører, hvor højere type nr. angiver højere modificeringsgrad. Det skal dog huskes at kortet kun er et udkast som kan bruges som udgangspunkt til høringssvar på vandområdeplanerne. Som </a:t>
            </a:r>
            <a:r>
              <a:rPr lang="da-DK" baseline="0" noProof="0" dirty="0" err="1" smtClean="0"/>
              <a:t>ålaug</a:t>
            </a:r>
            <a:r>
              <a:rPr lang="da-DK" baseline="0" noProof="0" dirty="0" smtClean="0"/>
              <a:t> bør man gå i dybden med om graden af kanalisering er korrekt og om f.eks. faldet passer.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27</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Eksempel</a:t>
            </a:r>
            <a:r>
              <a:rPr lang="da-DK" baseline="0" noProof="0" dirty="0" smtClean="0"/>
              <a:t> af opmålt tværsnit på Høm Å på Sjælland og sammenlignet med en trapez med samme vandføringsevne. Det at trapezen med samme vandføringsevne har en våd omkreds der er 7,01 % kortere end det opmålte tværsnit, gør at tværsnitsarealet kan reduceres med 10,25 % og stadig opretholde samme vandføringsevne </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Tilsvarende kan</a:t>
            </a:r>
            <a:r>
              <a:rPr lang="da-DK" baseline="0" noProof="0" dirty="0" smtClean="0"/>
              <a:t> det angive hvilken kategori dele af vandløbet tilhører, hvor højere type nr. angiver højere modificeringsgrad. Det skal dog huskes at kortet kun er et udkast som kan bruges som udgangspunkt til høringssvar på vandområdeplanerne. Som </a:t>
            </a:r>
            <a:r>
              <a:rPr lang="da-DK" baseline="0" noProof="0" dirty="0" err="1" smtClean="0"/>
              <a:t>ålaug</a:t>
            </a:r>
            <a:r>
              <a:rPr lang="da-DK" baseline="0" noProof="0" dirty="0" smtClean="0"/>
              <a:t> bør man gå i dybden med om graden af kanalisering er korrekt og om f.eks. faldet passer.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29</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Start</a:t>
            </a:r>
            <a:r>
              <a:rPr lang="da-DK" baseline="0" dirty="0" smtClean="0"/>
              <a:t> GF. Valg af dirigent – Torben Poulsen. Gennemgang af dagsorden.</a:t>
            </a:r>
            <a:endParaRPr lang="en-US"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3</a:t>
            </a:fld>
            <a:endParaRPr lang="da-DK" dirty="0"/>
          </a:p>
        </p:txBody>
      </p:sp>
    </p:spTree>
    <p:extLst>
      <p:ext uri="{BB962C8B-B14F-4D97-AF65-F5344CB8AC3E}">
        <p14:creationId xmlns:p14="http://schemas.microsoft.com/office/powerpoint/2010/main" val="1341532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30</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smtClean="0"/>
              <a:t>Sidste slide</a:t>
            </a:r>
            <a:r>
              <a:rPr lang="da-DK" altLang="da-DK" baseline="0" dirty="0" smtClean="0"/>
              <a:t> i beretning</a:t>
            </a:r>
            <a:endParaRPr lang="da-DK" altLang="da-DK" dirty="0" smtClean="0"/>
          </a:p>
        </p:txBody>
      </p:sp>
      <p:sp>
        <p:nvSpPr>
          <p:cNvPr id="58372" name="Pladsholder til dias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2699" indent="-277962">
              <a:defRPr>
                <a:solidFill>
                  <a:schemeClr val="tx1"/>
                </a:solidFill>
                <a:latin typeface="Calibri" pitchFamily="34" charset="0"/>
              </a:defRPr>
            </a:lvl2pPr>
            <a:lvl3pPr marL="1111844" indent="-222369">
              <a:defRPr>
                <a:solidFill>
                  <a:schemeClr val="tx1"/>
                </a:solidFill>
                <a:latin typeface="Calibri" pitchFamily="34" charset="0"/>
              </a:defRPr>
            </a:lvl3pPr>
            <a:lvl4pPr marL="1556583" indent="-222369">
              <a:defRPr>
                <a:solidFill>
                  <a:schemeClr val="tx1"/>
                </a:solidFill>
                <a:latin typeface="Calibri" pitchFamily="34" charset="0"/>
              </a:defRPr>
            </a:lvl4pPr>
            <a:lvl5pPr marL="2001321" indent="-222369">
              <a:defRPr>
                <a:solidFill>
                  <a:schemeClr val="tx1"/>
                </a:solidFill>
                <a:latin typeface="Calibri" pitchFamily="34" charset="0"/>
              </a:defRPr>
            </a:lvl5pPr>
            <a:lvl6pPr marL="2446059" indent="-222369" fontAlgn="base">
              <a:spcBef>
                <a:spcPct val="0"/>
              </a:spcBef>
              <a:spcAft>
                <a:spcPct val="0"/>
              </a:spcAft>
              <a:defRPr>
                <a:solidFill>
                  <a:schemeClr val="tx1"/>
                </a:solidFill>
                <a:latin typeface="Calibri" pitchFamily="34" charset="0"/>
              </a:defRPr>
            </a:lvl6pPr>
            <a:lvl7pPr marL="2890797" indent="-222369" fontAlgn="base">
              <a:spcBef>
                <a:spcPct val="0"/>
              </a:spcBef>
              <a:spcAft>
                <a:spcPct val="0"/>
              </a:spcAft>
              <a:defRPr>
                <a:solidFill>
                  <a:schemeClr val="tx1"/>
                </a:solidFill>
                <a:latin typeface="Calibri" pitchFamily="34" charset="0"/>
              </a:defRPr>
            </a:lvl7pPr>
            <a:lvl8pPr marL="3335534" indent="-222369" fontAlgn="base">
              <a:spcBef>
                <a:spcPct val="0"/>
              </a:spcBef>
              <a:spcAft>
                <a:spcPct val="0"/>
              </a:spcAft>
              <a:defRPr>
                <a:solidFill>
                  <a:schemeClr val="tx1"/>
                </a:solidFill>
                <a:latin typeface="Calibri" pitchFamily="34" charset="0"/>
              </a:defRPr>
            </a:lvl8pPr>
            <a:lvl9pPr marL="3780273" indent="-22236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AE72A6-9600-45EA-ADA6-E1E53EEDEB53}" type="slidenum">
              <a:rPr lang="da-DK" altLang="da-DK" smtClean="0"/>
              <a:pPr fontAlgn="base">
                <a:spcBef>
                  <a:spcPct val="0"/>
                </a:spcBef>
                <a:spcAft>
                  <a:spcPct val="0"/>
                </a:spcAft>
                <a:defRPr/>
              </a:pPr>
              <a:t>31</a:t>
            </a:fld>
            <a:endParaRPr lang="da-DK" altLang="da-DK"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32</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33</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92188" y="768350"/>
            <a:ext cx="5114925" cy="38354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34</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Hele bestyrelsens beretning, hvor vi fortælle lidt om hvad Danske Vandløb har bedrevet i det forgangne</a:t>
            </a:r>
            <a:r>
              <a:rPr lang="da-DK" baseline="0" dirty="0" smtClean="0"/>
              <a:t> år. </a:t>
            </a:r>
            <a:endParaRPr lang="da-DK" dirty="0"/>
          </a:p>
        </p:txBody>
      </p:sp>
    </p:spTree>
    <p:extLst>
      <p:ext uri="{BB962C8B-B14F-4D97-AF65-F5344CB8AC3E}">
        <p14:creationId xmlns:p14="http://schemas.microsoft.com/office/powerpoint/2010/main" val="147581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Vi har god kontakt med Parcelhusejernes Landsforening og har også fået denne artikel i deres medlemsblad</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Oprensning nytter og nogle kommuner kan heldigvis finde ud af at vise vejen.</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6</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Vandrådsarbejdet</a:t>
            </a:r>
            <a:r>
              <a:rPr lang="da-DK" baseline="0" noProof="0" dirty="0" smtClean="0"/>
              <a:t> var stærkt påvirket af </a:t>
            </a:r>
            <a:r>
              <a:rPr lang="da-DK" baseline="0" noProof="0" dirty="0" err="1" smtClean="0"/>
              <a:t>Corona</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7</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Også vores medlemmer kan vise vejen frem.</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Vores anbefaling om mere tid til vandrådsarbejdet blev hørt</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9</a:t>
            </a:fld>
            <a:endParaRPr lang="da-DK"/>
          </a:p>
        </p:txBody>
      </p:sp>
    </p:spTree>
    <p:extLst>
      <p:ext uri="{BB962C8B-B14F-4D97-AF65-F5344CB8AC3E}">
        <p14:creationId xmlns:p14="http://schemas.microsoft.com/office/powerpoint/2010/main" val="336372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54D3C13-777A-4F0C-BD6E-4C7CCC7660D9}" type="datetime1">
              <a:rPr lang="da-DK" smtClean="0"/>
              <a:t>05-03-2021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F393D14-971F-4F21-BCC6-63EB4C3137B0}" type="datetime1">
              <a:rPr lang="da-DK" smtClean="0"/>
              <a:t>05-03-2021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D8217FE-DBF9-4B8B-9D25-B396C83F4E73}" type="datetime1">
              <a:rPr lang="da-DK" smtClean="0"/>
              <a:t>05-03-2021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BAD4C68-89E8-4B15-A718-ED2864C7E9FF}" type="datetime1">
              <a:rPr lang="da-DK" smtClean="0"/>
              <a:t>05-03-2021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469D6C32-A22C-4510-B9D3-4BFC1053988E}" type="datetime1">
              <a:rPr lang="da-DK" smtClean="0"/>
              <a:t>05-03-2021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8112D5F-6826-45EF-91E1-381ADD65F566}" type="datetime1">
              <a:rPr lang="da-DK" smtClean="0"/>
              <a:t>05-03-2021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4B05CFA-A72B-41F7-A9C1-FF26639EF71A}" type="datetime1">
              <a:rPr lang="da-DK" smtClean="0"/>
              <a:t>05-03-2021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BB1E1490-CDE8-4ABE-9654-918944E7E1AB}" type="datetime1">
              <a:rPr lang="da-DK" smtClean="0"/>
              <a:t>05-03-2021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80B420F-F7C7-4D01-9225-76164935FC3E}" type="datetime1">
              <a:rPr lang="da-DK" smtClean="0"/>
              <a:t>05-03-2021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F0F0053E-A575-49C8-8F2A-62BDA0841323}" type="datetime1">
              <a:rPr lang="da-DK" smtClean="0"/>
              <a:t>05-03-2021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99E304F2-F879-4C5B-AECD-4AB101007963}" type="datetime1">
              <a:rPr lang="da-DK" smtClean="0"/>
              <a:t>05-03-2021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B607-9868-4F2B-BB14-3CDC17A75706}" type="datetime1">
              <a:rPr lang="da-DK" smtClean="0"/>
              <a:t>05-03-2021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D8B06-A19F-4F6A-BCDA-5D46154650F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tv2ostjylland.dk/miljo/steen-har-opfundet-ny-effektiv-metode-i-kampen-mod-oversvommels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danskevandloeb.dk/"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danskevandloeb.dk/aktuelt"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lf.dk/viden-om/miljoe-og-klima/vandl%C3%B8b-og-klimatilpasning"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lf.dk/-/media/lf/viden-om/miljo-klima/vandloeb-og-klimatilpasning/rapport-screeningsmetode-vandloeb-envidanas-2020.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lf.dk/-/media/lf/viden-om/miljo-klima/vandloeb-og-klimatilpasning/rapport-screeningsmetode-vandloeb-envidanas-2020.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544" y="620689"/>
            <a:ext cx="4197589" cy="1182420"/>
          </a:xfrm>
          <a:prstGeom prst="rect">
            <a:avLst/>
          </a:prstGeom>
        </p:spPr>
      </p:pic>
      <p:pic>
        <p:nvPicPr>
          <p:cNvPr id="7" name="Picture 6"/>
          <p:cNvPicPr>
            <a:picLocks noChangeAspect="1"/>
          </p:cNvPicPr>
          <p:nvPr/>
        </p:nvPicPr>
        <p:blipFill>
          <a:blip r:embed="rId4"/>
          <a:stretch>
            <a:fillRect/>
          </a:stretch>
        </p:blipFill>
        <p:spPr>
          <a:xfrm>
            <a:off x="4067944" y="764704"/>
            <a:ext cx="5567412" cy="5760603"/>
          </a:xfrm>
          <a:prstGeom prst="rect">
            <a:avLst/>
          </a:prstGeom>
        </p:spPr>
      </p:pic>
      <p:sp>
        <p:nvSpPr>
          <p:cNvPr id="8" name="Undertitel 5"/>
          <p:cNvSpPr txBox="1">
            <a:spLocks/>
          </p:cNvSpPr>
          <p:nvPr/>
        </p:nvSpPr>
        <p:spPr>
          <a:xfrm>
            <a:off x="539552" y="3717032"/>
            <a:ext cx="4144144" cy="246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400" b="1" dirty="0" smtClean="0">
                <a:solidFill>
                  <a:srgbClr val="163D4C"/>
                </a:solidFill>
                <a:latin typeface="Arial"/>
                <a:cs typeface="Arial"/>
              </a:rPr>
              <a:t>Generalforsamling 23. marts 2021</a:t>
            </a:r>
          </a:p>
          <a:p>
            <a:endParaRPr lang="da-DK" sz="1400" dirty="0" smtClean="0">
              <a:solidFill>
                <a:srgbClr val="163D4C"/>
              </a:solidFill>
              <a:latin typeface="Arial"/>
              <a:cs typeface="Arial"/>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1</a:t>
            </a:fld>
            <a:endParaRPr lang="da-DK"/>
          </a:p>
        </p:txBody>
      </p:sp>
    </p:spTree>
    <p:extLst>
      <p:ext uri="{BB962C8B-B14F-4D97-AF65-F5344CB8AC3E}">
        <p14:creationId xmlns:p14="http://schemas.microsoft.com/office/powerpoint/2010/main" val="392042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a:t>
            </a:r>
            <a:r>
              <a:rPr lang="da-DK" dirty="0"/>
              <a:t>Landbrug </a:t>
            </a:r>
            <a:r>
              <a:rPr lang="da-DK" dirty="0" smtClean="0"/>
              <a:t>20/5-2020</a:t>
            </a:r>
            <a:endParaRPr lang="da-DK"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581025"/>
            <a:ext cx="4496556" cy="521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10</a:t>
            </a:fld>
            <a:endParaRPr lang="da-DK"/>
          </a:p>
        </p:txBody>
      </p:sp>
    </p:spTree>
    <p:extLst>
      <p:ext uri="{BB962C8B-B14F-4D97-AF65-F5344CB8AC3E}">
        <p14:creationId xmlns:p14="http://schemas.microsoft.com/office/powerpoint/2010/main" val="3000281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Høring på regulativforslag Skive Å</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Oplæg til teoretisk skikkelse med dybt mangelfuldt dimensionsskema. Mange stationer uden fald, bundbredde og bundkote</a:t>
            </a:r>
          </a:p>
          <a:p>
            <a:r>
              <a:rPr lang="da-DK" altLang="da-DK" sz="2800" b="1" dirty="0" smtClean="0">
                <a:latin typeface="Courier New" pitchFamily="49" charset="0"/>
              </a:rPr>
              <a:t>Ud for hver eneste station bør der i et sådanne regulativ stå bundkote, bundbredde og anlæg og mellem stationerne bør der stå fald. Uden disse oplysninger er lodsejerkontrol umulig.</a:t>
            </a:r>
          </a:p>
          <a:p>
            <a:r>
              <a:rPr lang="da-DK" altLang="da-DK" sz="2800" b="1" dirty="0" smtClean="0">
                <a:latin typeface="Courier New" pitchFamily="49" charset="0"/>
              </a:rPr>
              <a:t>Vi anbefaler fast geometrisk skikkelse</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11</a:t>
            </a:fld>
            <a:endParaRPr lang="da-DK"/>
          </a:p>
        </p:txBody>
      </p:sp>
    </p:spTree>
    <p:extLst>
      <p:ext uri="{BB962C8B-B14F-4D97-AF65-F5344CB8AC3E}">
        <p14:creationId xmlns:p14="http://schemas.microsoft.com/office/powerpoint/2010/main" val="218465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3189399" cy="369332"/>
          </a:xfrm>
          <a:prstGeom prst="rect">
            <a:avLst/>
          </a:prstGeom>
        </p:spPr>
        <p:txBody>
          <a:bodyPr wrap="none">
            <a:spAutoFit/>
          </a:bodyPr>
          <a:lstStyle/>
          <a:p>
            <a:r>
              <a:rPr lang="da-DK" dirty="0" smtClean="0"/>
              <a:t>Viborg Stifts Folkeblad 7/9-2020</a:t>
            </a:r>
            <a:endParaRPr lang="da-DK"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67515"/>
            <a:ext cx="7902079" cy="392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12</a:t>
            </a:fld>
            <a:endParaRPr lang="da-DK"/>
          </a:p>
        </p:txBody>
      </p:sp>
    </p:spTree>
    <p:extLst>
      <p:ext uri="{BB962C8B-B14F-4D97-AF65-F5344CB8AC3E}">
        <p14:creationId xmlns:p14="http://schemas.microsoft.com/office/powerpoint/2010/main" val="31188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3189399" cy="369332"/>
          </a:xfrm>
          <a:prstGeom prst="rect">
            <a:avLst/>
          </a:prstGeom>
        </p:spPr>
        <p:txBody>
          <a:bodyPr wrap="none">
            <a:spAutoFit/>
          </a:bodyPr>
          <a:lstStyle/>
          <a:p>
            <a:r>
              <a:rPr lang="da-DK" dirty="0" smtClean="0"/>
              <a:t>Viborg Stifts Folkeblad 7/9-2020</a:t>
            </a:r>
            <a:endParaRPr lang="da-DK" dirty="0"/>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6257"/>
            <a:ext cx="9144000" cy="6285485"/>
          </a:xfrm>
          <a:prstGeom prst="rect">
            <a:avLst/>
          </a:prstGeom>
        </p:spPr>
      </p:pic>
      <p:sp>
        <p:nvSpPr>
          <p:cNvPr id="6" name="Pladsholder til diasnummer 5"/>
          <p:cNvSpPr>
            <a:spLocks noGrp="1"/>
          </p:cNvSpPr>
          <p:nvPr>
            <p:ph type="sldNum" sz="quarter" idx="12"/>
          </p:nvPr>
        </p:nvSpPr>
        <p:spPr/>
        <p:txBody>
          <a:bodyPr/>
          <a:lstStyle/>
          <a:p>
            <a:fld id="{488D8B06-A19F-4F6A-BCDA-5D46154650FA}" type="slidenum">
              <a:rPr lang="da-DK" smtClean="0"/>
              <a:pPr/>
              <a:t>13</a:t>
            </a:fld>
            <a:endParaRPr lang="da-DK"/>
          </a:p>
        </p:txBody>
      </p:sp>
    </p:spTree>
    <p:extLst>
      <p:ext uri="{BB962C8B-B14F-4D97-AF65-F5344CB8AC3E}">
        <p14:creationId xmlns:p14="http://schemas.microsoft.com/office/powerpoint/2010/main" val="239913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a:t>
            </a:r>
            <a:r>
              <a:rPr lang="da-DK" dirty="0"/>
              <a:t>Landbrug </a:t>
            </a:r>
            <a:r>
              <a:rPr lang="da-DK" dirty="0" smtClean="0"/>
              <a:t>20/5-2020</a:t>
            </a:r>
            <a:endParaRPr lang="da-DK"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484"/>
            <a:ext cx="9149429" cy="618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251520" y="6324241"/>
            <a:ext cx="2923364" cy="369332"/>
          </a:xfrm>
          <a:prstGeom prst="rect">
            <a:avLst/>
          </a:prstGeom>
        </p:spPr>
        <p:txBody>
          <a:bodyPr wrap="none">
            <a:spAutoFit/>
          </a:bodyPr>
          <a:lstStyle/>
          <a:p>
            <a:r>
              <a:rPr lang="da-DK" dirty="0" smtClean="0"/>
              <a:t>Effektivt </a:t>
            </a:r>
            <a:r>
              <a:rPr lang="da-DK" dirty="0"/>
              <a:t>Landbrug </a:t>
            </a:r>
            <a:r>
              <a:rPr lang="da-DK" dirty="0" smtClean="0"/>
              <a:t>2/12-2020</a:t>
            </a:r>
            <a:endParaRPr lang="da-DK"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14</a:t>
            </a:fld>
            <a:endParaRPr lang="da-DK"/>
          </a:p>
        </p:txBody>
      </p:sp>
    </p:spTree>
    <p:extLst>
      <p:ext uri="{BB962C8B-B14F-4D97-AF65-F5344CB8AC3E}">
        <p14:creationId xmlns:p14="http://schemas.microsoft.com/office/powerpoint/2010/main" val="378722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51520" y="6324241"/>
            <a:ext cx="2923364" cy="369332"/>
          </a:xfrm>
          <a:prstGeom prst="rect">
            <a:avLst/>
          </a:prstGeom>
        </p:spPr>
        <p:txBody>
          <a:bodyPr wrap="none">
            <a:spAutoFit/>
          </a:bodyPr>
          <a:lstStyle/>
          <a:p>
            <a:r>
              <a:rPr lang="da-DK" dirty="0" smtClean="0"/>
              <a:t>Effektivt </a:t>
            </a:r>
            <a:r>
              <a:rPr lang="da-DK" dirty="0"/>
              <a:t>Landbrug </a:t>
            </a:r>
            <a:r>
              <a:rPr lang="da-DK" dirty="0" smtClean="0"/>
              <a:t>2/12-2020</a:t>
            </a:r>
            <a:endParaRPr lang="da-DK"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2" y="105204"/>
            <a:ext cx="9175092" cy="617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diasnummer 2"/>
          <p:cNvSpPr>
            <a:spLocks noGrp="1"/>
          </p:cNvSpPr>
          <p:nvPr>
            <p:ph type="sldNum" sz="quarter" idx="12"/>
          </p:nvPr>
        </p:nvSpPr>
        <p:spPr/>
        <p:txBody>
          <a:bodyPr/>
          <a:lstStyle/>
          <a:p>
            <a:fld id="{488D8B06-A19F-4F6A-BCDA-5D46154650FA}" type="slidenum">
              <a:rPr lang="da-DK" smtClean="0"/>
              <a:pPr/>
              <a:t>15</a:t>
            </a:fld>
            <a:endParaRPr lang="da-DK"/>
          </a:p>
        </p:txBody>
      </p:sp>
    </p:spTree>
    <p:extLst>
      <p:ext uri="{BB962C8B-B14F-4D97-AF65-F5344CB8AC3E}">
        <p14:creationId xmlns:p14="http://schemas.microsoft.com/office/powerpoint/2010/main" val="193899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51520" y="6324241"/>
            <a:ext cx="8921673" cy="530915"/>
          </a:xfrm>
          <a:prstGeom prst="rect">
            <a:avLst/>
          </a:prstGeom>
        </p:spPr>
        <p:txBody>
          <a:bodyPr wrap="none">
            <a:spAutoFit/>
          </a:bodyPr>
          <a:lstStyle/>
          <a:p>
            <a:r>
              <a:rPr lang="da-DK" dirty="0"/>
              <a:t>TV2 Østjylland </a:t>
            </a:r>
            <a:r>
              <a:rPr lang="da-DK" dirty="0" smtClean="0"/>
              <a:t>16/2-2021: </a:t>
            </a:r>
            <a:r>
              <a:rPr lang="da-DK" sz="1050" dirty="0">
                <a:hlinkClick r:id="rId4"/>
              </a:rPr>
              <a:t>https://</a:t>
            </a:r>
            <a:r>
              <a:rPr lang="da-DK" sz="1050" dirty="0" smtClean="0">
                <a:hlinkClick r:id="rId4"/>
              </a:rPr>
              <a:t>www.tv2ostjylland.dk/miljo/steen-har-opfundet-ny-effektiv-metode-i-kampen-mod-oversvommelser</a:t>
            </a:r>
            <a:endParaRPr lang="da-DK" sz="1050" dirty="0" smtClean="0"/>
          </a:p>
          <a:p>
            <a:endParaRPr lang="da-DK" sz="1050" dirty="0"/>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060"/>
          <a:stretch/>
        </p:blipFill>
        <p:spPr bwMode="auto">
          <a:xfrm>
            <a:off x="1" y="1124745"/>
            <a:ext cx="9134702"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diasnummer 2"/>
          <p:cNvSpPr>
            <a:spLocks noGrp="1"/>
          </p:cNvSpPr>
          <p:nvPr>
            <p:ph type="sldNum" sz="quarter" idx="12"/>
          </p:nvPr>
        </p:nvSpPr>
        <p:spPr/>
        <p:txBody>
          <a:bodyPr/>
          <a:lstStyle/>
          <a:p>
            <a:fld id="{488D8B06-A19F-4F6A-BCDA-5D46154650FA}" type="slidenum">
              <a:rPr lang="da-DK" smtClean="0"/>
              <a:pPr/>
              <a:t>16</a:t>
            </a:fld>
            <a:endParaRPr lang="da-DK"/>
          </a:p>
        </p:txBody>
      </p:sp>
    </p:spTree>
    <p:extLst>
      <p:ext uri="{BB962C8B-B14F-4D97-AF65-F5344CB8AC3E}">
        <p14:creationId xmlns:p14="http://schemas.microsoft.com/office/powerpoint/2010/main" val="1100714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Ny hjemmeside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Landbrug 25/3-2020</a:t>
            </a:r>
            <a:endParaRPr lang="da-DK"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82"/>
          <a:stretch/>
        </p:blipFill>
        <p:spPr bwMode="auto">
          <a:xfrm>
            <a:off x="-25284" y="1196752"/>
            <a:ext cx="9169283" cy="489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251520" y="6324241"/>
            <a:ext cx="2803075" cy="530915"/>
          </a:xfrm>
          <a:prstGeom prst="rect">
            <a:avLst/>
          </a:prstGeom>
        </p:spPr>
        <p:txBody>
          <a:bodyPr wrap="none">
            <a:spAutoFit/>
          </a:bodyPr>
          <a:lstStyle/>
          <a:p>
            <a:r>
              <a:rPr lang="da-DK" dirty="0">
                <a:hlinkClick r:id="rId5"/>
              </a:rPr>
              <a:t>https://danskevandloeb.dk</a:t>
            </a:r>
            <a:r>
              <a:rPr lang="da-DK" dirty="0" smtClean="0">
                <a:hlinkClick r:id="rId5"/>
              </a:rPr>
              <a:t>/</a:t>
            </a:r>
            <a:endParaRPr lang="da-DK" dirty="0" smtClean="0"/>
          </a:p>
          <a:p>
            <a:endParaRPr lang="da-DK" sz="1050"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17</a:t>
            </a:fld>
            <a:endParaRPr lang="da-DK"/>
          </a:p>
        </p:txBody>
      </p:sp>
    </p:spTree>
    <p:extLst>
      <p:ext uri="{BB962C8B-B14F-4D97-AF65-F5344CB8AC3E}">
        <p14:creationId xmlns:p14="http://schemas.microsoft.com/office/powerpoint/2010/main" val="3046888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Ny hjemmeside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Landbrug 25/3-2020</a:t>
            </a:r>
            <a:endParaRPr lang="da-DK"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621"/>
          <a:stretch/>
        </p:blipFill>
        <p:spPr bwMode="auto">
          <a:xfrm>
            <a:off x="11627" y="1367362"/>
            <a:ext cx="9174223" cy="486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251520" y="6324241"/>
            <a:ext cx="3456587" cy="530915"/>
          </a:xfrm>
          <a:prstGeom prst="rect">
            <a:avLst/>
          </a:prstGeom>
        </p:spPr>
        <p:txBody>
          <a:bodyPr wrap="none">
            <a:spAutoFit/>
          </a:bodyPr>
          <a:lstStyle/>
          <a:p>
            <a:r>
              <a:rPr lang="da-DK" dirty="0">
                <a:hlinkClick r:id="rId5"/>
              </a:rPr>
              <a:t>https://</a:t>
            </a:r>
            <a:r>
              <a:rPr lang="da-DK" dirty="0" smtClean="0">
                <a:hlinkClick r:id="rId5"/>
              </a:rPr>
              <a:t>danskevandloeb.dk/aktuelt</a:t>
            </a:r>
            <a:endParaRPr lang="da-DK" dirty="0" smtClean="0"/>
          </a:p>
          <a:p>
            <a:endParaRPr lang="da-DK" sz="1050"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18</a:t>
            </a:fld>
            <a:endParaRPr lang="da-DK"/>
          </a:p>
        </p:txBody>
      </p:sp>
    </p:spTree>
    <p:extLst>
      <p:ext uri="{BB962C8B-B14F-4D97-AF65-F5344CB8AC3E}">
        <p14:creationId xmlns:p14="http://schemas.microsoft.com/office/powerpoint/2010/main" val="411383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Høring om vandløb i naturnationalparker</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Der lægges op til dynamisk skikkelse eller vandføringsevne i disse parker.</a:t>
            </a:r>
          </a:p>
          <a:p>
            <a:r>
              <a:rPr lang="da-DK" altLang="da-DK" sz="2800" b="1" dirty="0" smtClean="0">
                <a:latin typeface="Courier New" pitchFamily="49" charset="0"/>
              </a:rPr>
              <a:t>Åbner op for at lodsejer i parken kan blive oversvømmet uden erstatning</a:t>
            </a:r>
          </a:p>
          <a:p>
            <a:r>
              <a:rPr lang="da-DK" altLang="da-DK" sz="2800" b="1" dirty="0" smtClean="0">
                <a:latin typeface="Courier New" pitchFamily="49" charset="0"/>
              </a:rPr>
              <a:t>Dernæst oversvømmelsesrisikoen både op- og nedstrøms parken</a:t>
            </a:r>
          </a:p>
          <a:p>
            <a:r>
              <a:rPr lang="da-DK" altLang="da-DK" sz="2800" b="1" dirty="0" smtClean="0">
                <a:latin typeface="Courier New" pitchFamily="49" charset="0"/>
              </a:rPr>
              <a:t>Risiko for at naturvandløb lige pludselig bliver lovlige</a:t>
            </a:r>
          </a:p>
          <a:p>
            <a:r>
              <a:rPr lang="da-DK" altLang="da-DK" sz="2800" b="1" dirty="0" smtClean="0">
                <a:latin typeface="Courier New" pitchFamily="49" charset="0"/>
              </a:rPr>
              <a:t>DV har naturligvis indgivet høringssvar og protesteret mod dette </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19</a:t>
            </a:fld>
            <a:endParaRPr lang="da-DK"/>
          </a:p>
        </p:txBody>
      </p:sp>
    </p:spTree>
    <p:extLst>
      <p:ext uri="{BB962C8B-B14F-4D97-AF65-F5344CB8AC3E}">
        <p14:creationId xmlns:p14="http://schemas.microsoft.com/office/powerpoint/2010/main" val="772977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Eksternt indlæg inden GF</a:t>
            </a:r>
            <a:endParaRPr lang="da-DK" dirty="0"/>
          </a:p>
        </p:txBody>
      </p:sp>
      <p:sp>
        <p:nvSpPr>
          <p:cNvPr id="3" name="Pladsholder til indhold 2"/>
          <p:cNvSpPr>
            <a:spLocks noGrp="1"/>
          </p:cNvSpPr>
          <p:nvPr>
            <p:ph idx="1"/>
          </p:nvPr>
        </p:nvSpPr>
        <p:spPr/>
        <p:txBody>
          <a:bodyPr>
            <a:normAutofit/>
          </a:bodyPr>
          <a:lstStyle/>
          <a:p>
            <a:r>
              <a:rPr lang="da-DK" dirty="0" smtClean="0"/>
              <a:t>René Christensen, Formand for Miljø- og Fødevareudvalget: Vandløb som en del af infrastrukturen og klimasikring</a:t>
            </a:r>
          </a:p>
          <a:p>
            <a:pPr marL="0" indent="0">
              <a:buNone/>
            </a:pPr>
            <a:endParaRPr lang="da-DK" dirty="0" smtClean="0"/>
          </a:p>
        </p:txBody>
      </p:sp>
      <p:sp>
        <p:nvSpPr>
          <p:cNvPr id="4" name="Pladsholder til diasnummer 3"/>
          <p:cNvSpPr>
            <a:spLocks noGrp="1"/>
          </p:cNvSpPr>
          <p:nvPr>
            <p:ph type="sldNum" sz="quarter" idx="12"/>
          </p:nvPr>
        </p:nvSpPr>
        <p:spPr/>
        <p:txBody>
          <a:bodyPr/>
          <a:lstStyle/>
          <a:p>
            <a:fld id="{488D8B06-A19F-4F6A-BCDA-5D46154650FA}" type="slidenum">
              <a:rPr lang="da-DK" smtClean="0"/>
              <a:pPr/>
              <a:t>2</a:t>
            </a:fld>
            <a:endParaRPr lang="da-DK"/>
          </a:p>
        </p:txBody>
      </p:sp>
    </p:spTree>
    <p:extLst>
      <p:ext uri="{BB962C8B-B14F-4D97-AF65-F5344CB8AC3E}">
        <p14:creationId xmlns:p14="http://schemas.microsoft.com/office/powerpoint/2010/main" val="157354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Blåt Fremdriftsforum</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DV deltager med to pladser i Blåt Fremdriftsforum der er nedsat af daværende Miljø- og </a:t>
            </a:r>
            <a:r>
              <a:rPr lang="da-DK" altLang="da-DK" sz="2800" b="1" dirty="0" err="1" smtClean="0">
                <a:latin typeface="Courier New" pitchFamily="49" charset="0"/>
              </a:rPr>
              <a:t>Fødevareminesterie</a:t>
            </a:r>
            <a:r>
              <a:rPr lang="da-DK" altLang="da-DK" sz="2800" b="1" dirty="0" smtClean="0">
                <a:latin typeface="Courier New" pitchFamily="49" charset="0"/>
              </a:rPr>
              <a:t>.</a:t>
            </a:r>
          </a:p>
          <a:p>
            <a:r>
              <a:rPr lang="da-DK" altLang="da-DK" sz="2800" b="1" dirty="0" smtClean="0">
                <a:latin typeface="Courier New" pitchFamily="49" charset="0"/>
              </a:rPr>
              <a:t>Det består af de væsentligste interessenter på vandplanområdet som f.eks. Staten, KL, DN, LF, BL, DSF, KTC og </a:t>
            </a:r>
            <a:r>
              <a:rPr lang="da-DK" altLang="da-DK" sz="2800" b="1" dirty="0" err="1" smtClean="0">
                <a:latin typeface="Courier New" pitchFamily="49" charset="0"/>
              </a:rPr>
              <a:t>Danva</a:t>
            </a:r>
            <a:r>
              <a:rPr lang="da-DK" altLang="da-DK" sz="2800" b="1" dirty="0" smtClean="0">
                <a:latin typeface="Courier New" pitchFamily="49" charset="0"/>
              </a:rPr>
              <a:t>.</a:t>
            </a:r>
          </a:p>
          <a:p>
            <a:r>
              <a:rPr lang="da-DK" altLang="da-DK" sz="2800" b="1" dirty="0" smtClean="0">
                <a:latin typeface="Courier New" pitchFamily="49" charset="0"/>
              </a:rPr>
              <a:t>Ønsket er at forummet skal bidrage med relevant viden i vandplanlægningsprocessen </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20</a:t>
            </a:fld>
            <a:endParaRPr lang="da-DK"/>
          </a:p>
        </p:txBody>
      </p:sp>
    </p:spTree>
    <p:extLst>
      <p:ext uri="{BB962C8B-B14F-4D97-AF65-F5344CB8AC3E}">
        <p14:creationId xmlns:p14="http://schemas.microsoft.com/office/powerpoint/2010/main" val="3015552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Blåt Fremdriftsforum</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1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Klimatilpasning af vandløbssystemer er et spor i </a:t>
            </a:r>
            <a:r>
              <a:rPr lang="da-DK" altLang="da-DK" sz="2800" b="1" dirty="0" err="1" smtClean="0">
                <a:latin typeface="Courier New" pitchFamily="49" charset="0"/>
              </a:rPr>
              <a:t>klimatilspasningsplanen</a:t>
            </a:r>
            <a:r>
              <a:rPr lang="da-DK" altLang="da-DK" sz="2800" b="1" dirty="0" smtClean="0">
                <a:latin typeface="Courier New" pitchFamily="49" charset="0"/>
              </a:rPr>
              <a:t>.</a:t>
            </a:r>
          </a:p>
          <a:p>
            <a:r>
              <a:rPr lang="da-DK" altLang="da-DK" sz="2800" b="1" dirty="0" smtClean="0">
                <a:latin typeface="Courier New" pitchFamily="49" charset="0"/>
              </a:rPr>
              <a:t>Udredningsarbejde i 2021 med igangsætning af 4 pilotprojekter</a:t>
            </a:r>
          </a:p>
          <a:p>
            <a:r>
              <a:rPr lang="da-DK" altLang="da-DK" sz="2800" b="1" dirty="0" smtClean="0">
                <a:latin typeface="Courier New" pitchFamily="49" charset="0"/>
              </a:rPr>
              <a:t>I 2022 forhandles politisk om en plan</a:t>
            </a:r>
          </a:p>
          <a:p>
            <a:r>
              <a:rPr lang="da-DK" altLang="da-DK" sz="2800" b="1" dirty="0" smtClean="0">
                <a:latin typeface="Courier New" pitchFamily="49" charset="0"/>
              </a:rPr>
              <a:t>Hvordan interessentinddragelse gennemføres er ikke afklaret.</a:t>
            </a:r>
          </a:p>
          <a:p>
            <a:r>
              <a:rPr lang="da-DK" altLang="da-DK" sz="2800" b="1" dirty="0" smtClean="0">
                <a:latin typeface="Courier New" pitchFamily="49" charset="0"/>
              </a:rPr>
              <a:t>Dog en forventning om noget mere lokal inddragelse og at relevante aktører får en invitation til at være med i en ekstern følgegruppe</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21</a:t>
            </a:fld>
            <a:endParaRPr lang="da-DK"/>
          </a:p>
        </p:txBody>
      </p:sp>
    </p:spTree>
    <p:extLst>
      <p:ext uri="{BB962C8B-B14F-4D97-AF65-F5344CB8AC3E}">
        <p14:creationId xmlns:p14="http://schemas.microsoft.com/office/powerpoint/2010/main" val="1861878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Faglig Referencegruppe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DV deltager i Den faglige referencegruppe for vandplanlægningen der er nedsat af daværende Miljø- og </a:t>
            </a:r>
            <a:r>
              <a:rPr lang="da-DK" altLang="da-DK" sz="2800" b="1" dirty="0" err="1" smtClean="0">
                <a:latin typeface="Courier New" pitchFamily="49" charset="0"/>
              </a:rPr>
              <a:t>Fødevareminesterie</a:t>
            </a:r>
            <a:r>
              <a:rPr lang="da-DK" altLang="da-DK" sz="2800" b="1" dirty="0" smtClean="0">
                <a:latin typeface="Courier New" pitchFamily="49" charset="0"/>
              </a:rPr>
              <a:t>.</a:t>
            </a:r>
          </a:p>
          <a:p>
            <a:r>
              <a:rPr lang="da-DK" altLang="da-DK" sz="2800" b="1" dirty="0" smtClean="0">
                <a:latin typeface="Courier New" pitchFamily="49" charset="0"/>
              </a:rPr>
              <a:t>I gruppen deltager repræsentanter for forskningsinstitutioner, rådgivende konsulentfirmaer og interesseorganisationer, der arbejder særligt med vandplanlægningen.</a:t>
            </a:r>
          </a:p>
          <a:p>
            <a:r>
              <a:rPr lang="da-DK" altLang="da-DK" sz="2800" b="1" dirty="0" smtClean="0">
                <a:latin typeface="Courier New" pitchFamily="49" charset="0"/>
              </a:rPr>
              <a:t>Ønsket er at forummet skal bidrage med relevant viden i vandplanlægningsprocessen </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22</a:t>
            </a:fld>
            <a:endParaRPr lang="da-DK"/>
          </a:p>
        </p:txBody>
      </p:sp>
    </p:spTree>
    <p:extLst>
      <p:ext uri="{BB962C8B-B14F-4D97-AF65-F5344CB8AC3E}">
        <p14:creationId xmlns:p14="http://schemas.microsoft.com/office/powerpoint/2010/main" val="2563570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Faglig Referencegruppe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På mødet 28/10-2020 blev projektet fosforkortlægning af dyrkningsjord og vandområder 2017-2020 fremlagt</a:t>
            </a:r>
          </a:p>
          <a:p>
            <a:r>
              <a:rPr lang="da-DK" altLang="da-DK" sz="2800" b="1" dirty="0" smtClean="0">
                <a:latin typeface="Courier New" pitchFamily="49" charset="0"/>
              </a:rPr>
              <a:t>I projektet er det estimeret at der tabes 664 tons P/år pga. brinkerosion</a:t>
            </a:r>
          </a:p>
          <a:p>
            <a:r>
              <a:rPr lang="da-DK" altLang="da-DK" sz="2800" b="1" dirty="0" smtClean="0">
                <a:latin typeface="Courier New" pitchFamily="49" charset="0"/>
              </a:rPr>
              <a:t>DV har her gjort opmærksom på erosionen afhænger meget af faldet på vandløbet og i vandløb med meget erosion vil der typisk være et sandfang nedstrøms til at opsamle materialet herunder P</a:t>
            </a:r>
          </a:p>
          <a:p>
            <a:pPr>
              <a:buNone/>
            </a:pPr>
            <a:endParaRPr lang="da-DK" altLang="da-DK" sz="2800" b="1" dirty="0" smtClean="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23</a:t>
            </a:fld>
            <a:endParaRPr lang="da-DK"/>
          </a:p>
        </p:txBody>
      </p:sp>
    </p:spTree>
    <p:extLst>
      <p:ext uri="{BB962C8B-B14F-4D97-AF65-F5344CB8AC3E}">
        <p14:creationId xmlns:p14="http://schemas.microsoft.com/office/powerpoint/2010/main" val="3196610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93" b="5970"/>
          <a:stretch/>
        </p:blipFill>
        <p:spPr bwMode="auto">
          <a:xfrm>
            <a:off x="0" y="1201369"/>
            <a:ext cx="9144000" cy="459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42716" y="5877272"/>
            <a:ext cx="7563802" cy="530915"/>
          </a:xfrm>
          <a:prstGeom prst="rect">
            <a:avLst/>
          </a:prstGeom>
        </p:spPr>
        <p:txBody>
          <a:bodyPr wrap="none">
            <a:spAutoFit/>
          </a:bodyPr>
          <a:lstStyle/>
          <a:p>
            <a:r>
              <a:rPr lang="da-DK" dirty="0" smtClean="0"/>
              <a:t>Landbrug og Fødevarer 16/2-2021: </a:t>
            </a:r>
            <a:r>
              <a:rPr lang="da-DK" sz="1050" dirty="0">
                <a:hlinkClick r:id="rId5"/>
              </a:rPr>
              <a:t>https://</a:t>
            </a:r>
            <a:r>
              <a:rPr lang="da-DK" sz="1050" dirty="0" smtClean="0">
                <a:hlinkClick r:id="rId5"/>
              </a:rPr>
              <a:t>lf.dk/viden-om/miljoe-og-klima/vandl%C3%B8b-og-klimatilpasning</a:t>
            </a:r>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24</a:t>
            </a:fld>
            <a:endParaRPr lang="da-DK"/>
          </a:p>
        </p:txBody>
      </p:sp>
    </p:spTree>
    <p:extLst>
      <p:ext uri="{BB962C8B-B14F-4D97-AF65-F5344CB8AC3E}">
        <p14:creationId xmlns:p14="http://schemas.microsoft.com/office/powerpoint/2010/main" val="79002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9091463" cy="692497"/>
          </a:xfrm>
          <a:prstGeom prst="rect">
            <a:avLst/>
          </a:prstGeom>
        </p:spPr>
        <p:txBody>
          <a:bodyPr wrap="none">
            <a:spAutoFit/>
          </a:bodyPr>
          <a:lstStyle/>
          <a:p>
            <a:r>
              <a:rPr lang="da-DK" dirty="0" smtClean="0"/>
              <a:t>Landbrug og Fødevarer 17/2-2021: </a:t>
            </a:r>
            <a:r>
              <a:rPr lang="da-DK" sz="800" dirty="0">
                <a:hlinkClick r:id="rId4"/>
              </a:rPr>
              <a:t>https://lf.dk/-/</a:t>
            </a:r>
            <a:r>
              <a:rPr lang="da-DK" sz="800" dirty="0" smtClean="0">
                <a:hlinkClick r:id="rId4"/>
              </a:rPr>
              <a:t>media/lf/viden-om/miljo-klima/vandloeb-og-klimatilpasning/rapport-screeningsmetode-vandloeb-envidanas-2020.pdf</a:t>
            </a:r>
            <a:endParaRPr lang="da-DK" sz="800" dirty="0" smtClean="0"/>
          </a:p>
          <a:p>
            <a:endParaRPr lang="da-DK" sz="1050" dirty="0" smtClean="0"/>
          </a:p>
          <a:p>
            <a:endParaRPr lang="da-DK" sz="105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62923"/>
            <a:ext cx="6788423" cy="474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diasnummer 2"/>
          <p:cNvSpPr>
            <a:spLocks noGrp="1"/>
          </p:cNvSpPr>
          <p:nvPr>
            <p:ph type="sldNum" sz="quarter" idx="12"/>
          </p:nvPr>
        </p:nvSpPr>
        <p:spPr/>
        <p:txBody>
          <a:bodyPr/>
          <a:lstStyle/>
          <a:p>
            <a:fld id="{488D8B06-A19F-4F6A-BCDA-5D46154650FA}" type="slidenum">
              <a:rPr lang="da-DK" smtClean="0"/>
              <a:pPr/>
              <a:t>25</a:t>
            </a:fld>
            <a:endParaRPr lang="da-DK"/>
          </a:p>
        </p:txBody>
      </p:sp>
    </p:spTree>
    <p:extLst>
      <p:ext uri="{BB962C8B-B14F-4D97-AF65-F5344CB8AC3E}">
        <p14:creationId xmlns:p14="http://schemas.microsoft.com/office/powerpoint/2010/main" val="1549466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9091463" cy="692497"/>
          </a:xfrm>
          <a:prstGeom prst="rect">
            <a:avLst/>
          </a:prstGeom>
        </p:spPr>
        <p:txBody>
          <a:bodyPr wrap="none">
            <a:spAutoFit/>
          </a:bodyPr>
          <a:lstStyle/>
          <a:p>
            <a:r>
              <a:rPr lang="da-DK" dirty="0" smtClean="0"/>
              <a:t>Landbrug og Fødevarer 17/2-2021: </a:t>
            </a:r>
            <a:r>
              <a:rPr lang="da-DK" sz="800" dirty="0">
                <a:hlinkClick r:id="rId4"/>
              </a:rPr>
              <a:t>https://lf.dk/-/</a:t>
            </a:r>
            <a:r>
              <a:rPr lang="da-DK" sz="800" dirty="0" smtClean="0">
                <a:hlinkClick r:id="rId4"/>
              </a:rPr>
              <a:t>media/lf/viden-om/miljo-klima/vandloeb-og-klimatilpasning/rapport-screeningsmetode-vandloeb-envidanas-2020.pdf</a:t>
            </a:r>
            <a:endParaRPr lang="da-DK" sz="800" dirty="0" smtClean="0"/>
          </a:p>
          <a:p>
            <a:endParaRPr lang="da-DK" sz="1050" dirty="0" smtClean="0"/>
          </a:p>
          <a:p>
            <a:endParaRPr lang="da-DK" sz="105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43738"/>
            <a:ext cx="6778898" cy="478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diasnummer 2"/>
          <p:cNvSpPr>
            <a:spLocks noGrp="1"/>
          </p:cNvSpPr>
          <p:nvPr>
            <p:ph type="sldNum" sz="quarter" idx="12"/>
          </p:nvPr>
        </p:nvSpPr>
        <p:spPr/>
        <p:txBody>
          <a:bodyPr/>
          <a:lstStyle/>
          <a:p>
            <a:fld id="{488D8B06-A19F-4F6A-BCDA-5D46154650FA}" type="slidenum">
              <a:rPr lang="da-DK" smtClean="0"/>
              <a:pPr/>
              <a:t>26</a:t>
            </a:fld>
            <a:endParaRPr lang="da-DK"/>
          </a:p>
        </p:txBody>
      </p:sp>
    </p:spTree>
    <p:extLst>
      <p:ext uri="{BB962C8B-B14F-4D97-AF65-F5344CB8AC3E}">
        <p14:creationId xmlns:p14="http://schemas.microsoft.com/office/powerpoint/2010/main" val="2835914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Kontrol af 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65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Er i proces med udvikling af en vandløbsmodel til kontrol af teoretisk skikkelsesregulativer. </a:t>
            </a:r>
          </a:p>
          <a:p>
            <a:r>
              <a:rPr lang="da-DK" altLang="da-DK" sz="2800" b="1" dirty="0" smtClean="0">
                <a:latin typeface="Courier New" pitchFamily="49" charset="0"/>
              </a:rPr>
              <a:t>Meget kompliceret og mange beregningstrin</a:t>
            </a:r>
          </a:p>
          <a:p>
            <a:r>
              <a:rPr lang="da-DK" altLang="da-DK" sz="2800" b="1" dirty="0" smtClean="0">
                <a:latin typeface="Courier New" pitchFamily="49" charset="0"/>
              </a:rPr>
              <a:t>Derfor ingen deadline for færdiggørelse</a:t>
            </a:r>
          </a:p>
          <a:p>
            <a:r>
              <a:rPr lang="da-DK" altLang="da-DK" sz="2800" b="1" dirty="0" smtClean="0">
                <a:latin typeface="Courier New" pitchFamily="49" charset="0"/>
              </a:rPr>
              <a:t>Første af flere trin: Omregne opmålt tværsnit til trapez med samme vandføringsevne</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27</a:t>
            </a:fld>
            <a:endParaRPr lang="da-DK"/>
          </a:p>
        </p:txBody>
      </p:sp>
    </p:spTree>
    <p:extLst>
      <p:ext uri="{BB962C8B-B14F-4D97-AF65-F5344CB8AC3E}">
        <p14:creationId xmlns:p14="http://schemas.microsoft.com/office/powerpoint/2010/main" val="2893051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Kontrol af 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2187872587"/>
              </p:ext>
            </p:extLst>
          </p:nvPr>
        </p:nvGraphicFramePr>
        <p:xfrm>
          <a:off x="467544" y="1124744"/>
          <a:ext cx="8352928"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3" name="Pladsholder til diasnummer 2"/>
          <p:cNvSpPr>
            <a:spLocks noGrp="1"/>
          </p:cNvSpPr>
          <p:nvPr>
            <p:ph type="sldNum" sz="quarter" idx="12"/>
          </p:nvPr>
        </p:nvSpPr>
        <p:spPr/>
        <p:txBody>
          <a:bodyPr/>
          <a:lstStyle/>
          <a:p>
            <a:fld id="{488D8B06-A19F-4F6A-BCDA-5D46154650FA}" type="slidenum">
              <a:rPr lang="da-DK" smtClean="0"/>
              <a:pPr/>
              <a:t>28</a:t>
            </a:fld>
            <a:endParaRPr lang="da-DK"/>
          </a:p>
        </p:txBody>
      </p:sp>
    </p:spTree>
    <p:extLst>
      <p:ext uri="{BB962C8B-B14F-4D97-AF65-F5344CB8AC3E}">
        <p14:creationId xmlns:p14="http://schemas.microsoft.com/office/powerpoint/2010/main" val="758757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Kontrol af 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Når trapezen med samme vandføringsevne er fundet, skal den sammenlignes med den teoretiske profil</a:t>
            </a:r>
          </a:p>
          <a:p>
            <a:r>
              <a:rPr lang="da-DK" altLang="da-DK" sz="2800" b="1" dirty="0" smtClean="0">
                <a:latin typeface="Courier New" pitchFamily="49" charset="0"/>
              </a:rPr>
              <a:t>Derefter skal der indsættes den samme </a:t>
            </a:r>
            <a:r>
              <a:rPr lang="da-DK" altLang="da-DK" sz="2800" b="1" dirty="0" err="1" smtClean="0">
                <a:latin typeface="Courier New" pitchFamily="49" charset="0"/>
              </a:rPr>
              <a:t>vandføringevne</a:t>
            </a:r>
            <a:r>
              <a:rPr lang="da-DK" altLang="da-DK" sz="2800" b="1" dirty="0" smtClean="0">
                <a:latin typeface="Courier New" pitchFamily="49" charset="0"/>
              </a:rPr>
              <a:t> i begge trapezer, hvorefter vandspejlets højde i dem begge skal beregnes.</a:t>
            </a:r>
          </a:p>
          <a:p>
            <a:r>
              <a:rPr lang="da-DK" altLang="da-DK" sz="2800" b="1" dirty="0" smtClean="0">
                <a:latin typeface="Courier New" pitchFamily="49" charset="0"/>
              </a:rPr>
              <a:t>Derefter sammenlignes disse to højder, for at se om der er en overskridelse</a:t>
            </a:r>
          </a:p>
          <a:p>
            <a:r>
              <a:rPr lang="da-DK" altLang="da-DK" sz="2800" b="1" dirty="0" smtClean="0">
                <a:latin typeface="Courier New" pitchFamily="49" charset="0"/>
              </a:rPr>
              <a:t>Dette skal gøres stepvis mod strømmen  </a:t>
            </a:r>
          </a:p>
        </p:txBody>
      </p:sp>
      <p:sp>
        <p:nvSpPr>
          <p:cNvPr id="3" name="Pladsholder til diasnummer 2"/>
          <p:cNvSpPr>
            <a:spLocks noGrp="1"/>
          </p:cNvSpPr>
          <p:nvPr>
            <p:ph type="sldNum" sz="quarter" idx="12"/>
          </p:nvPr>
        </p:nvSpPr>
        <p:spPr/>
        <p:txBody>
          <a:bodyPr/>
          <a:lstStyle/>
          <a:p>
            <a:fld id="{488D8B06-A19F-4F6A-BCDA-5D46154650FA}" type="slidenum">
              <a:rPr lang="da-DK" smtClean="0"/>
              <a:pPr/>
              <a:t>29</a:t>
            </a:fld>
            <a:endParaRPr lang="da-DK"/>
          </a:p>
        </p:txBody>
      </p:sp>
    </p:spTree>
    <p:extLst>
      <p:ext uri="{BB962C8B-B14F-4D97-AF65-F5344CB8AC3E}">
        <p14:creationId xmlns:p14="http://schemas.microsoft.com/office/powerpoint/2010/main" val="107456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Generalforsamling -dagsorden</a:t>
            </a:r>
            <a:endParaRPr lang="en-US" dirty="0"/>
          </a:p>
        </p:txBody>
      </p:sp>
      <p:sp>
        <p:nvSpPr>
          <p:cNvPr id="3" name="Rectangle 2"/>
          <p:cNvSpPr/>
          <p:nvPr/>
        </p:nvSpPr>
        <p:spPr>
          <a:xfrm>
            <a:off x="1691680" y="1700808"/>
            <a:ext cx="6120680" cy="4680520"/>
          </a:xfrm>
          <a:prstGeom prst="rect">
            <a:avLst/>
          </a:prstGeom>
        </p:spPr>
        <p:txBody>
          <a:bodyPr wrap="square">
            <a:spAutoFit/>
          </a:bodyPr>
          <a:lstStyle/>
          <a:p>
            <a:pPr marL="342900" indent="-342900">
              <a:buAutoNum type="arabicPeriod"/>
            </a:pPr>
            <a:r>
              <a:rPr lang="da-DK" sz="2400" dirty="0" smtClean="0"/>
              <a:t>Valg </a:t>
            </a:r>
            <a:r>
              <a:rPr lang="da-DK" sz="2400" dirty="0"/>
              <a:t>af </a:t>
            </a:r>
            <a:r>
              <a:rPr lang="da-DK" sz="2400" dirty="0" smtClean="0"/>
              <a:t>dirigent</a:t>
            </a:r>
          </a:p>
          <a:p>
            <a:pPr marL="342900" indent="-342900">
              <a:buAutoNum type="arabicPeriod"/>
            </a:pPr>
            <a:r>
              <a:rPr lang="da-DK" sz="2400" dirty="0" smtClean="0"/>
              <a:t>Valg </a:t>
            </a:r>
            <a:r>
              <a:rPr lang="da-DK" sz="2400" dirty="0"/>
              <a:t>af </a:t>
            </a:r>
            <a:r>
              <a:rPr lang="da-DK" sz="2400" dirty="0" smtClean="0"/>
              <a:t>en stemmetæller fra hver region</a:t>
            </a:r>
          </a:p>
          <a:p>
            <a:pPr marL="342900" indent="-342900">
              <a:buAutoNum type="arabicPeriod"/>
            </a:pPr>
            <a:r>
              <a:rPr lang="da-DK" sz="2400" dirty="0" smtClean="0"/>
              <a:t>Bestyrelsens </a:t>
            </a:r>
            <a:r>
              <a:rPr lang="da-DK" sz="2400" dirty="0"/>
              <a:t>beretning og debat om </a:t>
            </a:r>
            <a:r>
              <a:rPr lang="da-DK" sz="2400" dirty="0" smtClean="0"/>
              <a:t>beretning </a:t>
            </a:r>
          </a:p>
          <a:p>
            <a:pPr marL="342900" indent="-342900">
              <a:buAutoNum type="arabicPeriod"/>
            </a:pPr>
            <a:r>
              <a:rPr lang="da-DK" sz="2400" dirty="0" smtClean="0"/>
              <a:t>Fremlæggelse </a:t>
            </a:r>
            <a:r>
              <a:rPr lang="da-DK" sz="2400" dirty="0"/>
              <a:t>af revideret regnskab til </a:t>
            </a:r>
            <a:r>
              <a:rPr lang="da-DK" sz="2400" dirty="0" smtClean="0"/>
              <a:t>godkendelse</a:t>
            </a:r>
          </a:p>
          <a:p>
            <a:pPr marL="342900" indent="-342900">
              <a:buAutoNum type="arabicPeriod"/>
            </a:pPr>
            <a:r>
              <a:rPr lang="da-DK" sz="2400" dirty="0" smtClean="0"/>
              <a:t>Behandling </a:t>
            </a:r>
            <a:r>
              <a:rPr lang="da-DK" sz="2400" dirty="0"/>
              <a:t>af indkomne </a:t>
            </a:r>
            <a:r>
              <a:rPr lang="da-DK" sz="2400" dirty="0" smtClean="0"/>
              <a:t>forslag</a:t>
            </a:r>
          </a:p>
          <a:p>
            <a:pPr marL="342900" indent="-342900">
              <a:buAutoNum type="arabicPeriod"/>
            </a:pPr>
            <a:r>
              <a:rPr lang="da-DK" sz="2400" dirty="0" smtClean="0"/>
              <a:t>Fremlæggelse </a:t>
            </a:r>
            <a:r>
              <a:rPr lang="da-DK" sz="2400" dirty="0"/>
              <a:t>af </a:t>
            </a:r>
            <a:r>
              <a:rPr lang="da-DK" sz="2400" dirty="0" smtClean="0"/>
              <a:t>budget</a:t>
            </a:r>
          </a:p>
          <a:p>
            <a:pPr marL="342900" indent="-342900">
              <a:buAutoNum type="arabicPeriod"/>
            </a:pPr>
            <a:r>
              <a:rPr lang="da-DK" sz="2400" dirty="0" smtClean="0"/>
              <a:t>Regionsvis </a:t>
            </a:r>
            <a:r>
              <a:rPr lang="da-DK" sz="2400" dirty="0"/>
              <a:t>valg af bestyrelsesmedlem og </a:t>
            </a:r>
            <a:r>
              <a:rPr lang="da-DK" sz="2400" dirty="0" smtClean="0"/>
              <a:t>suppleant</a:t>
            </a:r>
          </a:p>
          <a:p>
            <a:pPr marL="342900" indent="-342900">
              <a:buAutoNum type="arabicPeriod"/>
            </a:pPr>
            <a:r>
              <a:rPr lang="da-DK" sz="2400" dirty="0" smtClean="0"/>
              <a:t>Valg </a:t>
            </a:r>
            <a:r>
              <a:rPr lang="da-DK" sz="2400" dirty="0"/>
              <a:t>af revisor og </a:t>
            </a:r>
            <a:r>
              <a:rPr lang="da-DK" sz="2400" dirty="0" smtClean="0"/>
              <a:t>suppleant</a:t>
            </a:r>
          </a:p>
          <a:p>
            <a:pPr marL="342900" indent="-342900">
              <a:buAutoNum type="arabicPeriod"/>
            </a:pPr>
            <a:r>
              <a:rPr lang="da-DK" sz="2400" dirty="0" smtClean="0"/>
              <a:t>Eventuelt</a:t>
            </a:r>
            <a:endParaRPr lang="en-US" sz="2400"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3</a:t>
            </a:fld>
            <a:endParaRPr lang="da-DK"/>
          </a:p>
        </p:txBody>
      </p:sp>
    </p:spTree>
    <p:extLst>
      <p:ext uri="{BB962C8B-B14F-4D97-AF65-F5344CB8AC3E}">
        <p14:creationId xmlns:p14="http://schemas.microsoft.com/office/powerpoint/2010/main" val="3594894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3600" dirty="0" smtClean="0"/>
              <a:t>DV samarbejde mellem LF og grundejere</a:t>
            </a:r>
            <a:endParaRPr lang="da-DK" sz="3600"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51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Større politisk lydhørhed når vi er flere dermed kan vi opnå mere</a:t>
            </a:r>
          </a:p>
          <a:p>
            <a:r>
              <a:rPr lang="da-DK" altLang="da-DK" sz="2800" b="1" dirty="0">
                <a:latin typeface="Courier New" pitchFamily="49" charset="0"/>
              </a:rPr>
              <a:t>V</a:t>
            </a:r>
            <a:r>
              <a:rPr lang="da-DK" altLang="da-DK" sz="2800" b="1" dirty="0" smtClean="0">
                <a:latin typeface="Courier New" pitchFamily="49" charset="0"/>
              </a:rPr>
              <a:t>and </a:t>
            </a:r>
            <a:r>
              <a:rPr lang="da-DK" altLang="da-DK" sz="2800" b="1" dirty="0">
                <a:latin typeface="Courier New" pitchFamily="49" charset="0"/>
              </a:rPr>
              <a:t>skal ej drukne by og </a:t>
            </a:r>
            <a:r>
              <a:rPr lang="da-DK" altLang="da-DK" sz="2800" b="1" dirty="0" smtClean="0">
                <a:latin typeface="Courier New" pitchFamily="49" charset="0"/>
              </a:rPr>
              <a:t>land men helt i havet til fra grund til sund</a:t>
            </a:r>
          </a:p>
          <a:p>
            <a:r>
              <a:rPr lang="da-DK" altLang="da-DK" sz="2800" b="1" dirty="0" smtClean="0">
                <a:latin typeface="Courier New" pitchFamily="49" charset="0"/>
              </a:rPr>
              <a:t>Bestyrelsen prøver at samarbejde mest muligt med andre foreninger både landbrug og grundejere for at opnå bredt perspektiv og større sejre</a:t>
            </a:r>
          </a:p>
          <a:p>
            <a:r>
              <a:rPr lang="da-DK" altLang="da-DK" sz="2800" b="1" dirty="0" smtClean="0">
                <a:latin typeface="Courier New" pitchFamily="49" charset="0"/>
              </a:rPr>
              <a:t>Medlemmer </a:t>
            </a:r>
            <a:r>
              <a:rPr lang="da-DK" altLang="da-DK" sz="2800" b="1" dirty="0">
                <a:latin typeface="Courier New" pitchFamily="49" charset="0"/>
              </a:rPr>
              <a:t>bør sprede kendskab og viden til </a:t>
            </a:r>
            <a:r>
              <a:rPr lang="da-DK" altLang="da-DK" sz="2800" b="1" dirty="0" smtClean="0">
                <a:latin typeface="Courier New" pitchFamily="49" charset="0"/>
              </a:rPr>
              <a:t>DV - håber at det vil ske</a:t>
            </a:r>
            <a:endParaRPr lang="da-DK" altLang="da-DK" sz="2800" b="1" dirty="0">
              <a:latin typeface="Courier New" pitchFamily="49" charset="0"/>
            </a:endParaRPr>
          </a:p>
          <a:p>
            <a:endParaRPr lang="da-DK" altLang="da-DK" sz="2800" b="1" dirty="0" smtClean="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30</a:t>
            </a:fld>
            <a:endParaRPr lang="da-DK"/>
          </a:p>
        </p:txBody>
      </p:sp>
    </p:spTree>
    <p:extLst>
      <p:ext uri="{BB962C8B-B14F-4D97-AF65-F5344CB8AC3E}">
        <p14:creationId xmlns:p14="http://schemas.microsoft.com/office/powerpoint/2010/main" val="2567097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55575"/>
            <a:ext cx="20161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a-DK" altLang="da-DK" sz="4400" dirty="0" smtClean="0"/>
              <a:t>Følg os på Facebook</a:t>
            </a:r>
            <a:endParaRPr lang="da-DK" altLang="da-DK" sz="44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24" t="10105" r="35852" b="4522"/>
          <a:stretch/>
        </p:blipFill>
        <p:spPr bwMode="auto">
          <a:xfrm>
            <a:off x="1115616" y="1149239"/>
            <a:ext cx="6798667" cy="583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dsholder til diasnummer 1"/>
          <p:cNvSpPr>
            <a:spLocks noGrp="1"/>
          </p:cNvSpPr>
          <p:nvPr>
            <p:ph type="sldNum" sz="quarter" idx="12"/>
          </p:nvPr>
        </p:nvSpPr>
        <p:spPr/>
        <p:txBody>
          <a:bodyPr/>
          <a:lstStyle/>
          <a:p>
            <a:fld id="{488D8B06-A19F-4F6A-BCDA-5D46154650FA}" type="slidenum">
              <a:rPr lang="da-DK" smtClean="0"/>
              <a:pPr/>
              <a:t>31</a:t>
            </a:fld>
            <a:endParaRPr lang="da-DK"/>
          </a:p>
        </p:txBody>
      </p:sp>
    </p:spTree>
    <p:extLst>
      <p:ext uri="{BB962C8B-B14F-4D97-AF65-F5344CB8AC3E}">
        <p14:creationId xmlns:p14="http://schemas.microsoft.com/office/powerpoint/2010/main" val="4285841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3081925146"/>
              </p:ext>
            </p:extLst>
          </p:nvPr>
        </p:nvGraphicFramePr>
        <p:xfrm>
          <a:off x="1619672" y="2079624"/>
          <a:ext cx="6192688" cy="430170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6" name="Text Box 6"/>
          <p:cNvSpPr txBox="1">
            <a:spLocks noChangeArrowheads="1"/>
          </p:cNvSpPr>
          <p:nvPr/>
        </p:nvSpPr>
        <p:spPr bwMode="auto">
          <a:xfrm>
            <a:off x="447472" y="1196752"/>
            <a:ext cx="8208912" cy="5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Dansk regionsstruktur med hovedstaden og Sjælland i samme region</a:t>
            </a:r>
          </a:p>
          <a:p>
            <a:r>
              <a:rPr lang="da-DK" altLang="da-DK" sz="2800" b="1" dirty="0" smtClean="0">
                <a:latin typeface="Courier New" pitchFamily="49" charset="0"/>
              </a:rPr>
              <a:t>Fra hver region udpeges 1 fra landbruget og 1 fra grundejere</a:t>
            </a:r>
          </a:p>
          <a:p>
            <a:r>
              <a:rPr lang="da-DK" altLang="da-DK" sz="2800" b="1" dirty="0" smtClean="0">
                <a:latin typeface="Courier New" pitchFamily="49" charset="0"/>
              </a:rPr>
              <a:t>Derudover vælges et bestyrelsesmedlem og en suppleant fra hver region ved simpelt stemmeflertal på GF</a:t>
            </a:r>
          </a:p>
          <a:p>
            <a:r>
              <a:rPr lang="da-DK" altLang="da-DK" sz="2800" b="1" dirty="0" smtClean="0">
                <a:latin typeface="Courier New" pitchFamily="49" charset="0"/>
              </a:rPr>
              <a:t>Enhver tilstedeværende person fra medlemslav kan stemme</a:t>
            </a:r>
          </a:p>
          <a:p>
            <a:r>
              <a:rPr lang="da-DK" altLang="da-DK" sz="2800" b="1" dirty="0" smtClean="0">
                <a:latin typeface="Courier New" pitchFamily="49" charset="0"/>
              </a:rPr>
              <a:t>Der kan kun stemmes ved personligt fremmøde</a:t>
            </a:r>
          </a:p>
          <a:p>
            <a:endParaRPr lang="da-DK" altLang="da-DK" sz="2400" b="1" dirty="0">
              <a:latin typeface="Courier New" pitchFamily="49" charset="0"/>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32</a:t>
            </a:fld>
            <a:endParaRPr lang="da-DK"/>
          </a:p>
        </p:txBody>
      </p:sp>
    </p:spTree>
    <p:extLst>
      <p:ext uri="{BB962C8B-B14F-4D97-AF65-F5344CB8AC3E}">
        <p14:creationId xmlns:p14="http://schemas.microsoft.com/office/powerpoint/2010/main" val="3880431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3754809751"/>
              </p:ext>
            </p:extLst>
          </p:nvPr>
        </p:nvGraphicFramePr>
        <p:xfrm>
          <a:off x="1619672" y="2079624"/>
          <a:ext cx="6192688" cy="430170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6" name="Text Box 6"/>
          <p:cNvSpPr txBox="1">
            <a:spLocks noChangeArrowheads="1"/>
          </p:cNvSpPr>
          <p:nvPr/>
        </p:nvSpPr>
        <p:spPr bwMode="auto">
          <a:xfrm>
            <a:off x="447472" y="1196752"/>
            <a:ext cx="820891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Nuværende sammensætning:</a:t>
            </a:r>
          </a:p>
          <a:p>
            <a:r>
              <a:rPr lang="da-DK" altLang="da-DK" sz="2600" b="1" dirty="0" smtClean="0">
                <a:latin typeface="Courier New" pitchFamily="49" charset="0"/>
              </a:rPr>
              <a:t>Nordjylland: Hans Christian </a:t>
            </a:r>
            <a:r>
              <a:rPr lang="da-DK" altLang="da-DK" sz="2600" b="1" dirty="0" smtClean="0">
                <a:latin typeface="Courier New" pitchFamily="49" charset="0"/>
              </a:rPr>
              <a:t>Holst(L</a:t>
            </a:r>
            <a:r>
              <a:rPr lang="da-DK" altLang="da-DK" sz="2600" b="1" dirty="0" smtClean="0">
                <a:latin typeface="Courier New" pitchFamily="49" charset="0"/>
              </a:rPr>
              <a:t>), Lars Olsen(L), Mogens </a:t>
            </a:r>
            <a:r>
              <a:rPr lang="da-DK" altLang="da-DK" sz="2600" b="1" dirty="0" smtClean="0">
                <a:latin typeface="Courier New" pitchFamily="49" charset="0"/>
              </a:rPr>
              <a:t>Christensen(G</a:t>
            </a:r>
            <a:r>
              <a:rPr lang="da-DK" altLang="da-DK" sz="2600" b="1" dirty="0" smtClean="0">
                <a:latin typeface="Courier New" pitchFamily="49" charset="0"/>
              </a:rPr>
              <a:t>), Niels Møller(L)</a:t>
            </a:r>
          </a:p>
          <a:p>
            <a:r>
              <a:rPr lang="da-DK" altLang="da-DK" sz="2600" b="1" dirty="0" smtClean="0">
                <a:latin typeface="Courier New" pitchFamily="49" charset="0"/>
              </a:rPr>
              <a:t>Midtjylland: Dick </a:t>
            </a:r>
            <a:r>
              <a:rPr lang="da-DK" altLang="da-DK" sz="2600" b="1" dirty="0" err="1" smtClean="0">
                <a:latin typeface="Courier New" pitchFamily="49" charset="0"/>
              </a:rPr>
              <a:t>Millenaar</a:t>
            </a:r>
            <a:r>
              <a:rPr lang="da-DK" altLang="da-DK" sz="2600" b="1" dirty="0" smtClean="0">
                <a:latin typeface="Courier New" pitchFamily="49" charset="0"/>
              </a:rPr>
              <a:t>(L</a:t>
            </a:r>
            <a:r>
              <a:rPr lang="da-DK" altLang="da-DK" sz="2600" b="1" dirty="0" smtClean="0">
                <a:latin typeface="Courier New" pitchFamily="49" charset="0"/>
              </a:rPr>
              <a:t>), Lars Bo </a:t>
            </a:r>
            <a:r>
              <a:rPr lang="da-DK" altLang="da-DK" sz="2600" b="1" dirty="0" smtClean="0">
                <a:latin typeface="Courier New" pitchFamily="49" charset="0"/>
              </a:rPr>
              <a:t>Nielsen(G</a:t>
            </a:r>
            <a:r>
              <a:rPr lang="da-DK" altLang="da-DK" sz="2600" b="1" dirty="0" smtClean="0">
                <a:latin typeface="Courier New" pitchFamily="49" charset="0"/>
              </a:rPr>
              <a:t>), Hans de Neergaard (L</a:t>
            </a:r>
            <a:r>
              <a:rPr lang="da-DK" altLang="da-DK" sz="2600" b="1" dirty="0">
                <a:latin typeface="Courier New" pitchFamily="49" charset="0"/>
              </a:rPr>
              <a:t>), </a:t>
            </a:r>
            <a:r>
              <a:rPr lang="da-DK" altLang="da-DK" sz="2600" b="1" dirty="0" smtClean="0">
                <a:latin typeface="Courier New" pitchFamily="49" charset="0"/>
              </a:rPr>
              <a:t>Steen Rasmussen(L</a:t>
            </a:r>
            <a:r>
              <a:rPr lang="da-DK" altLang="da-DK" sz="2600" b="1" dirty="0">
                <a:latin typeface="Courier New" pitchFamily="49" charset="0"/>
              </a:rPr>
              <a:t>) </a:t>
            </a:r>
            <a:endParaRPr lang="da-DK" altLang="da-DK" sz="2600" b="1" dirty="0" smtClean="0">
              <a:latin typeface="Courier New" pitchFamily="49" charset="0"/>
            </a:endParaRPr>
          </a:p>
          <a:p>
            <a:r>
              <a:rPr lang="da-DK" altLang="da-DK" sz="2600" b="1" dirty="0" smtClean="0">
                <a:latin typeface="Courier New" pitchFamily="49" charset="0"/>
              </a:rPr>
              <a:t>Syddanmark</a:t>
            </a:r>
            <a:r>
              <a:rPr lang="da-DK" altLang="da-DK" sz="2600" b="1" dirty="0" smtClean="0">
                <a:latin typeface="Courier New" pitchFamily="49" charset="0"/>
              </a:rPr>
              <a:t>: Sabine Schulze-Lorenzen(G</a:t>
            </a:r>
            <a:r>
              <a:rPr lang="da-DK" altLang="da-DK" sz="2600" b="1" dirty="0" smtClean="0">
                <a:latin typeface="Courier New" pitchFamily="49" charset="0"/>
              </a:rPr>
              <a:t>),</a:t>
            </a:r>
            <a:endParaRPr lang="da-DK" altLang="da-DK" sz="2600" b="1" dirty="0">
              <a:latin typeface="Courier New" pitchFamily="49" charset="0"/>
            </a:endParaRPr>
          </a:p>
          <a:p>
            <a:pPr>
              <a:buNone/>
            </a:pPr>
            <a:r>
              <a:rPr lang="da-DK" altLang="da-DK" sz="2600" b="1" dirty="0" smtClean="0">
                <a:latin typeface="Courier New" pitchFamily="49" charset="0"/>
              </a:rPr>
              <a:t>Jesper </a:t>
            </a:r>
            <a:r>
              <a:rPr lang="da-DK" altLang="da-DK" sz="2600" b="1" dirty="0" smtClean="0">
                <a:latin typeface="Courier New" pitchFamily="49" charset="0"/>
              </a:rPr>
              <a:t>Haarslev(G</a:t>
            </a:r>
            <a:r>
              <a:rPr lang="da-DK" altLang="da-DK" sz="2600" b="1" dirty="0" smtClean="0">
                <a:latin typeface="Courier New" pitchFamily="49" charset="0"/>
              </a:rPr>
              <a:t>), Poul B. Christensen (L), </a:t>
            </a:r>
            <a:r>
              <a:rPr lang="da-DK" altLang="da-DK" sz="2600" b="1" dirty="0" err="1" smtClean="0">
                <a:latin typeface="Courier New" pitchFamily="49" charset="0"/>
              </a:rPr>
              <a:t>Svend-Aage</a:t>
            </a:r>
            <a:r>
              <a:rPr lang="da-DK" altLang="da-DK" sz="2600" b="1" dirty="0" smtClean="0">
                <a:latin typeface="Courier New" pitchFamily="49" charset="0"/>
              </a:rPr>
              <a:t> </a:t>
            </a:r>
            <a:r>
              <a:rPr lang="da-DK" altLang="da-DK" sz="2600" b="1" dirty="0" smtClean="0">
                <a:latin typeface="Courier New" pitchFamily="49" charset="0"/>
              </a:rPr>
              <a:t>Stenholdt(L</a:t>
            </a:r>
            <a:r>
              <a:rPr lang="da-DK" altLang="da-DK" sz="2600" b="1" dirty="0" smtClean="0">
                <a:latin typeface="Courier New" pitchFamily="49" charset="0"/>
              </a:rPr>
              <a:t>)</a:t>
            </a:r>
          </a:p>
          <a:p>
            <a:r>
              <a:rPr lang="da-DK" altLang="da-DK" sz="2600" b="1" dirty="0" smtClean="0">
                <a:latin typeface="Courier New" pitchFamily="49" charset="0"/>
              </a:rPr>
              <a:t>Sjælland: Helge </a:t>
            </a:r>
            <a:r>
              <a:rPr lang="da-DK" altLang="da-DK" sz="2600" b="1" dirty="0" smtClean="0">
                <a:latin typeface="Courier New" pitchFamily="49" charset="0"/>
              </a:rPr>
              <a:t>Danneskiold-Samsøe(L</a:t>
            </a:r>
            <a:r>
              <a:rPr lang="da-DK" altLang="da-DK" sz="2600" b="1" dirty="0" smtClean="0">
                <a:latin typeface="Courier New" pitchFamily="49" charset="0"/>
              </a:rPr>
              <a:t>), Søren Hansen (L), Knud Erich </a:t>
            </a:r>
            <a:r>
              <a:rPr lang="da-DK" altLang="da-DK" sz="2600" b="1" dirty="0" err="1" smtClean="0">
                <a:latin typeface="Courier New" pitchFamily="49" charset="0"/>
              </a:rPr>
              <a:t>Thonke</a:t>
            </a:r>
            <a:r>
              <a:rPr lang="da-DK" altLang="da-DK" sz="2600" b="1" dirty="0" smtClean="0">
                <a:latin typeface="Courier New" pitchFamily="49" charset="0"/>
              </a:rPr>
              <a:t>(G</a:t>
            </a:r>
            <a:r>
              <a:rPr lang="da-DK" altLang="da-DK" sz="2600" b="1" dirty="0" smtClean="0">
                <a:latin typeface="Courier New" pitchFamily="49" charset="0"/>
              </a:rPr>
              <a:t>), Jens Henrik </a:t>
            </a:r>
            <a:r>
              <a:rPr lang="da-DK" altLang="da-DK" sz="2600" b="1" dirty="0" smtClean="0">
                <a:latin typeface="Courier New" pitchFamily="49" charset="0"/>
              </a:rPr>
              <a:t>Madsen(L</a:t>
            </a:r>
            <a:r>
              <a:rPr lang="da-DK" altLang="da-DK" sz="2600" b="1" dirty="0" smtClean="0">
                <a:latin typeface="Courier New" pitchFamily="49" charset="0"/>
              </a:rPr>
              <a:t>)</a:t>
            </a:r>
            <a:endParaRPr lang="da-DK" altLang="da-DK" sz="2600" b="1" dirty="0">
              <a:latin typeface="Courier New" pitchFamily="49" charset="0"/>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33</a:t>
            </a:fld>
            <a:endParaRPr lang="da-DK"/>
          </a:p>
        </p:txBody>
      </p:sp>
    </p:spTree>
    <p:extLst>
      <p:ext uri="{BB962C8B-B14F-4D97-AF65-F5344CB8AC3E}">
        <p14:creationId xmlns:p14="http://schemas.microsoft.com/office/powerpoint/2010/main" val="1667219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6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Følgende er på valg og genopstiller:</a:t>
            </a:r>
          </a:p>
          <a:p>
            <a:r>
              <a:rPr lang="da-DK" altLang="da-DK" sz="2600" b="1" dirty="0" smtClean="0">
                <a:latin typeface="Courier New" pitchFamily="49" charset="0"/>
              </a:rPr>
              <a:t>Nordjylland: Niels Møller(L)</a:t>
            </a:r>
          </a:p>
          <a:p>
            <a:r>
              <a:rPr lang="da-DK" altLang="da-DK" sz="2600" b="1" dirty="0" smtClean="0">
                <a:latin typeface="Courier New" pitchFamily="49" charset="0"/>
              </a:rPr>
              <a:t>Midtjylland: Dick </a:t>
            </a:r>
            <a:r>
              <a:rPr lang="da-DK" altLang="da-DK" sz="2600" b="1" dirty="0" err="1" smtClean="0">
                <a:latin typeface="Courier New" pitchFamily="49" charset="0"/>
              </a:rPr>
              <a:t>Millenaar</a:t>
            </a:r>
            <a:r>
              <a:rPr lang="da-DK" altLang="da-DK" sz="2600" b="1" dirty="0" smtClean="0">
                <a:latin typeface="Courier New" pitchFamily="49" charset="0"/>
              </a:rPr>
              <a:t>(L</a:t>
            </a:r>
            <a:r>
              <a:rPr lang="da-DK" altLang="da-DK" sz="2600" b="1" dirty="0" smtClean="0">
                <a:latin typeface="Courier New" pitchFamily="49" charset="0"/>
              </a:rPr>
              <a:t>) </a:t>
            </a:r>
            <a:r>
              <a:rPr lang="da-DK" altLang="da-DK" sz="2600" b="1" dirty="0" smtClean="0">
                <a:latin typeface="Courier New" pitchFamily="49" charset="0"/>
              </a:rPr>
              <a:t>og</a:t>
            </a:r>
          </a:p>
          <a:p>
            <a:pPr>
              <a:buNone/>
            </a:pPr>
            <a:r>
              <a:rPr lang="da-DK" altLang="da-DK" sz="2600" b="1" dirty="0" smtClean="0">
                <a:latin typeface="Courier New" pitchFamily="49" charset="0"/>
              </a:rPr>
              <a:t>Steen </a:t>
            </a:r>
            <a:r>
              <a:rPr lang="da-DK" altLang="da-DK" sz="2600" b="1" dirty="0" smtClean="0">
                <a:latin typeface="Courier New" pitchFamily="49" charset="0"/>
              </a:rPr>
              <a:t>Rasmussen(L</a:t>
            </a:r>
            <a:r>
              <a:rPr lang="da-DK" altLang="da-DK" sz="2600" b="1" dirty="0">
                <a:latin typeface="Courier New" pitchFamily="49" charset="0"/>
              </a:rPr>
              <a:t>) </a:t>
            </a:r>
            <a:endParaRPr lang="da-DK" altLang="da-DK" sz="2600" b="1" dirty="0" smtClean="0">
              <a:latin typeface="Courier New" pitchFamily="49" charset="0"/>
            </a:endParaRPr>
          </a:p>
          <a:p>
            <a:r>
              <a:rPr lang="da-DK" altLang="da-DK" sz="2600" b="1" dirty="0" smtClean="0">
                <a:latin typeface="Courier New" pitchFamily="49" charset="0"/>
              </a:rPr>
              <a:t>Syddanmark: </a:t>
            </a:r>
            <a:r>
              <a:rPr lang="da-DK" altLang="da-DK" sz="2600" b="1" dirty="0" err="1" smtClean="0">
                <a:latin typeface="Courier New" pitchFamily="49" charset="0"/>
              </a:rPr>
              <a:t>Svend-Aage</a:t>
            </a:r>
            <a:r>
              <a:rPr lang="da-DK" altLang="da-DK" sz="2600" b="1" dirty="0" smtClean="0">
                <a:latin typeface="Courier New" pitchFamily="49" charset="0"/>
              </a:rPr>
              <a:t> </a:t>
            </a:r>
            <a:r>
              <a:rPr lang="da-DK" altLang="da-DK" sz="2600" b="1" dirty="0" smtClean="0">
                <a:latin typeface="Courier New" pitchFamily="49" charset="0"/>
              </a:rPr>
              <a:t>Stenholdt(L</a:t>
            </a:r>
            <a:r>
              <a:rPr lang="da-DK" altLang="da-DK" sz="2600" b="1" dirty="0" smtClean="0">
                <a:latin typeface="Courier New" pitchFamily="49" charset="0"/>
              </a:rPr>
              <a:t>)</a:t>
            </a:r>
          </a:p>
          <a:p>
            <a:r>
              <a:rPr lang="da-DK" altLang="da-DK" sz="2600" b="1" dirty="0" smtClean="0">
                <a:latin typeface="Courier New" pitchFamily="49" charset="0"/>
              </a:rPr>
              <a:t>Sjælland: Søren </a:t>
            </a:r>
            <a:r>
              <a:rPr lang="da-DK" altLang="da-DK" sz="2600" b="1" dirty="0" smtClean="0">
                <a:latin typeface="Courier New" pitchFamily="49" charset="0"/>
              </a:rPr>
              <a:t>Hansen(L)</a:t>
            </a:r>
          </a:p>
          <a:p>
            <a:r>
              <a:rPr lang="da-DK" altLang="da-DK" sz="2600" b="1" dirty="0" smtClean="0">
                <a:latin typeface="Courier New" pitchFamily="49" charset="0"/>
              </a:rPr>
              <a:t>Følgende er på valg og genopstiller ej:</a:t>
            </a:r>
            <a:endParaRPr lang="da-DK" altLang="da-DK" sz="2600" b="1" dirty="0" smtClean="0">
              <a:latin typeface="Courier New" pitchFamily="49" charset="0"/>
            </a:endParaRPr>
          </a:p>
          <a:p>
            <a:r>
              <a:rPr lang="da-DK" altLang="da-DK" sz="2600" b="1" dirty="0" smtClean="0">
                <a:latin typeface="Courier New" pitchFamily="49" charset="0"/>
              </a:rPr>
              <a:t> Jens </a:t>
            </a:r>
            <a:r>
              <a:rPr lang="da-DK" altLang="da-DK" sz="2600" b="1" dirty="0" smtClean="0">
                <a:latin typeface="Courier New" pitchFamily="49" charset="0"/>
              </a:rPr>
              <a:t>Henrik </a:t>
            </a:r>
            <a:r>
              <a:rPr lang="da-DK" altLang="da-DK" sz="2600" b="1" dirty="0" smtClean="0">
                <a:latin typeface="Courier New" pitchFamily="49" charset="0"/>
              </a:rPr>
              <a:t>Madsen(L)foreslår Saltø </a:t>
            </a:r>
            <a:r>
              <a:rPr lang="da-DK" altLang="da-DK" sz="2600" b="1" dirty="0" err="1" smtClean="0">
                <a:latin typeface="Courier New" pitchFamily="49" charset="0"/>
              </a:rPr>
              <a:t>Ålaugs</a:t>
            </a:r>
            <a:r>
              <a:rPr lang="da-DK" altLang="da-DK" sz="2600" b="1" dirty="0" smtClean="0">
                <a:latin typeface="Courier New" pitchFamily="49" charset="0"/>
              </a:rPr>
              <a:t> formand Jørgen Dalgård(L) som sin afløser</a:t>
            </a:r>
            <a:endParaRPr lang="da-DK" altLang="da-DK" sz="2600" b="1" dirty="0">
              <a:latin typeface="Courier New" pitchFamily="49" charset="0"/>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2" name="Pladsholder til diasnummer 1"/>
          <p:cNvSpPr>
            <a:spLocks noGrp="1"/>
          </p:cNvSpPr>
          <p:nvPr>
            <p:ph type="sldNum" sz="quarter" idx="12"/>
          </p:nvPr>
        </p:nvSpPr>
        <p:spPr/>
        <p:txBody>
          <a:bodyPr/>
          <a:lstStyle/>
          <a:p>
            <a:fld id="{488D8B06-A19F-4F6A-BCDA-5D46154650FA}" type="slidenum">
              <a:rPr lang="da-DK" smtClean="0"/>
              <a:pPr/>
              <a:t>34</a:t>
            </a:fld>
            <a:endParaRPr lang="da-DK"/>
          </a:p>
        </p:txBody>
      </p:sp>
    </p:spTree>
    <p:extLst>
      <p:ext uri="{BB962C8B-B14F-4D97-AF65-F5344CB8AC3E}">
        <p14:creationId xmlns:p14="http://schemas.microsoft.com/office/powerpoint/2010/main" val="167056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544" y="620689"/>
            <a:ext cx="4197589" cy="1182420"/>
          </a:xfrm>
          <a:prstGeom prst="rect">
            <a:avLst/>
          </a:prstGeom>
        </p:spPr>
      </p:pic>
      <p:pic>
        <p:nvPicPr>
          <p:cNvPr id="7" name="Picture 6"/>
          <p:cNvPicPr>
            <a:picLocks noChangeAspect="1"/>
          </p:cNvPicPr>
          <p:nvPr/>
        </p:nvPicPr>
        <p:blipFill>
          <a:blip r:embed="rId4"/>
          <a:stretch>
            <a:fillRect/>
          </a:stretch>
        </p:blipFill>
        <p:spPr>
          <a:xfrm>
            <a:off x="4067944" y="764704"/>
            <a:ext cx="5567412" cy="5760603"/>
          </a:xfrm>
          <a:prstGeom prst="rect">
            <a:avLst/>
          </a:prstGeom>
        </p:spPr>
      </p:pic>
      <p:sp>
        <p:nvSpPr>
          <p:cNvPr id="8" name="Undertitel 5"/>
          <p:cNvSpPr txBox="1">
            <a:spLocks/>
          </p:cNvSpPr>
          <p:nvPr/>
        </p:nvSpPr>
        <p:spPr>
          <a:xfrm>
            <a:off x="539552" y="3717032"/>
            <a:ext cx="4144144" cy="246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400" b="1" dirty="0" smtClean="0">
                <a:solidFill>
                  <a:srgbClr val="163D4C"/>
                </a:solidFill>
                <a:latin typeface="Arial"/>
                <a:cs typeface="Arial"/>
              </a:rPr>
              <a:t>Generalforsamling 15. marts 2021</a:t>
            </a:r>
          </a:p>
          <a:p>
            <a:endParaRPr lang="da-DK" sz="1400" dirty="0" smtClean="0">
              <a:solidFill>
                <a:srgbClr val="163D4C"/>
              </a:solidFill>
              <a:latin typeface="Arial"/>
              <a:cs typeface="Arial"/>
            </a:endParaRPr>
          </a:p>
          <a:p>
            <a:pPr>
              <a:buFont typeface="Wingdings" charset="2"/>
              <a:buChar char="§"/>
            </a:pPr>
            <a:r>
              <a:rPr lang="da-DK" sz="1400" dirty="0" smtClean="0">
                <a:solidFill>
                  <a:srgbClr val="163D4C"/>
                </a:solidFill>
                <a:latin typeface="Arial"/>
                <a:cs typeface="Arial"/>
              </a:rPr>
              <a:t>Bestyrelsens beretning</a:t>
            </a:r>
          </a:p>
          <a:p>
            <a:pPr marL="457200" lvl="1" indent="0">
              <a:buNone/>
            </a:pPr>
            <a:endParaRPr lang="da-DK" sz="1000" dirty="0" smtClean="0">
              <a:solidFill>
                <a:srgbClr val="163D4C"/>
              </a:solidFill>
              <a:latin typeface="Arial"/>
              <a:cs typeface="Arial"/>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4</a:t>
            </a:fld>
            <a:endParaRPr lang="da-DK"/>
          </a:p>
        </p:txBody>
      </p:sp>
    </p:spTree>
    <p:extLst>
      <p:ext uri="{BB962C8B-B14F-4D97-AF65-F5344CB8AC3E}">
        <p14:creationId xmlns:p14="http://schemas.microsoft.com/office/powerpoint/2010/main" val="80440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908679"/>
            <a:ext cx="3103157" cy="369332"/>
          </a:xfrm>
          <a:prstGeom prst="rect">
            <a:avLst/>
          </a:prstGeom>
        </p:spPr>
        <p:txBody>
          <a:bodyPr wrap="none">
            <a:spAutoFit/>
          </a:bodyPr>
          <a:lstStyle/>
          <a:p>
            <a:r>
              <a:rPr lang="da-DK" dirty="0" smtClean="0"/>
              <a:t>Mit Hus nr. 4 vinter 2020 side 9</a:t>
            </a:r>
            <a:endParaRPr lang="da-DK"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52272"/>
            <a:ext cx="4334222" cy="580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5</a:t>
            </a:fld>
            <a:endParaRPr lang="da-DK"/>
          </a:p>
        </p:txBody>
      </p:sp>
    </p:spTree>
    <p:extLst>
      <p:ext uri="{BB962C8B-B14F-4D97-AF65-F5344CB8AC3E}">
        <p14:creationId xmlns:p14="http://schemas.microsoft.com/office/powerpoint/2010/main" val="334520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Landbrug 25/3-2020</a:t>
            </a:r>
            <a:endParaRPr lang="da-DK"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300163"/>
            <a:ext cx="86772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6</a:t>
            </a:fld>
            <a:endParaRPr lang="da-DK"/>
          </a:p>
        </p:txBody>
      </p:sp>
    </p:spTree>
    <p:extLst>
      <p:ext uri="{BB962C8B-B14F-4D97-AF65-F5344CB8AC3E}">
        <p14:creationId xmlns:p14="http://schemas.microsoft.com/office/powerpoint/2010/main" val="140451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a:t>
            </a:r>
            <a:r>
              <a:rPr lang="da-DK" dirty="0"/>
              <a:t>Landbrug </a:t>
            </a:r>
            <a:r>
              <a:rPr lang="da-DK" dirty="0" smtClean="0"/>
              <a:t>25/4-2020</a:t>
            </a:r>
            <a:endParaRPr lang="da-DK"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491256"/>
            <a:ext cx="7272809" cy="509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7</a:t>
            </a:fld>
            <a:endParaRPr lang="da-DK"/>
          </a:p>
        </p:txBody>
      </p:sp>
    </p:spTree>
    <p:extLst>
      <p:ext uri="{BB962C8B-B14F-4D97-AF65-F5344CB8AC3E}">
        <p14:creationId xmlns:p14="http://schemas.microsoft.com/office/powerpoint/2010/main" val="2149995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a:t>
            </a:r>
            <a:r>
              <a:rPr lang="da-DK" dirty="0"/>
              <a:t>Landbrug </a:t>
            </a:r>
            <a:r>
              <a:rPr lang="da-DK" dirty="0" smtClean="0"/>
              <a:t>25/4-2020</a:t>
            </a:r>
            <a:endParaRPr lang="da-DK"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1151723"/>
            <a:ext cx="889334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8</a:t>
            </a:fld>
            <a:endParaRPr lang="da-DK"/>
          </a:p>
        </p:txBody>
      </p:sp>
    </p:spTree>
    <p:extLst>
      <p:ext uri="{BB962C8B-B14F-4D97-AF65-F5344CB8AC3E}">
        <p14:creationId xmlns:p14="http://schemas.microsoft.com/office/powerpoint/2010/main" val="214999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792150"/>
            <a:ext cx="2923364" cy="369332"/>
          </a:xfrm>
          <a:prstGeom prst="rect">
            <a:avLst/>
          </a:prstGeom>
        </p:spPr>
        <p:txBody>
          <a:bodyPr wrap="none">
            <a:spAutoFit/>
          </a:bodyPr>
          <a:lstStyle/>
          <a:p>
            <a:r>
              <a:rPr lang="da-DK" dirty="0" smtClean="0"/>
              <a:t>Effektivt </a:t>
            </a:r>
            <a:r>
              <a:rPr lang="da-DK" dirty="0"/>
              <a:t>Landbrug </a:t>
            </a:r>
            <a:r>
              <a:rPr lang="da-DK" dirty="0" smtClean="0"/>
              <a:t>20/5-2020</a:t>
            </a:r>
            <a:endParaRPr lang="da-DK"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5789"/>
            <a:ext cx="4896926" cy="5075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9</a:t>
            </a:fld>
            <a:endParaRPr lang="da-DK"/>
          </a:p>
        </p:txBody>
      </p:sp>
    </p:spTree>
    <p:extLst>
      <p:ext uri="{BB962C8B-B14F-4D97-AF65-F5344CB8AC3E}">
        <p14:creationId xmlns:p14="http://schemas.microsoft.com/office/powerpoint/2010/main" val="2149995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6289</TotalTime>
  <Words>1503</Words>
  <Application>Microsoft Office PowerPoint</Application>
  <PresentationFormat>Skærmshow (4:3)</PresentationFormat>
  <Paragraphs>211</Paragraphs>
  <Slides>34</Slides>
  <Notes>34</Notes>
  <HiddenSlides>0</HiddenSlides>
  <MMClips>0</MMClips>
  <ScaleCrop>false</ScaleCrop>
  <HeadingPairs>
    <vt:vector size="4" baseType="variant">
      <vt:variant>
        <vt:lpstr>Tema</vt:lpstr>
      </vt:variant>
      <vt:variant>
        <vt:i4>1</vt:i4>
      </vt:variant>
      <vt:variant>
        <vt:lpstr>Diastitler</vt:lpstr>
      </vt:variant>
      <vt:variant>
        <vt:i4>34</vt:i4>
      </vt:variant>
    </vt:vector>
  </HeadingPairs>
  <TitlesOfParts>
    <vt:vector size="35" baseType="lpstr">
      <vt:lpstr>Kontortema</vt:lpstr>
      <vt:lpstr>PowerPoint-præsentation</vt:lpstr>
      <vt:lpstr>Eksternt indlæg inden GF</vt:lpstr>
      <vt:lpstr>Generalforsamling -dagsorden</vt:lpstr>
      <vt:lpstr>PowerPoint-præsentation</vt:lpstr>
      <vt:lpstr>Året der gik</vt:lpstr>
      <vt:lpstr>Året der gik</vt:lpstr>
      <vt:lpstr>Året der gik</vt:lpstr>
      <vt:lpstr>Året der gik</vt:lpstr>
      <vt:lpstr>Året der gik</vt:lpstr>
      <vt:lpstr>Året der gik</vt:lpstr>
      <vt:lpstr>Høring på regulativforslag Skive Å</vt:lpstr>
      <vt:lpstr>Året der gik</vt:lpstr>
      <vt:lpstr>Året der gik</vt:lpstr>
      <vt:lpstr>Året der gik</vt:lpstr>
      <vt:lpstr>Året der gik</vt:lpstr>
      <vt:lpstr>Året der gik</vt:lpstr>
      <vt:lpstr>Ny hjemmeside</vt:lpstr>
      <vt:lpstr>Ny hjemmeside</vt:lpstr>
      <vt:lpstr>Høring om vandløb i naturnationalparker</vt:lpstr>
      <vt:lpstr>Blåt Fremdriftsforum</vt:lpstr>
      <vt:lpstr>Blåt Fremdriftsforum</vt:lpstr>
      <vt:lpstr>Faglig Referencegruppe</vt:lpstr>
      <vt:lpstr>Faglig Referencegruppe</vt:lpstr>
      <vt:lpstr>Nyt værktøj til screening af vandløb</vt:lpstr>
      <vt:lpstr>Nyt værktøj til screening af vandløb</vt:lpstr>
      <vt:lpstr>Nyt værktøj til screening af vandløb</vt:lpstr>
      <vt:lpstr>Kontrol af teoretisk skikkelse</vt:lpstr>
      <vt:lpstr>Kontrol af teoretisk skikkelse</vt:lpstr>
      <vt:lpstr>Kontrol af teoretisk skikkelse</vt:lpstr>
      <vt:lpstr>DV samarbejde mellem LF og grundejere</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Generalforsamling 2015</dc:title>
  <dc:creator>Torben Heisel</dc:creator>
  <cp:lastModifiedBy>Windows-bruger</cp:lastModifiedBy>
  <cp:revision>333</cp:revision>
  <cp:lastPrinted>2021-02-23T10:16:35Z</cp:lastPrinted>
  <dcterms:created xsi:type="dcterms:W3CDTF">2014-03-19T16:05:39Z</dcterms:created>
  <dcterms:modified xsi:type="dcterms:W3CDTF">2021-03-05T15:10:34Z</dcterms:modified>
</cp:coreProperties>
</file>