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71" r:id="rId4"/>
    <p:sldId id="259" r:id="rId5"/>
    <p:sldId id="260" r:id="rId6"/>
    <p:sldId id="261" r:id="rId7"/>
    <p:sldId id="272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74" r:id="rId16"/>
    <p:sldId id="275" r:id="rId17"/>
    <p:sldId id="289" r:id="rId18"/>
    <p:sldId id="290" r:id="rId19"/>
    <p:sldId id="282" r:id="rId20"/>
    <p:sldId id="277" r:id="rId21"/>
    <p:sldId id="293" r:id="rId22"/>
    <p:sldId id="278" r:id="rId23"/>
    <p:sldId id="279" r:id="rId24"/>
    <p:sldId id="280" r:id="rId25"/>
    <p:sldId id="283" r:id="rId26"/>
    <p:sldId id="292" r:id="rId27"/>
    <p:sldId id="284" r:id="rId28"/>
    <p:sldId id="291" r:id="rId29"/>
    <p:sldId id="286" r:id="rId30"/>
    <p:sldId id="288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Plantekongres%202017\Hvor%20meget%20vand%20kan%20dit%20vandl&#248;b%20tage-tre%20scenarier%20-lille%20trapezkanal-dybd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Plantekongres%202017\Hvor%20meget%20vand%20kan%20dit%20vandl&#248;b%20tage-tre%20scenarier%20-lille%20trapezkanal-bredd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a-DK" sz="1200" dirty="0"/>
              <a:t>Eksempel</a:t>
            </a:r>
            <a:r>
              <a:rPr lang="da-DK" sz="1200" baseline="0" dirty="0"/>
              <a:t> på </a:t>
            </a:r>
            <a:r>
              <a:rPr lang="da-DK" sz="1200" dirty="0"/>
              <a:t>vandløb udvidet fra klimafaktor 1 til 1,5 vha. dybden </a:t>
            </a:r>
            <a:r>
              <a:rPr lang="da-DK" sz="1200" baseline="0" dirty="0"/>
              <a:t> </a:t>
            </a:r>
            <a:endParaRPr lang="da-DK" sz="12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Vandløbskant klimafaktor 1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'Beregninger scenarie 1'!$G$29:$G$1531</c:f>
              <c:numCache>
                <c:formatCode>#,##0.00</c:formatCode>
                <c:ptCount val="1503"/>
                <c:pt idx="0">
                  <c:v>0</c:v>
                </c:pt>
                <c:pt idx="1">
                  <c:v>2</c:v>
                </c:pt>
                <c:pt idx="2">
                  <c:v>2.0019999999999998</c:v>
                </c:pt>
                <c:pt idx="3">
                  <c:v>2.004</c:v>
                </c:pt>
                <c:pt idx="4">
                  <c:v>2.0059999999999998</c:v>
                </c:pt>
                <c:pt idx="5">
                  <c:v>2.008</c:v>
                </c:pt>
                <c:pt idx="6">
                  <c:v>2.0099999999999998</c:v>
                </c:pt>
                <c:pt idx="7">
                  <c:v>2.012</c:v>
                </c:pt>
                <c:pt idx="8">
                  <c:v>2.0139999999999998</c:v>
                </c:pt>
                <c:pt idx="9">
                  <c:v>2.016</c:v>
                </c:pt>
                <c:pt idx="10">
                  <c:v>2.0179999999999998</c:v>
                </c:pt>
                <c:pt idx="11">
                  <c:v>2.02</c:v>
                </c:pt>
                <c:pt idx="12">
                  <c:v>2.0219999999999998</c:v>
                </c:pt>
                <c:pt idx="13">
                  <c:v>2.024</c:v>
                </c:pt>
                <c:pt idx="14">
                  <c:v>2.0259999999999998</c:v>
                </c:pt>
                <c:pt idx="15">
                  <c:v>2.028</c:v>
                </c:pt>
                <c:pt idx="16">
                  <c:v>2.0299999999999998</c:v>
                </c:pt>
                <c:pt idx="17">
                  <c:v>2.032</c:v>
                </c:pt>
                <c:pt idx="18">
                  <c:v>2.0339999999999998</c:v>
                </c:pt>
                <c:pt idx="19">
                  <c:v>2.036</c:v>
                </c:pt>
                <c:pt idx="20">
                  <c:v>2.0379999999999998</c:v>
                </c:pt>
                <c:pt idx="21">
                  <c:v>2.04</c:v>
                </c:pt>
                <c:pt idx="22">
                  <c:v>2.0419999999999998</c:v>
                </c:pt>
                <c:pt idx="23">
                  <c:v>2.044</c:v>
                </c:pt>
                <c:pt idx="24">
                  <c:v>2.0459999999999998</c:v>
                </c:pt>
                <c:pt idx="25">
                  <c:v>2.048</c:v>
                </c:pt>
                <c:pt idx="26">
                  <c:v>2.0499999999999998</c:v>
                </c:pt>
                <c:pt idx="27">
                  <c:v>2.052</c:v>
                </c:pt>
                <c:pt idx="28">
                  <c:v>2.0539999999999998</c:v>
                </c:pt>
                <c:pt idx="29">
                  <c:v>2.056</c:v>
                </c:pt>
                <c:pt idx="30">
                  <c:v>2.0579999999999998</c:v>
                </c:pt>
                <c:pt idx="31">
                  <c:v>2.06</c:v>
                </c:pt>
                <c:pt idx="32">
                  <c:v>2.0619999999999998</c:v>
                </c:pt>
                <c:pt idx="33">
                  <c:v>2.0640000000000001</c:v>
                </c:pt>
                <c:pt idx="34">
                  <c:v>2.0659999999999998</c:v>
                </c:pt>
                <c:pt idx="35">
                  <c:v>2.0680000000000001</c:v>
                </c:pt>
                <c:pt idx="36">
                  <c:v>2.0699999999999998</c:v>
                </c:pt>
                <c:pt idx="37">
                  <c:v>2.0720000000000001</c:v>
                </c:pt>
                <c:pt idx="38">
                  <c:v>2.0739999999999998</c:v>
                </c:pt>
                <c:pt idx="39">
                  <c:v>2.0760000000000001</c:v>
                </c:pt>
                <c:pt idx="40">
                  <c:v>2.0779999999999998</c:v>
                </c:pt>
                <c:pt idx="41">
                  <c:v>2.08</c:v>
                </c:pt>
                <c:pt idx="42">
                  <c:v>2.0819999999999999</c:v>
                </c:pt>
                <c:pt idx="43">
                  <c:v>2.0840000000000001</c:v>
                </c:pt>
                <c:pt idx="44">
                  <c:v>2.0859999999999999</c:v>
                </c:pt>
                <c:pt idx="45">
                  <c:v>2.0880000000000001</c:v>
                </c:pt>
                <c:pt idx="46">
                  <c:v>2.09</c:v>
                </c:pt>
                <c:pt idx="47">
                  <c:v>2.0920000000000001</c:v>
                </c:pt>
                <c:pt idx="48">
                  <c:v>2.0939999999999999</c:v>
                </c:pt>
                <c:pt idx="49">
                  <c:v>2.0960000000000001</c:v>
                </c:pt>
                <c:pt idx="50">
                  <c:v>2.0979999999999999</c:v>
                </c:pt>
                <c:pt idx="51">
                  <c:v>2.1</c:v>
                </c:pt>
                <c:pt idx="52">
                  <c:v>2.1019999999999999</c:v>
                </c:pt>
                <c:pt idx="53">
                  <c:v>2.1040000000000001</c:v>
                </c:pt>
                <c:pt idx="54">
                  <c:v>2.1059999999999999</c:v>
                </c:pt>
                <c:pt idx="55">
                  <c:v>2.1080000000000001</c:v>
                </c:pt>
                <c:pt idx="56">
                  <c:v>2.11</c:v>
                </c:pt>
                <c:pt idx="57">
                  <c:v>2.1120000000000001</c:v>
                </c:pt>
                <c:pt idx="58">
                  <c:v>2.1139999999999999</c:v>
                </c:pt>
                <c:pt idx="59">
                  <c:v>2.1160000000000001</c:v>
                </c:pt>
                <c:pt idx="60">
                  <c:v>2.1179999999999999</c:v>
                </c:pt>
                <c:pt idx="61">
                  <c:v>2.12</c:v>
                </c:pt>
                <c:pt idx="62">
                  <c:v>2.1219999999999999</c:v>
                </c:pt>
                <c:pt idx="63">
                  <c:v>2.1240000000000001</c:v>
                </c:pt>
                <c:pt idx="64">
                  <c:v>2.1259999999999999</c:v>
                </c:pt>
                <c:pt idx="65">
                  <c:v>2.1280000000000001</c:v>
                </c:pt>
                <c:pt idx="66">
                  <c:v>2.13</c:v>
                </c:pt>
                <c:pt idx="67">
                  <c:v>2.1320000000000001</c:v>
                </c:pt>
                <c:pt idx="68">
                  <c:v>2.1339999999999999</c:v>
                </c:pt>
                <c:pt idx="69">
                  <c:v>2.1360000000000001</c:v>
                </c:pt>
                <c:pt idx="70">
                  <c:v>2.1379999999999999</c:v>
                </c:pt>
                <c:pt idx="71">
                  <c:v>2.14</c:v>
                </c:pt>
                <c:pt idx="72">
                  <c:v>2.1419999999999999</c:v>
                </c:pt>
                <c:pt idx="73">
                  <c:v>2.1440000000000001</c:v>
                </c:pt>
                <c:pt idx="74">
                  <c:v>2.1459999999999999</c:v>
                </c:pt>
                <c:pt idx="75">
                  <c:v>2.1480000000000001</c:v>
                </c:pt>
                <c:pt idx="76">
                  <c:v>2.15</c:v>
                </c:pt>
                <c:pt idx="77">
                  <c:v>2.1520000000000001</c:v>
                </c:pt>
                <c:pt idx="78">
                  <c:v>2.1539999999999999</c:v>
                </c:pt>
                <c:pt idx="79">
                  <c:v>2.1560000000000001</c:v>
                </c:pt>
                <c:pt idx="80">
                  <c:v>2.1579999999999999</c:v>
                </c:pt>
                <c:pt idx="81">
                  <c:v>2.16</c:v>
                </c:pt>
                <c:pt idx="82">
                  <c:v>2.1619999999999999</c:v>
                </c:pt>
                <c:pt idx="83">
                  <c:v>2.1640000000000001</c:v>
                </c:pt>
                <c:pt idx="84">
                  <c:v>2.1659999999999999</c:v>
                </c:pt>
                <c:pt idx="85">
                  <c:v>2.1680000000000001</c:v>
                </c:pt>
                <c:pt idx="86">
                  <c:v>2.17</c:v>
                </c:pt>
                <c:pt idx="87">
                  <c:v>2.1720000000000002</c:v>
                </c:pt>
                <c:pt idx="88">
                  <c:v>2.1739999999999999</c:v>
                </c:pt>
                <c:pt idx="89">
                  <c:v>2.1760000000000002</c:v>
                </c:pt>
                <c:pt idx="90">
                  <c:v>2.1779999999999999</c:v>
                </c:pt>
                <c:pt idx="91">
                  <c:v>2.1800000000000002</c:v>
                </c:pt>
                <c:pt idx="92">
                  <c:v>2.1819999999999999</c:v>
                </c:pt>
                <c:pt idx="93">
                  <c:v>2.1840000000000002</c:v>
                </c:pt>
                <c:pt idx="94">
                  <c:v>2.1859999999999999</c:v>
                </c:pt>
                <c:pt idx="95">
                  <c:v>2.1880000000000002</c:v>
                </c:pt>
                <c:pt idx="96">
                  <c:v>2.19</c:v>
                </c:pt>
                <c:pt idx="97">
                  <c:v>2.1920000000000002</c:v>
                </c:pt>
                <c:pt idx="98">
                  <c:v>2.194</c:v>
                </c:pt>
                <c:pt idx="99">
                  <c:v>2.1960000000000002</c:v>
                </c:pt>
                <c:pt idx="100">
                  <c:v>2.198</c:v>
                </c:pt>
                <c:pt idx="101">
                  <c:v>2.2000000000000002</c:v>
                </c:pt>
                <c:pt idx="102">
                  <c:v>2.202</c:v>
                </c:pt>
                <c:pt idx="103">
                  <c:v>2.2040000000000002</c:v>
                </c:pt>
                <c:pt idx="104">
                  <c:v>2.206</c:v>
                </c:pt>
                <c:pt idx="105">
                  <c:v>2.2080000000000002</c:v>
                </c:pt>
                <c:pt idx="106">
                  <c:v>2.21</c:v>
                </c:pt>
                <c:pt idx="107">
                  <c:v>2.2120000000000002</c:v>
                </c:pt>
                <c:pt idx="108">
                  <c:v>2.214</c:v>
                </c:pt>
                <c:pt idx="109">
                  <c:v>2.2160000000000002</c:v>
                </c:pt>
                <c:pt idx="110">
                  <c:v>2.218</c:v>
                </c:pt>
                <c:pt idx="111">
                  <c:v>2.2200000000000002</c:v>
                </c:pt>
                <c:pt idx="112">
                  <c:v>2.222</c:v>
                </c:pt>
                <c:pt idx="113">
                  <c:v>2.2240000000000002</c:v>
                </c:pt>
                <c:pt idx="114">
                  <c:v>2.226</c:v>
                </c:pt>
                <c:pt idx="115">
                  <c:v>2.2280000000000002</c:v>
                </c:pt>
                <c:pt idx="116">
                  <c:v>2.23</c:v>
                </c:pt>
                <c:pt idx="117">
                  <c:v>2.2320000000000002</c:v>
                </c:pt>
                <c:pt idx="118">
                  <c:v>2.234</c:v>
                </c:pt>
                <c:pt idx="119">
                  <c:v>2.2360000000000002</c:v>
                </c:pt>
                <c:pt idx="120">
                  <c:v>2.238</c:v>
                </c:pt>
                <c:pt idx="121">
                  <c:v>2.2400000000000002</c:v>
                </c:pt>
                <c:pt idx="122">
                  <c:v>2.242</c:v>
                </c:pt>
                <c:pt idx="123">
                  <c:v>2.2440000000000002</c:v>
                </c:pt>
                <c:pt idx="124">
                  <c:v>2.246</c:v>
                </c:pt>
                <c:pt idx="125">
                  <c:v>2.2480000000000002</c:v>
                </c:pt>
                <c:pt idx="126">
                  <c:v>2.25</c:v>
                </c:pt>
                <c:pt idx="127">
                  <c:v>2.2520000000000002</c:v>
                </c:pt>
                <c:pt idx="128">
                  <c:v>2.254</c:v>
                </c:pt>
                <c:pt idx="129">
                  <c:v>2.2560000000000002</c:v>
                </c:pt>
                <c:pt idx="130">
                  <c:v>2.258</c:v>
                </c:pt>
                <c:pt idx="131">
                  <c:v>2.2600000000000002</c:v>
                </c:pt>
                <c:pt idx="132">
                  <c:v>2.262</c:v>
                </c:pt>
                <c:pt idx="133">
                  <c:v>2.2640000000000002</c:v>
                </c:pt>
                <c:pt idx="134">
                  <c:v>2.266</c:v>
                </c:pt>
                <c:pt idx="135">
                  <c:v>2.2680000000000002</c:v>
                </c:pt>
                <c:pt idx="136">
                  <c:v>2.27</c:v>
                </c:pt>
                <c:pt idx="137">
                  <c:v>2.2720000000000002</c:v>
                </c:pt>
                <c:pt idx="138">
                  <c:v>2.274</c:v>
                </c:pt>
                <c:pt idx="139">
                  <c:v>2.2760000000000002</c:v>
                </c:pt>
                <c:pt idx="140">
                  <c:v>2.278</c:v>
                </c:pt>
                <c:pt idx="141">
                  <c:v>2.2800000000000002</c:v>
                </c:pt>
                <c:pt idx="142">
                  <c:v>2.282</c:v>
                </c:pt>
                <c:pt idx="143">
                  <c:v>2.2840000000000003</c:v>
                </c:pt>
                <c:pt idx="144">
                  <c:v>2.286</c:v>
                </c:pt>
                <c:pt idx="145">
                  <c:v>2.2880000000000003</c:v>
                </c:pt>
                <c:pt idx="146">
                  <c:v>2.29</c:v>
                </c:pt>
                <c:pt idx="147">
                  <c:v>2.2920000000000003</c:v>
                </c:pt>
                <c:pt idx="148">
                  <c:v>2.294</c:v>
                </c:pt>
                <c:pt idx="149">
                  <c:v>2.2960000000000003</c:v>
                </c:pt>
                <c:pt idx="150">
                  <c:v>2.298</c:v>
                </c:pt>
                <c:pt idx="151">
                  <c:v>2.3000000000000003</c:v>
                </c:pt>
                <c:pt idx="152">
                  <c:v>2.302</c:v>
                </c:pt>
                <c:pt idx="153">
                  <c:v>2.3040000000000003</c:v>
                </c:pt>
                <c:pt idx="154">
                  <c:v>2.306</c:v>
                </c:pt>
                <c:pt idx="155">
                  <c:v>2.3080000000000003</c:v>
                </c:pt>
                <c:pt idx="156">
                  <c:v>2.31</c:v>
                </c:pt>
                <c:pt idx="157">
                  <c:v>2.3120000000000003</c:v>
                </c:pt>
                <c:pt idx="158">
                  <c:v>2.3140000000000001</c:v>
                </c:pt>
                <c:pt idx="159">
                  <c:v>2.3160000000000003</c:v>
                </c:pt>
                <c:pt idx="160">
                  <c:v>2.3180000000000001</c:v>
                </c:pt>
                <c:pt idx="161">
                  <c:v>2.3200000000000003</c:v>
                </c:pt>
                <c:pt idx="162">
                  <c:v>2.3220000000000001</c:v>
                </c:pt>
                <c:pt idx="163">
                  <c:v>2.3240000000000003</c:v>
                </c:pt>
                <c:pt idx="164">
                  <c:v>2.3260000000000001</c:v>
                </c:pt>
                <c:pt idx="165">
                  <c:v>2.3280000000000003</c:v>
                </c:pt>
                <c:pt idx="166">
                  <c:v>2.33</c:v>
                </c:pt>
                <c:pt idx="167">
                  <c:v>2.3320000000000003</c:v>
                </c:pt>
                <c:pt idx="168">
                  <c:v>2.3340000000000001</c:v>
                </c:pt>
                <c:pt idx="169">
                  <c:v>2.3360000000000003</c:v>
                </c:pt>
                <c:pt idx="170">
                  <c:v>2.3380000000000001</c:v>
                </c:pt>
                <c:pt idx="171">
                  <c:v>2.3400000000000003</c:v>
                </c:pt>
                <c:pt idx="172">
                  <c:v>2.3420000000000001</c:v>
                </c:pt>
                <c:pt idx="173">
                  <c:v>2.3440000000000003</c:v>
                </c:pt>
                <c:pt idx="174">
                  <c:v>2.3460000000000001</c:v>
                </c:pt>
                <c:pt idx="175">
                  <c:v>2.3480000000000003</c:v>
                </c:pt>
                <c:pt idx="176">
                  <c:v>2.35</c:v>
                </c:pt>
                <c:pt idx="177">
                  <c:v>2.3520000000000003</c:v>
                </c:pt>
                <c:pt idx="178">
                  <c:v>2.3540000000000001</c:v>
                </c:pt>
                <c:pt idx="179">
                  <c:v>2.3560000000000003</c:v>
                </c:pt>
                <c:pt idx="180">
                  <c:v>2.3580000000000001</c:v>
                </c:pt>
                <c:pt idx="181">
                  <c:v>2.3600000000000003</c:v>
                </c:pt>
                <c:pt idx="182">
                  <c:v>2.3620000000000001</c:v>
                </c:pt>
                <c:pt idx="183">
                  <c:v>2.3640000000000003</c:v>
                </c:pt>
                <c:pt idx="184">
                  <c:v>2.3660000000000001</c:v>
                </c:pt>
                <c:pt idx="185">
                  <c:v>2.3680000000000003</c:v>
                </c:pt>
                <c:pt idx="186">
                  <c:v>2.37</c:v>
                </c:pt>
                <c:pt idx="187">
                  <c:v>2.3720000000000003</c:v>
                </c:pt>
                <c:pt idx="188">
                  <c:v>2.3740000000000001</c:v>
                </c:pt>
                <c:pt idx="189">
                  <c:v>2.3760000000000003</c:v>
                </c:pt>
                <c:pt idx="190">
                  <c:v>2.3780000000000001</c:v>
                </c:pt>
                <c:pt idx="191">
                  <c:v>2.3800000000000003</c:v>
                </c:pt>
                <c:pt idx="192">
                  <c:v>2.3820000000000001</c:v>
                </c:pt>
                <c:pt idx="193">
                  <c:v>2.3840000000000003</c:v>
                </c:pt>
                <c:pt idx="194">
                  <c:v>2.3860000000000001</c:v>
                </c:pt>
                <c:pt idx="195">
                  <c:v>2.3880000000000003</c:v>
                </c:pt>
                <c:pt idx="196">
                  <c:v>2.39</c:v>
                </c:pt>
                <c:pt idx="197">
                  <c:v>2.3920000000000003</c:v>
                </c:pt>
                <c:pt idx="198">
                  <c:v>2.3940000000000001</c:v>
                </c:pt>
                <c:pt idx="199">
                  <c:v>2.3960000000000004</c:v>
                </c:pt>
                <c:pt idx="200">
                  <c:v>2.3980000000000001</c:v>
                </c:pt>
                <c:pt idx="201">
                  <c:v>2.4000000000000004</c:v>
                </c:pt>
                <c:pt idx="202">
                  <c:v>2.4020000000000001</c:v>
                </c:pt>
                <c:pt idx="203">
                  <c:v>2.4040000000000004</c:v>
                </c:pt>
                <c:pt idx="204">
                  <c:v>2.4060000000000001</c:v>
                </c:pt>
                <c:pt idx="205">
                  <c:v>2.4080000000000004</c:v>
                </c:pt>
                <c:pt idx="206">
                  <c:v>2.41</c:v>
                </c:pt>
                <c:pt idx="207">
                  <c:v>2.4120000000000004</c:v>
                </c:pt>
                <c:pt idx="208">
                  <c:v>2.4140000000000001</c:v>
                </c:pt>
                <c:pt idx="209">
                  <c:v>2.4160000000000004</c:v>
                </c:pt>
                <c:pt idx="210">
                  <c:v>2.4180000000000001</c:v>
                </c:pt>
                <c:pt idx="211">
                  <c:v>2.4200000000000004</c:v>
                </c:pt>
                <c:pt idx="212">
                  <c:v>2.4220000000000002</c:v>
                </c:pt>
                <c:pt idx="213">
                  <c:v>2.4240000000000004</c:v>
                </c:pt>
                <c:pt idx="214">
                  <c:v>2.4260000000000002</c:v>
                </c:pt>
                <c:pt idx="215">
                  <c:v>2.4280000000000004</c:v>
                </c:pt>
                <c:pt idx="216">
                  <c:v>2.4300000000000002</c:v>
                </c:pt>
                <c:pt idx="217">
                  <c:v>2.4320000000000004</c:v>
                </c:pt>
                <c:pt idx="218">
                  <c:v>2.4340000000000002</c:v>
                </c:pt>
                <c:pt idx="219">
                  <c:v>2.4360000000000004</c:v>
                </c:pt>
                <c:pt idx="220">
                  <c:v>2.4380000000000002</c:v>
                </c:pt>
                <c:pt idx="221">
                  <c:v>2.4400000000000004</c:v>
                </c:pt>
                <c:pt idx="222">
                  <c:v>2.4420000000000002</c:v>
                </c:pt>
                <c:pt idx="223">
                  <c:v>2.4440000000000004</c:v>
                </c:pt>
                <c:pt idx="224">
                  <c:v>2.4460000000000002</c:v>
                </c:pt>
                <c:pt idx="225">
                  <c:v>2.4480000000000004</c:v>
                </c:pt>
                <c:pt idx="226">
                  <c:v>2.4500000000000002</c:v>
                </c:pt>
                <c:pt idx="227">
                  <c:v>2.4520000000000004</c:v>
                </c:pt>
                <c:pt idx="228">
                  <c:v>2.4540000000000002</c:v>
                </c:pt>
                <c:pt idx="229">
                  <c:v>2.4560000000000004</c:v>
                </c:pt>
                <c:pt idx="230">
                  <c:v>2.4580000000000002</c:v>
                </c:pt>
                <c:pt idx="231">
                  <c:v>2.4600000000000004</c:v>
                </c:pt>
                <c:pt idx="232">
                  <c:v>2.4620000000000002</c:v>
                </c:pt>
                <c:pt idx="233">
                  <c:v>2.4640000000000004</c:v>
                </c:pt>
                <c:pt idx="234">
                  <c:v>2.4660000000000002</c:v>
                </c:pt>
                <c:pt idx="235">
                  <c:v>2.4680000000000004</c:v>
                </c:pt>
                <c:pt idx="236">
                  <c:v>2.4700000000000002</c:v>
                </c:pt>
                <c:pt idx="237">
                  <c:v>2.4720000000000004</c:v>
                </c:pt>
                <c:pt idx="238">
                  <c:v>2.4740000000000002</c:v>
                </c:pt>
                <c:pt idx="239">
                  <c:v>2.4760000000000004</c:v>
                </c:pt>
                <c:pt idx="240">
                  <c:v>2.4780000000000002</c:v>
                </c:pt>
                <c:pt idx="241">
                  <c:v>2.4800000000000004</c:v>
                </c:pt>
                <c:pt idx="242">
                  <c:v>2.4820000000000002</c:v>
                </c:pt>
                <c:pt idx="243">
                  <c:v>2.4840000000000004</c:v>
                </c:pt>
                <c:pt idx="244">
                  <c:v>2.4860000000000002</c:v>
                </c:pt>
                <c:pt idx="245">
                  <c:v>2.4880000000000004</c:v>
                </c:pt>
                <c:pt idx="246">
                  <c:v>2.4900000000000002</c:v>
                </c:pt>
                <c:pt idx="247">
                  <c:v>2.4920000000000004</c:v>
                </c:pt>
                <c:pt idx="248">
                  <c:v>2.4940000000000002</c:v>
                </c:pt>
                <c:pt idx="249">
                  <c:v>2.4960000000000004</c:v>
                </c:pt>
                <c:pt idx="250">
                  <c:v>2.4980000000000002</c:v>
                </c:pt>
                <c:pt idx="251">
                  <c:v>2.5000000000000004</c:v>
                </c:pt>
                <c:pt idx="252">
                  <c:v>2.5020000000000002</c:v>
                </c:pt>
                <c:pt idx="253">
                  <c:v>2.5040000000000004</c:v>
                </c:pt>
                <c:pt idx="254">
                  <c:v>2.5060000000000002</c:v>
                </c:pt>
                <c:pt idx="255">
                  <c:v>2.5080000000000005</c:v>
                </c:pt>
                <c:pt idx="256">
                  <c:v>2.5100000000000002</c:v>
                </c:pt>
                <c:pt idx="257">
                  <c:v>2.5120000000000005</c:v>
                </c:pt>
                <c:pt idx="258">
                  <c:v>2.5140000000000002</c:v>
                </c:pt>
                <c:pt idx="259">
                  <c:v>2.5160000000000005</c:v>
                </c:pt>
                <c:pt idx="260">
                  <c:v>2.5180000000000002</c:v>
                </c:pt>
                <c:pt idx="261">
                  <c:v>2.5200000000000005</c:v>
                </c:pt>
                <c:pt idx="262">
                  <c:v>2.5220000000000002</c:v>
                </c:pt>
                <c:pt idx="263">
                  <c:v>2.5240000000000005</c:v>
                </c:pt>
                <c:pt idx="264">
                  <c:v>2.5260000000000002</c:v>
                </c:pt>
                <c:pt idx="265">
                  <c:v>2.5280000000000005</c:v>
                </c:pt>
                <c:pt idx="266">
                  <c:v>2.5300000000000002</c:v>
                </c:pt>
                <c:pt idx="267">
                  <c:v>2.5320000000000005</c:v>
                </c:pt>
                <c:pt idx="268">
                  <c:v>2.5340000000000003</c:v>
                </c:pt>
                <c:pt idx="269">
                  <c:v>2.5360000000000005</c:v>
                </c:pt>
                <c:pt idx="270">
                  <c:v>2.5380000000000003</c:v>
                </c:pt>
                <c:pt idx="271">
                  <c:v>2.5400000000000005</c:v>
                </c:pt>
                <c:pt idx="272">
                  <c:v>2.5420000000000003</c:v>
                </c:pt>
                <c:pt idx="273">
                  <c:v>2.5440000000000005</c:v>
                </c:pt>
                <c:pt idx="274">
                  <c:v>2.5460000000000003</c:v>
                </c:pt>
                <c:pt idx="275">
                  <c:v>2.5480000000000005</c:v>
                </c:pt>
                <c:pt idx="276">
                  <c:v>2.5500000000000003</c:v>
                </c:pt>
                <c:pt idx="277">
                  <c:v>2.5520000000000005</c:v>
                </c:pt>
                <c:pt idx="278">
                  <c:v>2.5540000000000003</c:v>
                </c:pt>
                <c:pt idx="279">
                  <c:v>2.5560000000000005</c:v>
                </c:pt>
                <c:pt idx="280">
                  <c:v>2.5580000000000003</c:v>
                </c:pt>
                <c:pt idx="281">
                  <c:v>2.5600000000000005</c:v>
                </c:pt>
                <c:pt idx="282">
                  <c:v>2.5620000000000003</c:v>
                </c:pt>
                <c:pt idx="283">
                  <c:v>2.5640000000000005</c:v>
                </c:pt>
                <c:pt idx="284">
                  <c:v>2.5660000000000003</c:v>
                </c:pt>
                <c:pt idx="285">
                  <c:v>2.5680000000000005</c:v>
                </c:pt>
                <c:pt idx="286">
                  <c:v>2.5700000000000003</c:v>
                </c:pt>
                <c:pt idx="287">
                  <c:v>2.5720000000000005</c:v>
                </c:pt>
                <c:pt idx="288">
                  <c:v>2.5740000000000003</c:v>
                </c:pt>
                <c:pt idx="289">
                  <c:v>2.5760000000000005</c:v>
                </c:pt>
                <c:pt idx="290">
                  <c:v>2.5780000000000003</c:v>
                </c:pt>
                <c:pt idx="291">
                  <c:v>2.5800000000000005</c:v>
                </c:pt>
                <c:pt idx="292">
                  <c:v>2.5820000000000003</c:v>
                </c:pt>
                <c:pt idx="293">
                  <c:v>2.5840000000000005</c:v>
                </c:pt>
                <c:pt idx="294">
                  <c:v>2.5860000000000003</c:v>
                </c:pt>
                <c:pt idx="295">
                  <c:v>2.5880000000000005</c:v>
                </c:pt>
                <c:pt idx="296">
                  <c:v>2.5900000000000003</c:v>
                </c:pt>
                <c:pt idx="297">
                  <c:v>2.5920000000000005</c:v>
                </c:pt>
                <c:pt idx="298">
                  <c:v>2.5940000000000003</c:v>
                </c:pt>
                <c:pt idx="299">
                  <c:v>2.5960000000000005</c:v>
                </c:pt>
                <c:pt idx="300">
                  <c:v>2.5980000000000003</c:v>
                </c:pt>
                <c:pt idx="301">
                  <c:v>2.6000000000000005</c:v>
                </c:pt>
                <c:pt idx="302">
                  <c:v>2.6020000000000003</c:v>
                </c:pt>
                <c:pt idx="303">
                  <c:v>2.6040000000000005</c:v>
                </c:pt>
                <c:pt idx="304">
                  <c:v>2.6060000000000003</c:v>
                </c:pt>
                <c:pt idx="305">
                  <c:v>2.6080000000000005</c:v>
                </c:pt>
                <c:pt idx="306">
                  <c:v>2.6100000000000003</c:v>
                </c:pt>
                <c:pt idx="307">
                  <c:v>2.6120000000000005</c:v>
                </c:pt>
                <c:pt idx="308">
                  <c:v>2.6140000000000003</c:v>
                </c:pt>
                <c:pt idx="309">
                  <c:v>2.6160000000000005</c:v>
                </c:pt>
                <c:pt idx="310">
                  <c:v>2.6180000000000003</c:v>
                </c:pt>
                <c:pt idx="311">
                  <c:v>2.6200000000000006</c:v>
                </c:pt>
                <c:pt idx="312">
                  <c:v>2.6220000000000003</c:v>
                </c:pt>
                <c:pt idx="313">
                  <c:v>2.6240000000000006</c:v>
                </c:pt>
                <c:pt idx="314">
                  <c:v>2.6260000000000003</c:v>
                </c:pt>
                <c:pt idx="315">
                  <c:v>2.6280000000000006</c:v>
                </c:pt>
                <c:pt idx="316">
                  <c:v>2.6300000000000003</c:v>
                </c:pt>
                <c:pt idx="317">
                  <c:v>2.6320000000000006</c:v>
                </c:pt>
                <c:pt idx="318">
                  <c:v>2.6340000000000003</c:v>
                </c:pt>
                <c:pt idx="319">
                  <c:v>2.6360000000000006</c:v>
                </c:pt>
                <c:pt idx="320">
                  <c:v>2.6380000000000003</c:v>
                </c:pt>
                <c:pt idx="321">
                  <c:v>2.6400000000000006</c:v>
                </c:pt>
                <c:pt idx="322">
                  <c:v>2.6420000000000003</c:v>
                </c:pt>
                <c:pt idx="323">
                  <c:v>2.6440000000000006</c:v>
                </c:pt>
                <c:pt idx="324">
                  <c:v>2.6460000000000004</c:v>
                </c:pt>
                <c:pt idx="325">
                  <c:v>2.6480000000000006</c:v>
                </c:pt>
                <c:pt idx="326">
                  <c:v>2.6500000000000004</c:v>
                </c:pt>
                <c:pt idx="327">
                  <c:v>2.6520000000000006</c:v>
                </c:pt>
                <c:pt idx="328">
                  <c:v>2.6540000000000004</c:v>
                </c:pt>
                <c:pt idx="329">
                  <c:v>2.6560000000000006</c:v>
                </c:pt>
                <c:pt idx="330">
                  <c:v>2.6580000000000004</c:v>
                </c:pt>
                <c:pt idx="331">
                  <c:v>2.6600000000000006</c:v>
                </c:pt>
                <c:pt idx="332">
                  <c:v>2.6620000000000004</c:v>
                </c:pt>
                <c:pt idx="333">
                  <c:v>2.6640000000000006</c:v>
                </c:pt>
                <c:pt idx="334">
                  <c:v>2.6660000000000004</c:v>
                </c:pt>
                <c:pt idx="335">
                  <c:v>2.6680000000000006</c:v>
                </c:pt>
                <c:pt idx="336">
                  <c:v>2.6700000000000004</c:v>
                </c:pt>
                <c:pt idx="337">
                  <c:v>2.6720000000000006</c:v>
                </c:pt>
                <c:pt idx="338">
                  <c:v>2.6740000000000004</c:v>
                </c:pt>
                <c:pt idx="339">
                  <c:v>2.6760000000000006</c:v>
                </c:pt>
                <c:pt idx="340">
                  <c:v>2.6780000000000004</c:v>
                </c:pt>
                <c:pt idx="341">
                  <c:v>2.6800000000000006</c:v>
                </c:pt>
                <c:pt idx="342">
                  <c:v>2.6820000000000004</c:v>
                </c:pt>
                <c:pt idx="343">
                  <c:v>2.6840000000000006</c:v>
                </c:pt>
                <c:pt idx="344">
                  <c:v>2.6860000000000004</c:v>
                </c:pt>
                <c:pt idx="345">
                  <c:v>2.6880000000000006</c:v>
                </c:pt>
                <c:pt idx="346">
                  <c:v>2.6900000000000004</c:v>
                </c:pt>
                <c:pt idx="347">
                  <c:v>2.6920000000000006</c:v>
                </c:pt>
                <c:pt idx="348">
                  <c:v>2.6940000000000004</c:v>
                </c:pt>
                <c:pt idx="349">
                  <c:v>2.6960000000000006</c:v>
                </c:pt>
                <c:pt idx="350">
                  <c:v>2.6980000000000004</c:v>
                </c:pt>
                <c:pt idx="351">
                  <c:v>2.7000000000000006</c:v>
                </c:pt>
                <c:pt idx="352">
                  <c:v>2.7020000000000004</c:v>
                </c:pt>
                <c:pt idx="353">
                  <c:v>2.7040000000000006</c:v>
                </c:pt>
                <c:pt idx="354">
                  <c:v>2.7060000000000004</c:v>
                </c:pt>
                <c:pt idx="355">
                  <c:v>2.7080000000000006</c:v>
                </c:pt>
                <c:pt idx="356">
                  <c:v>2.7100000000000004</c:v>
                </c:pt>
                <c:pt idx="357">
                  <c:v>2.7120000000000006</c:v>
                </c:pt>
                <c:pt idx="358">
                  <c:v>2.7140000000000004</c:v>
                </c:pt>
                <c:pt idx="359">
                  <c:v>2.7160000000000006</c:v>
                </c:pt>
                <c:pt idx="360">
                  <c:v>2.7180000000000004</c:v>
                </c:pt>
                <c:pt idx="361">
                  <c:v>2.7200000000000006</c:v>
                </c:pt>
                <c:pt idx="362">
                  <c:v>2.7220000000000004</c:v>
                </c:pt>
                <c:pt idx="363">
                  <c:v>2.7240000000000006</c:v>
                </c:pt>
                <c:pt idx="364">
                  <c:v>2.7260000000000004</c:v>
                </c:pt>
                <c:pt idx="365">
                  <c:v>2.7280000000000006</c:v>
                </c:pt>
                <c:pt idx="366">
                  <c:v>2.7300000000000004</c:v>
                </c:pt>
                <c:pt idx="367">
                  <c:v>2.7320000000000007</c:v>
                </c:pt>
                <c:pt idx="368">
                  <c:v>2.7340000000000004</c:v>
                </c:pt>
                <c:pt idx="369">
                  <c:v>2.7360000000000007</c:v>
                </c:pt>
                <c:pt idx="370">
                  <c:v>2.7380000000000004</c:v>
                </c:pt>
                <c:pt idx="371">
                  <c:v>2.7400000000000007</c:v>
                </c:pt>
                <c:pt idx="372">
                  <c:v>2.7420000000000004</c:v>
                </c:pt>
                <c:pt idx="373">
                  <c:v>2.7440000000000007</c:v>
                </c:pt>
                <c:pt idx="374">
                  <c:v>2.7460000000000004</c:v>
                </c:pt>
                <c:pt idx="375">
                  <c:v>2.7480000000000007</c:v>
                </c:pt>
                <c:pt idx="376">
                  <c:v>2.7500000000000004</c:v>
                </c:pt>
                <c:pt idx="377">
                  <c:v>2.7520000000000007</c:v>
                </c:pt>
                <c:pt idx="378">
                  <c:v>2.7540000000000004</c:v>
                </c:pt>
                <c:pt idx="379">
                  <c:v>2.7560000000000007</c:v>
                </c:pt>
                <c:pt idx="380">
                  <c:v>2.7580000000000005</c:v>
                </c:pt>
                <c:pt idx="381">
                  <c:v>2.7600000000000007</c:v>
                </c:pt>
                <c:pt idx="382">
                  <c:v>2.7620000000000005</c:v>
                </c:pt>
                <c:pt idx="383">
                  <c:v>2.7640000000000007</c:v>
                </c:pt>
                <c:pt idx="384">
                  <c:v>2.7660000000000005</c:v>
                </c:pt>
                <c:pt idx="385">
                  <c:v>2.7680000000000007</c:v>
                </c:pt>
                <c:pt idx="386">
                  <c:v>2.7700000000000005</c:v>
                </c:pt>
                <c:pt idx="387">
                  <c:v>2.7720000000000007</c:v>
                </c:pt>
                <c:pt idx="388">
                  <c:v>2.7740000000000005</c:v>
                </c:pt>
                <c:pt idx="389">
                  <c:v>2.7760000000000007</c:v>
                </c:pt>
                <c:pt idx="390">
                  <c:v>2.7780000000000005</c:v>
                </c:pt>
                <c:pt idx="391">
                  <c:v>2.7800000000000007</c:v>
                </c:pt>
                <c:pt idx="392">
                  <c:v>2.7820000000000005</c:v>
                </c:pt>
                <c:pt idx="393">
                  <c:v>2.7840000000000007</c:v>
                </c:pt>
                <c:pt idx="394">
                  <c:v>2.7860000000000005</c:v>
                </c:pt>
                <c:pt idx="395">
                  <c:v>2.7880000000000007</c:v>
                </c:pt>
                <c:pt idx="396">
                  <c:v>2.7900000000000005</c:v>
                </c:pt>
                <c:pt idx="397">
                  <c:v>2.7920000000000007</c:v>
                </c:pt>
                <c:pt idx="398">
                  <c:v>2.7940000000000005</c:v>
                </c:pt>
                <c:pt idx="399">
                  <c:v>2.7960000000000007</c:v>
                </c:pt>
                <c:pt idx="400">
                  <c:v>2.7980000000000005</c:v>
                </c:pt>
                <c:pt idx="401">
                  <c:v>2.8000000000000007</c:v>
                </c:pt>
                <c:pt idx="402">
                  <c:v>2.8020000000000005</c:v>
                </c:pt>
                <c:pt idx="403">
                  <c:v>2.8040000000000007</c:v>
                </c:pt>
                <c:pt idx="404">
                  <c:v>2.8060000000000005</c:v>
                </c:pt>
                <c:pt idx="405">
                  <c:v>2.8080000000000007</c:v>
                </c:pt>
                <c:pt idx="406">
                  <c:v>2.8100000000000005</c:v>
                </c:pt>
                <c:pt idx="407">
                  <c:v>2.8120000000000007</c:v>
                </c:pt>
                <c:pt idx="408">
                  <c:v>2.8140000000000005</c:v>
                </c:pt>
                <c:pt idx="409">
                  <c:v>2.8160000000000007</c:v>
                </c:pt>
                <c:pt idx="410">
                  <c:v>2.8180000000000005</c:v>
                </c:pt>
                <c:pt idx="411">
                  <c:v>2.8200000000000007</c:v>
                </c:pt>
                <c:pt idx="412">
                  <c:v>2.8220000000000005</c:v>
                </c:pt>
                <c:pt idx="413">
                  <c:v>2.8240000000000007</c:v>
                </c:pt>
                <c:pt idx="414">
                  <c:v>2.8260000000000005</c:v>
                </c:pt>
                <c:pt idx="415">
                  <c:v>2.8280000000000007</c:v>
                </c:pt>
                <c:pt idx="416">
                  <c:v>2.8300000000000005</c:v>
                </c:pt>
                <c:pt idx="417">
                  <c:v>2.8320000000000007</c:v>
                </c:pt>
                <c:pt idx="418">
                  <c:v>2.8340000000000005</c:v>
                </c:pt>
                <c:pt idx="419">
                  <c:v>2.8360000000000007</c:v>
                </c:pt>
                <c:pt idx="420">
                  <c:v>2.8380000000000005</c:v>
                </c:pt>
                <c:pt idx="421">
                  <c:v>2.8400000000000007</c:v>
                </c:pt>
                <c:pt idx="422">
                  <c:v>2.8420000000000005</c:v>
                </c:pt>
                <c:pt idx="423">
                  <c:v>2.8440000000000007</c:v>
                </c:pt>
                <c:pt idx="424">
                  <c:v>2.8460000000000005</c:v>
                </c:pt>
                <c:pt idx="425">
                  <c:v>2.8480000000000008</c:v>
                </c:pt>
                <c:pt idx="426">
                  <c:v>2.8500000000000005</c:v>
                </c:pt>
                <c:pt idx="427">
                  <c:v>2.8520000000000008</c:v>
                </c:pt>
                <c:pt idx="428">
                  <c:v>2.8540000000000005</c:v>
                </c:pt>
                <c:pt idx="429">
                  <c:v>2.8560000000000008</c:v>
                </c:pt>
                <c:pt idx="430">
                  <c:v>2.8580000000000005</c:v>
                </c:pt>
                <c:pt idx="431">
                  <c:v>2.8600000000000008</c:v>
                </c:pt>
                <c:pt idx="432">
                  <c:v>2.8620000000000005</c:v>
                </c:pt>
                <c:pt idx="433">
                  <c:v>2.8640000000000008</c:v>
                </c:pt>
                <c:pt idx="434">
                  <c:v>2.8660000000000005</c:v>
                </c:pt>
                <c:pt idx="435">
                  <c:v>2.8680000000000008</c:v>
                </c:pt>
                <c:pt idx="436">
                  <c:v>2.8700000000000006</c:v>
                </c:pt>
                <c:pt idx="437">
                  <c:v>2.8720000000000008</c:v>
                </c:pt>
                <c:pt idx="438">
                  <c:v>2.8740000000000006</c:v>
                </c:pt>
                <c:pt idx="439">
                  <c:v>2.8760000000000008</c:v>
                </c:pt>
                <c:pt idx="440">
                  <c:v>2.8780000000000006</c:v>
                </c:pt>
                <c:pt idx="441">
                  <c:v>2.8800000000000008</c:v>
                </c:pt>
                <c:pt idx="442">
                  <c:v>2.8820000000000006</c:v>
                </c:pt>
                <c:pt idx="443">
                  <c:v>2.8840000000000008</c:v>
                </c:pt>
                <c:pt idx="444">
                  <c:v>2.8860000000000006</c:v>
                </c:pt>
                <c:pt idx="445">
                  <c:v>2.8880000000000008</c:v>
                </c:pt>
                <c:pt idx="446">
                  <c:v>2.8900000000000006</c:v>
                </c:pt>
                <c:pt idx="447">
                  <c:v>2.8920000000000008</c:v>
                </c:pt>
                <c:pt idx="448">
                  <c:v>2.8940000000000006</c:v>
                </c:pt>
                <c:pt idx="449">
                  <c:v>2.8960000000000008</c:v>
                </c:pt>
                <c:pt idx="450">
                  <c:v>2.8980000000000006</c:v>
                </c:pt>
                <c:pt idx="451">
                  <c:v>2.9000000000000008</c:v>
                </c:pt>
                <c:pt idx="452">
                  <c:v>2.9020000000000006</c:v>
                </c:pt>
                <c:pt idx="453">
                  <c:v>2.9040000000000008</c:v>
                </c:pt>
                <c:pt idx="454">
                  <c:v>2.9060000000000006</c:v>
                </c:pt>
                <c:pt idx="455">
                  <c:v>2.9080000000000008</c:v>
                </c:pt>
                <c:pt idx="456">
                  <c:v>2.9100000000000006</c:v>
                </c:pt>
                <c:pt idx="457">
                  <c:v>2.9120000000000008</c:v>
                </c:pt>
                <c:pt idx="458">
                  <c:v>2.9140000000000006</c:v>
                </c:pt>
                <c:pt idx="459">
                  <c:v>2.9160000000000008</c:v>
                </c:pt>
                <c:pt idx="460">
                  <c:v>2.9180000000000006</c:v>
                </c:pt>
                <c:pt idx="461">
                  <c:v>2.9200000000000008</c:v>
                </c:pt>
                <c:pt idx="462">
                  <c:v>2.9220000000000006</c:v>
                </c:pt>
                <c:pt idx="463">
                  <c:v>2.9240000000000008</c:v>
                </c:pt>
                <c:pt idx="464">
                  <c:v>2.9260000000000006</c:v>
                </c:pt>
                <c:pt idx="465">
                  <c:v>2.9280000000000008</c:v>
                </c:pt>
                <c:pt idx="466">
                  <c:v>2.9300000000000006</c:v>
                </c:pt>
                <c:pt idx="467">
                  <c:v>2.9320000000000008</c:v>
                </c:pt>
                <c:pt idx="468">
                  <c:v>2.9340000000000006</c:v>
                </c:pt>
                <c:pt idx="469">
                  <c:v>2.9360000000000008</c:v>
                </c:pt>
                <c:pt idx="470">
                  <c:v>2.9380000000000006</c:v>
                </c:pt>
                <c:pt idx="471">
                  <c:v>2.9400000000000008</c:v>
                </c:pt>
                <c:pt idx="472">
                  <c:v>2.9420000000000006</c:v>
                </c:pt>
                <c:pt idx="473">
                  <c:v>2.9440000000000008</c:v>
                </c:pt>
                <c:pt idx="474">
                  <c:v>2.9460000000000006</c:v>
                </c:pt>
                <c:pt idx="475">
                  <c:v>2.9480000000000008</c:v>
                </c:pt>
                <c:pt idx="476">
                  <c:v>2.9500000000000006</c:v>
                </c:pt>
                <c:pt idx="477">
                  <c:v>2.9520000000000008</c:v>
                </c:pt>
                <c:pt idx="478">
                  <c:v>2.9540000000000006</c:v>
                </c:pt>
                <c:pt idx="479">
                  <c:v>2.9560000000000008</c:v>
                </c:pt>
                <c:pt idx="480">
                  <c:v>2.9580000000000006</c:v>
                </c:pt>
                <c:pt idx="481">
                  <c:v>2.9600000000000009</c:v>
                </c:pt>
                <c:pt idx="482">
                  <c:v>2.9620000000000006</c:v>
                </c:pt>
                <c:pt idx="483">
                  <c:v>2.9640000000000009</c:v>
                </c:pt>
                <c:pt idx="484">
                  <c:v>2.9660000000000006</c:v>
                </c:pt>
                <c:pt idx="485">
                  <c:v>2.9680000000000009</c:v>
                </c:pt>
                <c:pt idx="486">
                  <c:v>2.9700000000000006</c:v>
                </c:pt>
                <c:pt idx="487">
                  <c:v>2.9720000000000009</c:v>
                </c:pt>
                <c:pt idx="488">
                  <c:v>2.9740000000000006</c:v>
                </c:pt>
                <c:pt idx="489">
                  <c:v>2.9760000000000009</c:v>
                </c:pt>
                <c:pt idx="490">
                  <c:v>2.9780000000000006</c:v>
                </c:pt>
                <c:pt idx="491">
                  <c:v>2.9800000000000009</c:v>
                </c:pt>
                <c:pt idx="492">
                  <c:v>2.9820000000000007</c:v>
                </c:pt>
                <c:pt idx="493">
                  <c:v>2.9840000000000009</c:v>
                </c:pt>
                <c:pt idx="494">
                  <c:v>2.9860000000000007</c:v>
                </c:pt>
                <c:pt idx="495">
                  <c:v>2.9880000000000009</c:v>
                </c:pt>
                <c:pt idx="496">
                  <c:v>2.9900000000000007</c:v>
                </c:pt>
                <c:pt idx="497">
                  <c:v>2.9920000000000009</c:v>
                </c:pt>
                <c:pt idx="498">
                  <c:v>2.9940000000000007</c:v>
                </c:pt>
                <c:pt idx="499">
                  <c:v>2.9960000000000009</c:v>
                </c:pt>
                <c:pt idx="500">
                  <c:v>2.9980000000000007</c:v>
                </c:pt>
                <c:pt idx="501">
                  <c:v>3.0000000000000009</c:v>
                </c:pt>
                <c:pt idx="502">
                  <c:v>3.0020000000000007</c:v>
                </c:pt>
                <c:pt idx="503">
                  <c:v>3.0040000000000004</c:v>
                </c:pt>
                <c:pt idx="504">
                  <c:v>3.0060000000000007</c:v>
                </c:pt>
                <c:pt idx="505">
                  <c:v>3.0080000000000009</c:v>
                </c:pt>
                <c:pt idx="506">
                  <c:v>3.0100000000000007</c:v>
                </c:pt>
                <c:pt idx="507">
                  <c:v>3.0120000000000005</c:v>
                </c:pt>
                <c:pt idx="508">
                  <c:v>3.0140000000000007</c:v>
                </c:pt>
                <c:pt idx="509">
                  <c:v>3.0160000000000009</c:v>
                </c:pt>
                <c:pt idx="510">
                  <c:v>3.0180000000000007</c:v>
                </c:pt>
                <c:pt idx="511">
                  <c:v>3.0200000000000005</c:v>
                </c:pt>
                <c:pt idx="512">
                  <c:v>3.0220000000000007</c:v>
                </c:pt>
                <c:pt idx="513">
                  <c:v>3.0240000000000009</c:v>
                </c:pt>
                <c:pt idx="514">
                  <c:v>3.0260000000000007</c:v>
                </c:pt>
                <c:pt idx="515">
                  <c:v>3.0280000000000005</c:v>
                </c:pt>
                <c:pt idx="516">
                  <c:v>3.0300000000000007</c:v>
                </c:pt>
                <c:pt idx="517">
                  <c:v>3.0320000000000009</c:v>
                </c:pt>
                <c:pt idx="518">
                  <c:v>3.0340000000000007</c:v>
                </c:pt>
                <c:pt idx="519">
                  <c:v>3.0360000000000005</c:v>
                </c:pt>
                <c:pt idx="520">
                  <c:v>3.0380000000000007</c:v>
                </c:pt>
                <c:pt idx="521">
                  <c:v>3.0400000000000009</c:v>
                </c:pt>
                <c:pt idx="522">
                  <c:v>3.0420000000000007</c:v>
                </c:pt>
                <c:pt idx="523">
                  <c:v>3.0440000000000005</c:v>
                </c:pt>
                <c:pt idx="524">
                  <c:v>3.0460000000000007</c:v>
                </c:pt>
                <c:pt idx="525">
                  <c:v>3.0480000000000009</c:v>
                </c:pt>
                <c:pt idx="526">
                  <c:v>3.0500000000000007</c:v>
                </c:pt>
                <c:pt idx="527">
                  <c:v>3.0520000000000005</c:v>
                </c:pt>
                <c:pt idx="528">
                  <c:v>3.0540000000000007</c:v>
                </c:pt>
                <c:pt idx="529">
                  <c:v>3.0560000000000009</c:v>
                </c:pt>
                <c:pt idx="530">
                  <c:v>3.0580000000000007</c:v>
                </c:pt>
                <c:pt idx="531">
                  <c:v>3.0600000000000005</c:v>
                </c:pt>
                <c:pt idx="532">
                  <c:v>3.0620000000000007</c:v>
                </c:pt>
                <c:pt idx="533">
                  <c:v>3.0640000000000009</c:v>
                </c:pt>
                <c:pt idx="534">
                  <c:v>3.0660000000000007</c:v>
                </c:pt>
                <c:pt idx="535">
                  <c:v>3.0680000000000005</c:v>
                </c:pt>
                <c:pt idx="536">
                  <c:v>3.0700000000000007</c:v>
                </c:pt>
                <c:pt idx="537">
                  <c:v>3.072000000000001</c:v>
                </c:pt>
                <c:pt idx="538">
                  <c:v>3.0740000000000007</c:v>
                </c:pt>
                <c:pt idx="539">
                  <c:v>3.0760000000000005</c:v>
                </c:pt>
                <c:pt idx="540">
                  <c:v>3.0780000000000007</c:v>
                </c:pt>
                <c:pt idx="541">
                  <c:v>3.080000000000001</c:v>
                </c:pt>
                <c:pt idx="542">
                  <c:v>3.0820000000000007</c:v>
                </c:pt>
                <c:pt idx="543">
                  <c:v>3.0840000000000005</c:v>
                </c:pt>
                <c:pt idx="544">
                  <c:v>3.0860000000000007</c:v>
                </c:pt>
                <c:pt idx="545">
                  <c:v>3.088000000000001</c:v>
                </c:pt>
                <c:pt idx="546">
                  <c:v>3.0900000000000007</c:v>
                </c:pt>
                <c:pt idx="547">
                  <c:v>3.0920000000000005</c:v>
                </c:pt>
                <c:pt idx="548">
                  <c:v>3.0940000000000007</c:v>
                </c:pt>
                <c:pt idx="549">
                  <c:v>3.096000000000001</c:v>
                </c:pt>
                <c:pt idx="550">
                  <c:v>3.0980000000000008</c:v>
                </c:pt>
                <c:pt idx="551">
                  <c:v>3.1000000000000005</c:v>
                </c:pt>
                <c:pt idx="552">
                  <c:v>3.1020000000000008</c:v>
                </c:pt>
                <c:pt idx="553">
                  <c:v>3.104000000000001</c:v>
                </c:pt>
                <c:pt idx="554">
                  <c:v>3.1060000000000008</c:v>
                </c:pt>
                <c:pt idx="555">
                  <c:v>3.1080000000000005</c:v>
                </c:pt>
                <c:pt idx="556">
                  <c:v>3.1100000000000008</c:v>
                </c:pt>
                <c:pt idx="557">
                  <c:v>3.112000000000001</c:v>
                </c:pt>
                <c:pt idx="558">
                  <c:v>3.1140000000000008</c:v>
                </c:pt>
                <c:pt idx="559">
                  <c:v>3.1160000000000005</c:v>
                </c:pt>
                <c:pt idx="560">
                  <c:v>3.1180000000000008</c:v>
                </c:pt>
                <c:pt idx="561">
                  <c:v>3.120000000000001</c:v>
                </c:pt>
                <c:pt idx="562">
                  <c:v>3.1220000000000008</c:v>
                </c:pt>
                <c:pt idx="563">
                  <c:v>3.1240000000000006</c:v>
                </c:pt>
                <c:pt idx="564">
                  <c:v>3.1260000000000008</c:v>
                </c:pt>
                <c:pt idx="565">
                  <c:v>3.128000000000001</c:v>
                </c:pt>
                <c:pt idx="566">
                  <c:v>3.1300000000000008</c:v>
                </c:pt>
                <c:pt idx="567">
                  <c:v>3.1320000000000006</c:v>
                </c:pt>
                <c:pt idx="568">
                  <c:v>3.1340000000000008</c:v>
                </c:pt>
                <c:pt idx="569">
                  <c:v>3.136000000000001</c:v>
                </c:pt>
                <c:pt idx="570">
                  <c:v>3.1380000000000008</c:v>
                </c:pt>
                <c:pt idx="571">
                  <c:v>3.1400000000000006</c:v>
                </c:pt>
                <c:pt idx="572">
                  <c:v>3.1420000000000008</c:v>
                </c:pt>
                <c:pt idx="573">
                  <c:v>3.144000000000001</c:v>
                </c:pt>
                <c:pt idx="574">
                  <c:v>3.1460000000000008</c:v>
                </c:pt>
                <c:pt idx="575">
                  <c:v>3.1480000000000006</c:v>
                </c:pt>
                <c:pt idx="576">
                  <c:v>3.1500000000000008</c:v>
                </c:pt>
                <c:pt idx="577">
                  <c:v>3.152000000000001</c:v>
                </c:pt>
                <c:pt idx="578">
                  <c:v>3.1540000000000008</c:v>
                </c:pt>
                <c:pt idx="579">
                  <c:v>3.1560000000000006</c:v>
                </c:pt>
                <c:pt idx="580">
                  <c:v>3.1580000000000008</c:v>
                </c:pt>
                <c:pt idx="581">
                  <c:v>3.160000000000001</c:v>
                </c:pt>
                <c:pt idx="582">
                  <c:v>3.1620000000000008</c:v>
                </c:pt>
                <c:pt idx="583">
                  <c:v>3.1640000000000006</c:v>
                </c:pt>
                <c:pt idx="584">
                  <c:v>3.1660000000000008</c:v>
                </c:pt>
                <c:pt idx="585">
                  <c:v>3.168000000000001</c:v>
                </c:pt>
                <c:pt idx="586">
                  <c:v>3.1700000000000008</c:v>
                </c:pt>
                <c:pt idx="587">
                  <c:v>3.1720000000000006</c:v>
                </c:pt>
                <c:pt idx="588">
                  <c:v>3.1740000000000008</c:v>
                </c:pt>
                <c:pt idx="589">
                  <c:v>3.176000000000001</c:v>
                </c:pt>
                <c:pt idx="590">
                  <c:v>3.1780000000000008</c:v>
                </c:pt>
                <c:pt idx="591">
                  <c:v>3.1800000000000006</c:v>
                </c:pt>
                <c:pt idx="592">
                  <c:v>3.1820000000000008</c:v>
                </c:pt>
                <c:pt idx="593">
                  <c:v>3.1840000000000011</c:v>
                </c:pt>
                <c:pt idx="594">
                  <c:v>3.1860000000000008</c:v>
                </c:pt>
                <c:pt idx="595">
                  <c:v>3.1880000000000006</c:v>
                </c:pt>
                <c:pt idx="596">
                  <c:v>3.1900000000000008</c:v>
                </c:pt>
                <c:pt idx="597">
                  <c:v>3.1920000000000011</c:v>
                </c:pt>
                <c:pt idx="598">
                  <c:v>3.1940000000000008</c:v>
                </c:pt>
                <c:pt idx="599">
                  <c:v>3.1960000000000006</c:v>
                </c:pt>
                <c:pt idx="600">
                  <c:v>3.1980000000000008</c:v>
                </c:pt>
                <c:pt idx="601">
                  <c:v>3.2000000000000011</c:v>
                </c:pt>
                <c:pt idx="602">
                  <c:v>3.2020000000000008</c:v>
                </c:pt>
                <c:pt idx="603">
                  <c:v>3.2040000000000006</c:v>
                </c:pt>
                <c:pt idx="604">
                  <c:v>3.2060000000000008</c:v>
                </c:pt>
                <c:pt idx="605">
                  <c:v>3.2080000000000011</c:v>
                </c:pt>
                <c:pt idx="606">
                  <c:v>3.2100000000000009</c:v>
                </c:pt>
                <c:pt idx="607">
                  <c:v>3.2120000000000006</c:v>
                </c:pt>
                <c:pt idx="608">
                  <c:v>3.2140000000000009</c:v>
                </c:pt>
                <c:pt idx="609">
                  <c:v>3.2160000000000011</c:v>
                </c:pt>
                <c:pt idx="610">
                  <c:v>3.2180000000000009</c:v>
                </c:pt>
                <c:pt idx="611">
                  <c:v>3.2200000000000006</c:v>
                </c:pt>
                <c:pt idx="612">
                  <c:v>3.2220000000000009</c:v>
                </c:pt>
                <c:pt idx="613">
                  <c:v>3.2240000000000011</c:v>
                </c:pt>
                <c:pt idx="614">
                  <c:v>3.2260000000000009</c:v>
                </c:pt>
                <c:pt idx="615">
                  <c:v>3.2280000000000006</c:v>
                </c:pt>
                <c:pt idx="616">
                  <c:v>3.2300000000000009</c:v>
                </c:pt>
                <c:pt idx="617">
                  <c:v>3.2320000000000011</c:v>
                </c:pt>
                <c:pt idx="618">
                  <c:v>3.2340000000000009</c:v>
                </c:pt>
                <c:pt idx="619">
                  <c:v>3.2360000000000007</c:v>
                </c:pt>
                <c:pt idx="620">
                  <c:v>3.2380000000000009</c:v>
                </c:pt>
                <c:pt idx="621">
                  <c:v>3.2400000000000011</c:v>
                </c:pt>
                <c:pt idx="622">
                  <c:v>3.2420000000000009</c:v>
                </c:pt>
                <c:pt idx="623">
                  <c:v>3.2440000000000007</c:v>
                </c:pt>
                <c:pt idx="624">
                  <c:v>3.2460000000000009</c:v>
                </c:pt>
                <c:pt idx="625">
                  <c:v>3.2480000000000011</c:v>
                </c:pt>
                <c:pt idx="626">
                  <c:v>3.2500000000000009</c:v>
                </c:pt>
                <c:pt idx="627">
                  <c:v>3.2520000000000007</c:v>
                </c:pt>
                <c:pt idx="628">
                  <c:v>3.2540000000000009</c:v>
                </c:pt>
                <c:pt idx="629">
                  <c:v>3.2560000000000011</c:v>
                </c:pt>
                <c:pt idx="630">
                  <c:v>3.2580000000000009</c:v>
                </c:pt>
                <c:pt idx="631">
                  <c:v>3.2600000000000007</c:v>
                </c:pt>
                <c:pt idx="632">
                  <c:v>3.2620000000000009</c:v>
                </c:pt>
                <c:pt idx="633">
                  <c:v>3.2640000000000011</c:v>
                </c:pt>
                <c:pt idx="634">
                  <c:v>3.2660000000000009</c:v>
                </c:pt>
                <c:pt idx="635">
                  <c:v>3.2680000000000007</c:v>
                </c:pt>
                <c:pt idx="636">
                  <c:v>3.2700000000000009</c:v>
                </c:pt>
                <c:pt idx="637">
                  <c:v>3.2720000000000011</c:v>
                </c:pt>
                <c:pt idx="638">
                  <c:v>3.2740000000000009</c:v>
                </c:pt>
                <c:pt idx="639">
                  <c:v>3.2760000000000007</c:v>
                </c:pt>
                <c:pt idx="640">
                  <c:v>3.2780000000000009</c:v>
                </c:pt>
                <c:pt idx="641">
                  <c:v>3.2800000000000011</c:v>
                </c:pt>
                <c:pt idx="642">
                  <c:v>3.2820000000000009</c:v>
                </c:pt>
                <c:pt idx="643">
                  <c:v>3.2840000000000007</c:v>
                </c:pt>
                <c:pt idx="644">
                  <c:v>3.2860000000000009</c:v>
                </c:pt>
                <c:pt idx="645">
                  <c:v>3.2880000000000011</c:v>
                </c:pt>
                <c:pt idx="646">
                  <c:v>3.2900000000000009</c:v>
                </c:pt>
                <c:pt idx="647">
                  <c:v>3.2920000000000007</c:v>
                </c:pt>
                <c:pt idx="648">
                  <c:v>3.2940000000000009</c:v>
                </c:pt>
                <c:pt idx="649">
                  <c:v>3.2960000000000012</c:v>
                </c:pt>
                <c:pt idx="650">
                  <c:v>3.2980000000000009</c:v>
                </c:pt>
                <c:pt idx="651">
                  <c:v>3.3000000000000007</c:v>
                </c:pt>
                <c:pt idx="652">
                  <c:v>3.3020000000000009</c:v>
                </c:pt>
                <c:pt idx="653">
                  <c:v>3.3040000000000012</c:v>
                </c:pt>
                <c:pt idx="654">
                  <c:v>3.3060000000000009</c:v>
                </c:pt>
                <c:pt idx="655">
                  <c:v>3.3080000000000007</c:v>
                </c:pt>
                <c:pt idx="656">
                  <c:v>3.3100000000000009</c:v>
                </c:pt>
                <c:pt idx="657">
                  <c:v>3.3120000000000012</c:v>
                </c:pt>
                <c:pt idx="658">
                  <c:v>3.3140000000000009</c:v>
                </c:pt>
                <c:pt idx="659">
                  <c:v>3.3160000000000007</c:v>
                </c:pt>
                <c:pt idx="660">
                  <c:v>3.3180000000000009</c:v>
                </c:pt>
                <c:pt idx="661">
                  <c:v>3.3200000000000012</c:v>
                </c:pt>
                <c:pt idx="662">
                  <c:v>3.322000000000001</c:v>
                </c:pt>
                <c:pt idx="663">
                  <c:v>3.3240000000000007</c:v>
                </c:pt>
                <c:pt idx="664">
                  <c:v>3.326000000000001</c:v>
                </c:pt>
                <c:pt idx="665">
                  <c:v>3.3280000000000012</c:v>
                </c:pt>
                <c:pt idx="666">
                  <c:v>3.330000000000001</c:v>
                </c:pt>
                <c:pt idx="667">
                  <c:v>3.3320000000000007</c:v>
                </c:pt>
                <c:pt idx="668">
                  <c:v>3.334000000000001</c:v>
                </c:pt>
                <c:pt idx="669">
                  <c:v>3.3360000000000012</c:v>
                </c:pt>
                <c:pt idx="670">
                  <c:v>3.338000000000001</c:v>
                </c:pt>
                <c:pt idx="671">
                  <c:v>3.3400000000000007</c:v>
                </c:pt>
                <c:pt idx="672">
                  <c:v>3.342000000000001</c:v>
                </c:pt>
                <c:pt idx="673">
                  <c:v>3.3440000000000012</c:v>
                </c:pt>
                <c:pt idx="674">
                  <c:v>3.346000000000001</c:v>
                </c:pt>
                <c:pt idx="675">
                  <c:v>3.3480000000000008</c:v>
                </c:pt>
                <c:pt idx="676">
                  <c:v>3.350000000000001</c:v>
                </c:pt>
                <c:pt idx="677">
                  <c:v>3.3520000000000012</c:v>
                </c:pt>
                <c:pt idx="678">
                  <c:v>3.354000000000001</c:v>
                </c:pt>
                <c:pt idx="679">
                  <c:v>3.3560000000000008</c:v>
                </c:pt>
                <c:pt idx="680">
                  <c:v>3.358000000000001</c:v>
                </c:pt>
                <c:pt idx="681">
                  <c:v>3.3600000000000012</c:v>
                </c:pt>
                <c:pt idx="682">
                  <c:v>3.362000000000001</c:v>
                </c:pt>
                <c:pt idx="683">
                  <c:v>3.3640000000000008</c:v>
                </c:pt>
                <c:pt idx="684">
                  <c:v>3.366000000000001</c:v>
                </c:pt>
                <c:pt idx="685">
                  <c:v>3.3680000000000012</c:v>
                </c:pt>
                <c:pt idx="686">
                  <c:v>3.370000000000001</c:v>
                </c:pt>
                <c:pt idx="687">
                  <c:v>3.3720000000000008</c:v>
                </c:pt>
                <c:pt idx="688">
                  <c:v>3.374000000000001</c:v>
                </c:pt>
                <c:pt idx="689">
                  <c:v>3.3760000000000012</c:v>
                </c:pt>
                <c:pt idx="690">
                  <c:v>3.378000000000001</c:v>
                </c:pt>
                <c:pt idx="691">
                  <c:v>3.3800000000000008</c:v>
                </c:pt>
                <c:pt idx="692">
                  <c:v>3.382000000000001</c:v>
                </c:pt>
                <c:pt idx="693">
                  <c:v>3.3840000000000012</c:v>
                </c:pt>
                <c:pt idx="694">
                  <c:v>3.386000000000001</c:v>
                </c:pt>
                <c:pt idx="695">
                  <c:v>3.3880000000000008</c:v>
                </c:pt>
                <c:pt idx="696">
                  <c:v>3.390000000000001</c:v>
                </c:pt>
                <c:pt idx="697">
                  <c:v>3.3920000000000012</c:v>
                </c:pt>
                <c:pt idx="698">
                  <c:v>3.394000000000001</c:v>
                </c:pt>
                <c:pt idx="699">
                  <c:v>3.3960000000000008</c:v>
                </c:pt>
                <c:pt idx="700">
                  <c:v>3.398000000000001</c:v>
                </c:pt>
                <c:pt idx="701">
                  <c:v>3.4000000000000012</c:v>
                </c:pt>
                <c:pt idx="702">
                  <c:v>3.402000000000001</c:v>
                </c:pt>
                <c:pt idx="703">
                  <c:v>3.4040000000000008</c:v>
                </c:pt>
                <c:pt idx="704">
                  <c:v>3.406000000000001</c:v>
                </c:pt>
                <c:pt idx="705">
                  <c:v>3.4080000000000013</c:v>
                </c:pt>
                <c:pt idx="706">
                  <c:v>3.410000000000001</c:v>
                </c:pt>
                <c:pt idx="707">
                  <c:v>3.4120000000000008</c:v>
                </c:pt>
                <c:pt idx="708">
                  <c:v>3.414000000000001</c:v>
                </c:pt>
                <c:pt idx="709">
                  <c:v>3.4160000000000013</c:v>
                </c:pt>
                <c:pt idx="710">
                  <c:v>3.418000000000001</c:v>
                </c:pt>
                <c:pt idx="711">
                  <c:v>3.4200000000000008</c:v>
                </c:pt>
                <c:pt idx="712">
                  <c:v>3.422000000000001</c:v>
                </c:pt>
                <c:pt idx="713">
                  <c:v>3.4240000000000013</c:v>
                </c:pt>
                <c:pt idx="714">
                  <c:v>3.426000000000001</c:v>
                </c:pt>
                <c:pt idx="715">
                  <c:v>3.4280000000000008</c:v>
                </c:pt>
                <c:pt idx="716">
                  <c:v>3.430000000000001</c:v>
                </c:pt>
                <c:pt idx="717">
                  <c:v>3.4320000000000013</c:v>
                </c:pt>
                <c:pt idx="718">
                  <c:v>3.4340000000000011</c:v>
                </c:pt>
                <c:pt idx="719">
                  <c:v>3.4360000000000008</c:v>
                </c:pt>
                <c:pt idx="720">
                  <c:v>3.4380000000000011</c:v>
                </c:pt>
                <c:pt idx="721">
                  <c:v>3.4400000000000013</c:v>
                </c:pt>
                <c:pt idx="722">
                  <c:v>3.4420000000000011</c:v>
                </c:pt>
                <c:pt idx="723">
                  <c:v>3.4440000000000008</c:v>
                </c:pt>
                <c:pt idx="724">
                  <c:v>3.4460000000000011</c:v>
                </c:pt>
                <c:pt idx="725">
                  <c:v>3.4480000000000013</c:v>
                </c:pt>
                <c:pt idx="726">
                  <c:v>3.4500000000000011</c:v>
                </c:pt>
                <c:pt idx="727">
                  <c:v>3.4520000000000008</c:v>
                </c:pt>
                <c:pt idx="728">
                  <c:v>3.4540000000000011</c:v>
                </c:pt>
                <c:pt idx="729">
                  <c:v>3.4560000000000013</c:v>
                </c:pt>
                <c:pt idx="730">
                  <c:v>3.4580000000000011</c:v>
                </c:pt>
                <c:pt idx="731">
                  <c:v>3.4600000000000009</c:v>
                </c:pt>
                <c:pt idx="732">
                  <c:v>3.4620000000000011</c:v>
                </c:pt>
                <c:pt idx="733">
                  <c:v>3.4640000000000013</c:v>
                </c:pt>
                <c:pt idx="734">
                  <c:v>3.4660000000000011</c:v>
                </c:pt>
                <c:pt idx="735">
                  <c:v>3.4680000000000009</c:v>
                </c:pt>
                <c:pt idx="736">
                  <c:v>3.4700000000000011</c:v>
                </c:pt>
                <c:pt idx="737">
                  <c:v>3.4720000000000013</c:v>
                </c:pt>
                <c:pt idx="738">
                  <c:v>3.4740000000000011</c:v>
                </c:pt>
                <c:pt idx="739">
                  <c:v>3.4760000000000009</c:v>
                </c:pt>
                <c:pt idx="740">
                  <c:v>3.4780000000000011</c:v>
                </c:pt>
                <c:pt idx="741">
                  <c:v>3.4800000000000013</c:v>
                </c:pt>
                <c:pt idx="742">
                  <c:v>3.4820000000000011</c:v>
                </c:pt>
                <c:pt idx="743">
                  <c:v>3.4840000000000009</c:v>
                </c:pt>
                <c:pt idx="744">
                  <c:v>3.4860000000000011</c:v>
                </c:pt>
                <c:pt idx="745">
                  <c:v>3.4880000000000013</c:v>
                </c:pt>
                <c:pt idx="746">
                  <c:v>3.4900000000000011</c:v>
                </c:pt>
                <c:pt idx="747">
                  <c:v>3.4920000000000009</c:v>
                </c:pt>
                <c:pt idx="748">
                  <c:v>3.4940000000000011</c:v>
                </c:pt>
                <c:pt idx="749">
                  <c:v>3.4960000000000013</c:v>
                </c:pt>
                <c:pt idx="750">
                  <c:v>3.4980000000000011</c:v>
                </c:pt>
                <c:pt idx="751">
                  <c:v>3.5000000000000009</c:v>
                </c:pt>
                <c:pt idx="752">
                  <c:v>3.5020000000000011</c:v>
                </c:pt>
                <c:pt idx="753">
                  <c:v>3.5040000000000013</c:v>
                </c:pt>
                <c:pt idx="754">
                  <c:v>3.5060000000000011</c:v>
                </c:pt>
                <c:pt idx="755">
                  <c:v>3.5080000000000009</c:v>
                </c:pt>
                <c:pt idx="756">
                  <c:v>3.5100000000000011</c:v>
                </c:pt>
                <c:pt idx="757">
                  <c:v>3.5120000000000013</c:v>
                </c:pt>
                <c:pt idx="758">
                  <c:v>3.5140000000000011</c:v>
                </c:pt>
                <c:pt idx="759">
                  <c:v>3.5160000000000009</c:v>
                </c:pt>
                <c:pt idx="760">
                  <c:v>3.5180000000000011</c:v>
                </c:pt>
                <c:pt idx="761">
                  <c:v>3.5200000000000014</c:v>
                </c:pt>
                <c:pt idx="762">
                  <c:v>3.5220000000000011</c:v>
                </c:pt>
                <c:pt idx="763">
                  <c:v>3.5240000000000009</c:v>
                </c:pt>
                <c:pt idx="764">
                  <c:v>3.5260000000000011</c:v>
                </c:pt>
                <c:pt idx="765">
                  <c:v>3.5280000000000014</c:v>
                </c:pt>
                <c:pt idx="766">
                  <c:v>3.5300000000000011</c:v>
                </c:pt>
                <c:pt idx="767">
                  <c:v>3.5320000000000009</c:v>
                </c:pt>
                <c:pt idx="768">
                  <c:v>3.5340000000000011</c:v>
                </c:pt>
                <c:pt idx="769">
                  <c:v>3.5360000000000014</c:v>
                </c:pt>
                <c:pt idx="770">
                  <c:v>3.5380000000000011</c:v>
                </c:pt>
                <c:pt idx="771">
                  <c:v>3.5400000000000009</c:v>
                </c:pt>
                <c:pt idx="772">
                  <c:v>3.5420000000000011</c:v>
                </c:pt>
                <c:pt idx="773">
                  <c:v>3.5440000000000014</c:v>
                </c:pt>
                <c:pt idx="774">
                  <c:v>3.5460000000000012</c:v>
                </c:pt>
                <c:pt idx="775">
                  <c:v>3.5480000000000009</c:v>
                </c:pt>
                <c:pt idx="776">
                  <c:v>3.5500000000000012</c:v>
                </c:pt>
                <c:pt idx="777">
                  <c:v>3.5520000000000014</c:v>
                </c:pt>
                <c:pt idx="778">
                  <c:v>3.5540000000000012</c:v>
                </c:pt>
                <c:pt idx="779">
                  <c:v>3.5560000000000009</c:v>
                </c:pt>
                <c:pt idx="780">
                  <c:v>3.5580000000000012</c:v>
                </c:pt>
                <c:pt idx="781">
                  <c:v>3.5600000000000014</c:v>
                </c:pt>
                <c:pt idx="782">
                  <c:v>3.5620000000000012</c:v>
                </c:pt>
                <c:pt idx="783">
                  <c:v>3.5640000000000009</c:v>
                </c:pt>
                <c:pt idx="784">
                  <c:v>3.5660000000000012</c:v>
                </c:pt>
                <c:pt idx="785">
                  <c:v>3.5680000000000014</c:v>
                </c:pt>
                <c:pt idx="786">
                  <c:v>3.5700000000000012</c:v>
                </c:pt>
                <c:pt idx="787">
                  <c:v>3.572000000000001</c:v>
                </c:pt>
                <c:pt idx="788">
                  <c:v>3.5740000000000012</c:v>
                </c:pt>
                <c:pt idx="789">
                  <c:v>3.5760000000000014</c:v>
                </c:pt>
                <c:pt idx="790">
                  <c:v>3.5780000000000012</c:v>
                </c:pt>
                <c:pt idx="791">
                  <c:v>3.580000000000001</c:v>
                </c:pt>
                <c:pt idx="792">
                  <c:v>3.5820000000000012</c:v>
                </c:pt>
                <c:pt idx="793">
                  <c:v>3.5840000000000014</c:v>
                </c:pt>
                <c:pt idx="794">
                  <c:v>3.5860000000000012</c:v>
                </c:pt>
                <c:pt idx="795">
                  <c:v>3.588000000000001</c:v>
                </c:pt>
                <c:pt idx="796">
                  <c:v>3.5900000000000012</c:v>
                </c:pt>
                <c:pt idx="797">
                  <c:v>3.5920000000000014</c:v>
                </c:pt>
                <c:pt idx="798">
                  <c:v>3.5940000000000012</c:v>
                </c:pt>
                <c:pt idx="799">
                  <c:v>3.596000000000001</c:v>
                </c:pt>
                <c:pt idx="800">
                  <c:v>3.5980000000000012</c:v>
                </c:pt>
                <c:pt idx="801">
                  <c:v>3.6000000000000014</c:v>
                </c:pt>
                <c:pt idx="802">
                  <c:v>3.6020000000000012</c:v>
                </c:pt>
                <c:pt idx="803">
                  <c:v>3.604000000000001</c:v>
                </c:pt>
                <c:pt idx="804">
                  <c:v>3.6060000000000012</c:v>
                </c:pt>
                <c:pt idx="805">
                  <c:v>3.6080000000000014</c:v>
                </c:pt>
                <c:pt idx="806">
                  <c:v>3.6100000000000012</c:v>
                </c:pt>
                <c:pt idx="807">
                  <c:v>3.612000000000001</c:v>
                </c:pt>
                <c:pt idx="808">
                  <c:v>3.6140000000000012</c:v>
                </c:pt>
                <c:pt idx="809">
                  <c:v>3.6160000000000014</c:v>
                </c:pt>
                <c:pt idx="810">
                  <c:v>3.6180000000000012</c:v>
                </c:pt>
                <c:pt idx="811">
                  <c:v>3.620000000000001</c:v>
                </c:pt>
                <c:pt idx="812">
                  <c:v>3.6220000000000012</c:v>
                </c:pt>
                <c:pt idx="813">
                  <c:v>3.6240000000000014</c:v>
                </c:pt>
                <c:pt idx="814">
                  <c:v>3.6260000000000012</c:v>
                </c:pt>
                <c:pt idx="815">
                  <c:v>3.628000000000001</c:v>
                </c:pt>
                <c:pt idx="816">
                  <c:v>3.6300000000000012</c:v>
                </c:pt>
                <c:pt idx="817">
                  <c:v>3.6320000000000014</c:v>
                </c:pt>
                <c:pt idx="818">
                  <c:v>3.6340000000000012</c:v>
                </c:pt>
                <c:pt idx="819">
                  <c:v>3.636000000000001</c:v>
                </c:pt>
                <c:pt idx="820">
                  <c:v>3.6380000000000012</c:v>
                </c:pt>
                <c:pt idx="821">
                  <c:v>3.6400000000000015</c:v>
                </c:pt>
                <c:pt idx="822">
                  <c:v>3.6420000000000012</c:v>
                </c:pt>
                <c:pt idx="823">
                  <c:v>3.644000000000001</c:v>
                </c:pt>
                <c:pt idx="824">
                  <c:v>3.6460000000000012</c:v>
                </c:pt>
                <c:pt idx="825">
                  <c:v>3.6480000000000015</c:v>
                </c:pt>
                <c:pt idx="826">
                  <c:v>3.6500000000000012</c:v>
                </c:pt>
                <c:pt idx="827">
                  <c:v>3.652000000000001</c:v>
                </c:pt>
                <c:pt idx="828">
                  <c:v>3.6540000000000012</c:v>
                </c:pt>
                <c:pt idx="829">
                  <c:v>3.6560000000000015</c:v>
                </c:pt>
                <c:pt idx="830">
                  <c:v>3.6580000000000013</c:v>
                </c:pt>
                <c:pt idx="831">
                  <c:v>3.660000000000001</c:v>
                </c:pt>
                <c:pt idx="832">
                  <c:v>3.6620000000000013</c:v>
                </c:pt>
                <c:pt idx="833">
                  <c:v>3.6640000000000015</c:v>
                </c:pt>
                <c:pt idx="834">
                  <c:v>3.6660000000000013</c:v>
                </c:pt>
                <c:pt idx="835">
                  <c:v>3.668000000000001</c:v>
                </c:pt>
                <c:pt idx="836">
                  <c:v>3.6700000000000013</c:v>
                </c:pt>
                <c:pt idx="837">
                  <c:v>3.6720000000000015</c:v>
                </c:pt>
                <c:pt idx="838">
                  <c:v>3.6740000000000013</c:v>
                </c:pt>
                <c:pt idx="839">
                  <c:v>3.676000000000001</c:v>
                </c:pt>
                <c:pt idx="840">
                  <c:v>3.6780000000000013</c:v>
                </c:pt>
                <c:pt idx="841">
                  <c:v>3.6800000000000015</c:v>
                </c:pt>
                <c:pt idx="842">
                  <c:v>3.6820000000000013</c:v>
                </c:pt>
                <c:pt idx="843">
                  <c:v>3.6840000000000011</c:v>
                </c:pt>
                <c:pt idx="844">
                  <c:v>3.6860000000000013</c:v>
                </c:pt>
                <c:pt idx="845">
                  <c:v>3.6880000000000015</c:v>
                </c:pt>
                <c:pt idx="846">
                  <c:v>3.6900000000000013</c:v>
                </c:pt>
                <c:pt idx="847">
                  <c:v>3.6920000000000011</c:v>
                </c:pt>
                <c:pt idx="848">
                  <c:v>3.6940000000000013</c:v>
                </c:pt>
                <c:pt idx="849">
                  <c:v>3.6960000000000015</c:v>
                </c:pt>
                <c:pt idx="850">
                  <c:v>3.6980000000000013</c:v>
                </c:pt>
                <c:pt idx="851">
                  <c:v>3.7000000000000011</c:v>
                </c:pt>
                <c:pt idx="852">
                  <c:v>3.7020000000000013</c:v>
                </c:pt>
                <c:pt idx="853">
                  <c:v>3.7040000000000015</c:v>
                </c:pt>
                <c:pt idx="854">
                  <c:v>3.7060000000000013</c:v>
                </c:pt>
                <c:pt idx="855">
                  <c:v>3.7080000000000011</c:v>
                </c:pt>
                <c:pt idx="856">
                  <c:v>3.7100000000000013</c:v>
                </c:pt>
                <c:pt idx="857">
                  <c:v>3.7120000000000015</c:v>
                </c:pt>
                <c:pt idx="858">
                  <c:v>3.7140000000000013</c:v>
                </c:pt>
                <c:pt idx="859">
                  <c:v>3.7160000000000011</c:v>
                </c:pt>
                <c:pt idx="860">
                  <c:v>3.7180000000000013</c:v>
                </c:pt>
                <c:pt idx="861">
                  <c:v>3.7200000000000015</c:v>
                </c:pt>
                <c:pt idx="862">
                  <c:v>3.7220000000000013</c:v>
                </c:pt>
                <c:pt idx="863">
                  <c:v>3.7240000000000011</c:v>
                </c:pt>
                <c:pt idx="864">
                  <c:v>3.7260000000000013</c:v>
                </c:pt>
                <c:pt idx="865">
                  <c:v>3.7280000000000015</c:v>
                </c:pt>
                <c:pt idx="866">
                  <c:v>3.7300000000000013</c:v>
                </c:pt>
                <c:pt idx="867">
                  <c:v>3.7320000000000011</c:v>
                </c:pt>
                <c:pt idx="868">
                  <c:v>3.7340000000000013</c:v>
                </c:pt>
                <c:pt idx="869">
                  <c:v>3.7360000000000015</c:v>
                </c:pt>
                <c:pt idx="870">
                  <c:v>3.7380000000000013</c:v>
                </c:pt>
                <c:pt idx="871">
                  <c:v>3.7400000000000011</c:v>
                </c:pt>
                <c:pt idx="872">
                  <c:v>3.7420000000000013</c:v>
                </c:pt>
                <c:pt idx="873">
                  <c:v>3.7440000000000015</c:v>
                </c:pt>
                <c:pt idx="874">
                  <c:v>3.7460000000000013</c:v>
                </c:pt>
                <c:pt idx="875">
                  <c:v>3.7480000000000011</c:v>
                </c:pt>
                <c:pt idx="876">
                  <c:v>3.7500000000000013</c:v>
                </c:pt>
                <c:pt idx="877">
                  <c:v>3.7520000000000016</c:v>
                </c:pt>
                <c:pt idx="878">
                  <c:v>3.7540000000000013</c:v>
                </c:pt>
                <c:pt idx="879">
                  <c:v>3.7560000000000011</c:v>
                </c:pt>
                <c:pt idx="880">
                  <c:v>3.7580000000000013</c:v>
                </c:pt>
                <c:pt idx="881">
                  <c:v>3.7600000000000016</c:v>
                </c:pt>
                <c:pt idx="882">
                  <c:v>3.7620000000000013</c:v>
                </c:pt>
                <c:pt idx="883">
                  <c:v>3.7640000000000011</c:v>
                </c:pt>
                <c:pt idx="884">
                  <c:v>3.7660000000000013</c:v>
                </c:pt>
                <c:pt idx="885">
                  <c:v>3.7680000000000016</c:v>
                </c:pt>
                <c:pt idx="886">
                  <c:v>3.7700000000000014</c:v>
                </c:pt>
                <c:pt idx="887">
                  <c:v>3.7720000000000011</c:v>
                </c:pt>
                <c:pt idx="888">
                  <c:v>3.7740000000000014</c:v>
                </c:pt>
                <c:pt idx="889">
                  <c:v>3.7760000000000016</c:v>
                </c:pt>
                <c:pt idx="890">
                  <c:v>3.7780000000000014</c:v>
                </c:pt>
                <c:pt idx="891">
                  <c:v>3.7800000000000011</c:v>
                </c:pt>
                <c:pt idx="892">
                  <c:v>3.7820000000000014</c:v>
                </c:pt>
                <c:pt idx="893">
                  <c:v>3.7840000000000016</c:v>
                </c:pt>
                <c:pt idx="894">
                  <c:v>3.7860000000000014</c:v>
                </c:pt>
                <c:pt idx="895">
                  <c:v>3.7880000000000011</c:v>
                </c:pt>
                <c:pt idx="896">
                  <c:v>3.7900000000000014</c:v>
                </c:pt>
                <c:pt idx="897">
                  <c:v>3.7920000000000016</c:v>
                </c:pt>
                <c:pt idx="898">
                  <c:v>3.7940000000000014</c:v>
                </c:pt>
                <c:pt idx="899">
                  <c:v>3.7960000000000012</c:v>
                </c:pt>
                <c:pt idx="900">
                  <c:v>3.7980000000000014</c:v>
                </c:pt>
                <c:pt idx="901">
                  <c:v>3.8000000000000016</c:v>
                </c:pt>
                <c:pt idx="902">
                  <c:v>3.8020000000000014</c:v>
                </c:pt>
                <c:pt idx="903">
                  <c:v>3.8040000000000012</c:v>
                </c:pt>
                <c:pt idx="904">
                  <c:v>3.8060000000000014</c:v>
                </c:pt>
                <c:pt idx="905">
                  <c:v>3.8080000000000016</c:v>
                </c:pt>
                <c:pt idx="906">
                  <c:v>3.8100000000000014</c:v>
                </c:pt>
                <c:pt idx="907">
                  <c:v>3.8120000000000012</c:v>
                </c:pt>
                <c:pt idx="908">
                  <c:v>3.8140000000000014</c:v>
                </c:pt>
                <c:pt idx="909">
                  <c:v>3.8160000000000016</c:v>
                </c:pt>
                <c:pt idx="910">
                  <c:v>3.8180000000000014</c:v>
                </c:pt>
                <c:pt idx="911">
                  <c:v>3.8200000000000012</c:v>
                </c:pt>
                <c:pt idx="912">
                  <c:v>3.8220000000000014</c:v>
                </c:pt>
                <c:pt idx="913">
                  <c:v>3.8240000000000016</c:v>
                </c:pt>
                <c:pt idx="914">
                  <c:v>3.8260000000000014</c:v>
                </c:pt>
                <c:pt idx="915">
                  <c:v>3.8280000000000012</c:v>
                </c:pt>
                <c:pt idx="916">
                  <c:v>3.8300000000000014</c:v>
                </c:pt>
                <c:pt idx="917">
                  <c:v>3.8320000000000016</c:v>
                </c:pt>
                <c:pt idx="918">
                  <c:v>3.8340000000000014</c:v>
                </c:pt>
                <c:pt idx="919">
                  <c:v>3.8360000000000012</c:v>
                </c:pt>
                <c:pt idx="920">
                  <c:v>3.8380000000000014</c:v>
                </c:pt>
                <c:pt idx="921">
                  <c:v>3.8400000000000016</c:v>
                </c:pt>
                <c:pt idx="922">
                  <c:v>3.8420000000000014</c:v>
                </c:pt>
                <c:pt idx="923">
                  <c:v>3.8440000000000012</c:v>
                </c:pt>
                <c:pt idx="924">
                  <c:v>3.8460000000000014</c:v>
                </c:pt>
                <c:pt idx="925">
                  <c:v>3.8480000000000016</c:v>
                </c:pt>
                <c:pt idx="926">
                  <c:v>3.8500000000000014</c:v>
                </c:pt>
                <c:pt idx="927">
                  <c:v>3.8520000000000012</c:v>
                </c:pt>
                <c:pt idx="928">
                  <c:v>3.8540000000000014</c:v>
                </c:pt>
                <c:pt idx="929">
                  <c:v>3.8560000000000016</c:v>
                </c:pt>
                <c:pt idx="930">
                  <c:v>3.8580000000000014</c:v>
                </c:pt>
                <c:pt idx="931">
                  <c:v>3.8600000000000012</c:v>
                </c:pt>
                <c:pt idx="932">
                  <c:v>3.8620000000000014</c:v>
                </c:pt>
                <c:pt idx="933">
                  <c:v>3.8640000000000017</c:v>
                </c:pt>
                <c:pt idx="934">
                  <c:v>3.8660000000000014</c:v>
                </c:pt>
                <c:pt idx="935">
                  <c:v>3.8680000000000012</c:v>
                </c:pt>
                <c:pt idx="936">
                  <c:v>3.8700000000000014</c:v>
                </c:pt>
                <c:pt idx="937">
                  <c:v>3.8720000000000017</c:v>
                </c:pt>
                <c:pt idx="938">
                  <c:v>3.8740000000000014</c:v>
                </c:pt>
                <c:pt idx="939">
                  <c:v>3.8760000000000012</c:v>
                </c:pt>
                <c:pt idx="940">
                  <c:v>3.8780000000000014</c:v>
                </c:pt>
                <c:pt idx="941">
                  <c:v>3.8800000000000017</c:v>
                </c:pt>
                <c:pt idx="942">
                  <c:v>3.8820000000000014</c:v>
                </c:pt>
                <c:pt idx="943">
                  <c:v>3.8840000000000012</c:v>
                </c:pt>
                <c:pt idx="944">
                  <c:v>3.8860000000000015</c:v>
                </c:pt>
                <c:pt idx="945">
                  <c:v>3.8880000000000017</c:v>
                </c:pt>
                <c:pt idx="946">
                  <c:v>3.8900000000000015</c:v>
                </c:pt>
                <c:pt idx="947">
                  <c:v>3.8920000000000012</c:v>
                </c:pt>
                <c:pt idx="948">
                  <c:v>3.8940000000000015</c:v>
                </c:pt>
                <c:pt idx="949">
                  <c:v>3.8960000000000017</c:v>
                </c:pt>
                <c:pt idx="950">
                  <c:v>3.8980000000000015</c:v>
                </c:pt>
                <c:pt idx="951">
                  <c:v>3.9000000000000012</c:v>
                </c:pt>
                <c:pt idx="952">
                  <c:v>3.9020000000000015</c:v>
                </c:pt>
                <c:pt idx="953">
                  <c:v>3.9040000000000017</c:v>
                </c:pt>
                <c:pt idx="954">
                  <c:v>3.9060000000000015</c:v>
                </c:pt>
                <c:pt idx="955">
                  <c:v>3.9080000000000013</c:v>
                </c:pt>
                <c:pt idx="956">
                  <c:v>3.9100000000000015</c:v>
                </c:pt>
                <c:pt idx="957">
                  <c:v>3.9120000000000017</c:v>
                </c:pt>
                <c:pt idx="958">
                  <c:v>3.9140000000000015</c:v>
                </c:pt>
                <c:pt idx="959">
                  <c:v>3.9160000000000013</c:v>
                </c:pt>
                <c:pt idx="960">
                  <c:v>3.9180000000000015</c:v>
                </c:pt>
                <c:pt idx="961">
                  <c:v>3.9200000000000017</c:v>
                </c:pt>
                <c:pt idx="962">
                  <c:v>3.9220000000000015</c:v>
                </c:pt>
                <c:pt idx="963">
                  <c:v>3.9240000000000013</c:v>
                </c:pt>
                <c:pt idx="964">
                  <c:v>3.9260000000000015</c:v>
                </c:pt>
                <c:pt idx="965">
                  <c:v>3.9280000000000017</c:v>
                </c:pt>
                <c:pt idx="966">
                  <c:v>3.9300000000000015</c:v>
                </c:pt>
                <c:pt idx="967">
                  <c:v>3.9320000000000013</c:v>
                </c:pt>
                <c:pt idx="968">
                  <c:v>3.9340000000000015</c:v>
                </c:pt>
                <c:pt idx="969">
                  <c:v>3.9360000000000017</c:v>
                </c:pt>
                <c:pt idx="970">
                  <c:v>3.9380000000000015</c:v>
                </c:pt>
                <c:pt idx="971">
                  <c:v>3.9400000000000013</c:v>
                </c:pt>
                <c:pt idx="972">
                  <c:v>3.9420000000000015</c:v>
                </c:pt>
                <c:pt idx="973">
                  <c:v>3.9440000000000017</c:v>
                </c:pt>
                <c:pt idx="974">
                  <c:v>3.9460000000000015</c:v>
                </c:pt>
                <c:pt idx="975">
                  <c:v>3.9480000000000013</c:v>
                </c:pt>
                <c:pt idx="976">
                  <c:v>3.9500000000000015</c:v>
                </c:pt>
                <c:pt idx="977">
                  <c:v>3.9520000000000017</c:v>
                </c:pt>
                <c:pt idx="978">
                  <c:v>3.9540000000000015</c:v>
                </c:pt>
                <c:pt idx="979">
                  <c:v>3.9560000000000013</c:v>
                </c:pt>
                <c:pt idx="980">
                  <c:v>3.9580000000000015</c:v>
                </c:pt>
                <c:pt idx="981">
                  <c:v>3.9600000000000017</c:v>
                </c:pt>
                <c:pt idx="982">
                  <c:v>3.9620000000000015</c:v>
                </c:pt>
                <c:pt idx="983">
                  <c:v>3.9640000000000013</c:v>
                </c:pt>
                <c:pt idx="984">
                  <c:v>3.9660000000000015</c:v>
                </c:pt>
                <c:pt idx="985">
                  <c:v>3.9680000000000017</c:v>
                </c:pt>
                <c:pt idx="986">
                  <c:v>3.9700000000000015</c:v>
                </c:pt>
                <c:pt idx="987">
                  <c:v>3.9720000000000013</c:v>
                </c:pt>
                <c:pt idx="988">
                  <c:v>3.9740000000000015</c:v>
                </c:pt>
                <c:pt idx="989">
                  <c:v>3.9760000000000018</c:v>
                </c:pt>
                <c:pt idx="990">
                  <c:v>3.9780000000000015</c:v>
                </c:pt>
                <c:pt idx="991">
                  <c:v>3.9800000000000013</c:v>
                </c:pt>
                <c:pt idx="992">
                  <c:v>3.9820000000000015</c:v>
                </c:pt>
                <c:pt idx="993">
                  <c:v>3.9840000000000018</c:v>
                </c:pt>
                <c:pt idx="994">
                  <c:v>3.9860000000000015</c:v>
                </c:pt>
                <c:pt idx="995">
                  <c:v>3.9880000000000013</c:v>
                </c:pt>
                <c:pt idx="996">
                  <c:v>3.9900000000000015</c:v>
                </c:pt>
                <c:pt idx="997">
                  <c:v>3.9920000000000018</c:v>
                </c:pt>
                <c:pt idx="998">
                  <c:v>3.9940000000000015</c:v>
                </c:pt>
                <c:pt idx="999">
                  <c:v>3.9960000000000013</c:v>
                </c:pt>
                <c:pt idx="1000">
                  <c:v>3.9980000000000016</c:v>
                </c:pt>
                <c:pt idx="1001">
                  <c:v>4.0000000000000018</c:v>
                </c:pt>
                <c:pt idx="1002">
                  <c:v>4.0020000000000007</c:v>
                </c:pt>
                <c:pt idx="1003">
                  <c:v>4.0040000000000013</c:v>
                </c:pt>
                <c:pt idx="1004">
                  <c:v>4.0060000000000002</c:v>
                </c:pt>
                <c:pt idx="1005">
                  <c:v>4.0080000000000009</c:v>
                </c:pt>
                <c:pt idx="1006">
                  <c:v>4.01</c:v>
                </c:pt>
                <c:pt idx="1007">
                  <c:v>4.0120000000000005</c:v>
                </c:pt>
                <c:pt idx="1008">
                  <c:v>4.0139999999999993</c:v>
                </c:pt>
                <c:pt idx="1009">
                  <c:v>4.016</c:v>
                </c:pt>
                <c:pt idx="1010">
                  <c:v>4.0179999999999989</c:v>
                </c:pt>
                <c:pt idx="1011">
                  <c:v>4.0199999999999996</c:v>
                </c:pt>
                <c:pt idx="1012">
                  <c:v>4.0219999999999985</c:v>
                </c:pt>
                <c:pt idx="1013">
                  <c:v>4.0239999999999991</c:v>
                </c:pt>
                <c:pt idx="1014">
                  <c:v>4.025999999999998</c:v>
                </c:pt>
                <c:pt idx="1015">
                  <c:v>4.0279999999999987</c:v>
                </c:pt>
                <c:pt idx="1016">
                  <c:v>4.0299999999999976</c:v>
                </c:pt>
                <c:pt idx="1017">
                  <c:v>4.0319999999999983</c:v>
                </c:pt>
                <c:pt idx="1018">
                  <c:v>4.0339999999999971</c:v>
                </c:pt>
                <c:pt idx="1019">
                  <c:v>4.0359999999999978</c:v>
                </c:pt>
                <c:pt idx="1020">
                  <c:v>4.0379999999999967</c:v>
                </c:pt>
                <c:pt idx="1021">
                  <c:v>4.0399999999999974</c:v>
                </c:pt>
                <c:pt idx="1022">
                  <c:v>4.0419999999999963</c:v>
                </c:pt>
                <c:pt idx="1023">
                  <c:v>4.0439999999999969</c:v>
                </c:pt>
                <c:pt idx="1024">
                  <c:v>4.0459999999999958</c:v>
                </c:pt>
                <c:pt idx="1025">
                  <c:v>4.0479999999999965</c:v>
                </c:pt>
                <c:pt idx="1026">
                  <c:v>4.0499999999999954</c:v>
                </c:pt>
                <c:pt idx="1027">
                  <c:v>4.051999999999996</c:v>
                </c:pt>
                <c:pt idx="1028">
                  <c:v>4.0539999999999949</c:v>
                </c:pt>
                <c:pt idx="1029">
                  <c:v>4.0559999999999956</c:v>
                </c:pt>
                <c:pt idx="1030">
                  <c:v>4.0579999999999945</c:v>
                </c:pt>
                <c:pt idx="1031">
                  <c:v>4.0599999999999952</c:v>
                </c:pt>
                <c:pt idx="1032">
                  <c:v>4.0619999999999941</c:v>
                </c:pt>
                <c:pt idx="1033">
                  <c:v>4.0639999999999947</c:v>
                </c:pt>
                <c:pt idx="1034">
                  <c:v>4.0659999999999936</c:v>
                </c:pt>
                <c:pt idx="1035">
                  <c:v>4.0679999999999943</c:v>
                </c:pt>
                <c:pt idx="1036">
                  <c:v>4.0699999999999932</c:v>
                </c:pt>
                <c:pt idx="1037">
                  <c:v>4.0719999999999938</c:v>
                </c:pt>
                <c:pt idx="1038">
                  <c:v>4.0739999999999927</c:v>
                </c:pt>
                <c:pt idx="1039">
                  <c:v>4.0759999999999934</c:v>
                </c:pt>
                <c:pt idx="1040">
                  <c:v>4.0779999999999923</c:v>
                </c:pt>
                <c:pt idx="1041">
                  <c:v>4.079999999999993</c:v>
                </c:pt>
                <c:pt idx="1042">
                  <c:v>4.0819999999999919</c:v>
                </c:pt>
                <c:pt idx="1043">
                  <c:v>4.0839999999999925</c:v>
                </c:pt>
                <c:pt idx="1044">
                  <c:v>4.0859999999999914</c:v>
                </c:pt>
                <c:pt idx="1045">
                  <c:v>4.0879999999999921</c:v>
                </c:pt>
                <c:pt idx="1046">
                  <c:v>4.089999999999991</c:v>
                </c:pt>
                <c:pt idx="1047">
                  <c:v>4.0919999999999916</c:v>
                </c:pt>
                <c:pt idx="1048">
                  <c:v>4.0939999999999905</c:v>
                </c:pt>
                <c:pt idx="1049">
                  <c:v>4.0959999999999912</c:v>
                </c:pt>
                <c:pt idx="1050">
                  <c:v>4.0979999999999901</c:v>
                </c:pt>
                <c:pt idx="1051">
                  <c:v>4.0999999999999908</c:v>
                </c:pt>
                <c:pt idx="1052">
                  <c:v>4.1019999999999897</c:v>
                </c:pt>
                <c:pt idx="1053">
                  <c:v>4.1039999999999903</c:v>
                </c:pt>
                <c:pt idx="1054">
                  <c:v>4.1059999999999892</c:v>
                </c:pt>
                <c:pt idx="1055">
                  <c:v>4.1079999999999899</c:v>
                </c:pt>
                <c:pt idx="1056">
                  <c:v>4.1099999999999888</c:v>
                </c:pt>
                <c:pt idx="1057">
                  <c:v>4.1119999999999894</c:v>
                </c:pt>
                <c:pt idx="1058">
                  <c:v>4.1139999999999883</c:v>
                </c:pt>
                <c:pt idx="1059">
                  <c:v>4.115999999999989</c:v>
                </c:pt>
                <c:pt idx="1060">
                  <c:v>4.1179999999999879</c:v>
                </c:pt>
                <c:pt idx="1061">
                  <c:v>4.1199999999999886</c:v>
                </c:pt>
                <c:pt idx="1062">
                  <c:v>4.1219999999999875</c:v>
                </c:pt>
                <c:pt idx="1063">
                  <c:v>4.1239999999999881</c:v>
                </c:pt>
                <c:pt idx="1064">
                  <c:v>4.125999999999987</c:v>
                </c:pt>
                <c:pt idx="1065">
                  <c:v>4.1279999999999877</c:v>
                </c:pt>
                <c:pt idx="1066">
                  <c:v>4.1299999999999866</c:v>
                </c:pt>
                <c:pt idx="1067">
                  <c:v>4.1319999999999872</c:v>
                </c:pt>
                <c:pt idx="1068">
                  <c:v>4.1339999999999861</c:v>
                </c:pt>
                <c:pt idx="1069">
                  <c:v>4.1359999999999868</c:v>
                </c:pt>
                <c:pt idx="1070">
                  <c:v>4.1379999999999857</c:v>
                </c:pt>
                <c:pt idx="1071">
                  <c:v>4.1399999999999864</c:v>
                </c:pt>
                <c:pt idx="1072">
                  <c:v>4.1419999999999852</c:v>
                </c:pt>
                <c:pt idx="1073">
                  <c:v>4.1439999999999859</c:v>
                </c:pt>
                <c:pt idx="1074">
                  <c:v>4.1459999999999848</c:v>
                </c:pt>
                <c:pt idx="1075">
                  <c:v>4.1479999999999855</c:v>
                </c:pt>
                <c:pt idx="1076">
                  <c:v>4.1499999999999844</c:v>
                </c:pt>
                <c:pt idx="1077">
                  <c:v>4.151999999999985</c:v>
                </c:pt>
                <c:pt idx="1078">
                  <c:v>4.1539999999999839</c:v>
                </c:pt>
                <c:pt idx="1079">
                  <c:v>4.1559999999999846</c:v>
                </c:pt>
                <c:pt idx="1080">
                  <c:v>4.1579999999999835</c:v>
                </c:pt>
                <c:pt idx="1081">
                  <c:v>4.1599999999999842</c:v>
                </c:pt>
                <c:pt idx="1082">
                  <c:v>4.161999999999983</c:v>
                </c:pt>
                <c:pt idx="1083">
                  <c:v>4.1639999999999837</c:v>
                </c:pt>
                <c:pt idx="1084">
                  <c:v>4.1659999999999826</c:v>
                </c:pt>
                <c:pt idx="1085">
                  <c:v>4.1679999999999833</c:v>
                </c:pt>
                <c:pt idx="1086">
                  <c:v>4.1699999999999822</c:v>
                </c:pt>
                <c:pt idx="1087">
                  <c:v>4.1719999999999828</c:v>
                </c:pt>
                <c:pt idx="1088">
                  <c:v>4.1739999999999817</c:v>
                </c:pt>
                <c:pt idx="1089">
                  <c:v>4.1759999999999824</c:v>
                </c:pt>
                <c:pt idx="1090">
                  <c:v>4.1779999999999813</c:v>
                </c:pt>
                <c:pt idx="1091">
                  <c:v>4.179999999999982</c:v>
                </c:pt>
                <c:pt idx="1092">
                  <c:v>4.1819999999999808</c:v>
                </c:pt>
                <c:pt idx="1093">
                  <c:v>4.1839999999999815</c:v>
                </c:pt>
                <c:pt idx="1094">
                  <c:v>4.1859999999999804</c:v>
                </c:pt>
                <c:pt idx="1095">
                  <c:v>4.1879999999999811</c:v>
                </c:pt>
                <c:pt idx="1096">
                  <c:v>4.18999999999998</c:v>
                </c:pt>
                <c:pt idx="1097">
                  <c:v>4.1919999999999806</c:v>
                </c:pt>
                <c:pt idx="1098">
                  <c:v>4.1939999999999795</c:v>
                </c:pt>
                <c:pt idx="1099">
                  <c:v>4.1959999999999802</c:v>
                </c:pt>
                <c:pt idx="1100">
                  <c:v>4.1979999999999791</c:v>
                </c:pt>
                <c:pt idx="1101">
                  <c:v>4.1999999999999797</c:v>
                </c:pt>
                <c:pt idx="1102">
                  <c:v>4.2019999999999786</c:v>
                </c:pt>
                <c:pt idx="1103">
                  <c:v>4.2039999999999793</c:v>
                </c:pt>
                <c:pt idx="1104">
                  <c:v>4.2059999999999782</c:v>
                </c:pt>
                <c:pt idx="1105">
                  <c:v>4.2079999999999789</c:v>
                </c:pt>
                <c:pt idx="1106">
                  <c:v>4.2099999999999778</c:v>
                </c:pt>
                <c:pt idx="1107">
                  <c:v>4.2119999999999784</c:v>
                </c:pt>
                <c:pt idx="1108">
                  <c:v>4.2139999999999773</c:v>
                </c:pt>
                <c:pt idx="1109">
                  <c:v>4.215999999999978</c:v>
                </c:pt>
                <c:pt idx="1110">
                  <c:v>4.2179999999999769</c:v>
                </c:pt>
                <c:pt idx="1111">
                  <c:v>4.2199999999999775</c:v>
                </c:pt>
                <c:pt idx="1112">
                  <c:v>4.2219999999999764</c:v>
                </c:pt>
                <c:pt idx="1113">
                  <c:v>4.2239999999999771</c:v>
                </c:pt>
                <c:pt idx="1114">
                  <c:v>4.225999999999976</c:v>
                </c:pt>
                <c:pt idx="1115">
                  <c:v>4.2279999999999767</c:v>
                </c:pt>
                <c:pt idx="1116">
                  <c:v>4.2299999999999756</c:v>
                </c:pt>
                <c:pt idx="1117">
                  <c:v>4.2319999999999762</c:v>
                </c:pt>
                <c:pt idx="1118">
                  <c:v>4.2339999999999751</c:v>
                </c:pt>
                <c:pt idx="1119">
                  <c:v>4.2359999999999758</c:v>
                </c:pt>
                <c:pt idx="1120">
                  <c:v>4.2379999999999747</c:v>
                </c:pt>
                <c:pt idx="1121">
                  <c:v>4.2399999999999753</c:v>
                </c:pt>
                <c:pt idx="1122">
                  <c:v>4.2419999999999742</c:v>
                </c:pt>
                <c:pt idx="1123">
                  <c:v>4.2439999999999749</c:v>
                </c:pt>
                <c:pt idx="1124">
                  <c:v>4.2459999999999738</c:v>
                </c:pt>
                <c:pt idx="1125">
                  <c:v>4.2479999999999745</c:v>
                </c:pt>
                <c:pt idx="1126">
                  <c:v>4.2499999999999734</c:v>
                </c:pt>
                <c:pt idx="1127">
                  <c:v>4.251999999999974</c:v>
                </c:pt>
                <c:pt idx="1128">
                  <c:v>4.2539999999999729</c:v>
                </c:pt>
                <c:pt idx="1129">
                  <c:v>4.2559999999999736</c:v>
                </c:pt>
                <c:pt idx="1130">
                  <c:v>4.2579999999999725</c:v>
                </c:pt>
                <c:pt idx="1131">
                  <c:v>4.2599999999999731</c:v>
                </c:pt>
                <c:pt idx="1132">
                  <c:v>4.261999999999972</c:v>
                </c:pt>
                <c:pt idx="1133">
                  <c:v>4.2639999999999727</c:v>
                </c:pt>
                <c:pt idx="1134">
                  <c:v>4.2659999999999716</c:v>
                </c:pt>
                <c:pt idx="1135">
                  <c:v>4.2679999999999723</c:v>
                </c:pt>
                <c:pt idx="1136">
                  <c:v>4.2699999999999712</c:v>
                </c:pt>
                <c:pt idx="1137">
                  <c:v>4.2719999999999718</c:v>
                </c:pt>
                <c:pt idx="1138">
                  <c:v>4.2739999999999707</c:v>
                </c:pt>
                <c:pt idx="1139">
                  <c:v>4.2759999999999714</c:v>
                </c:pt>
                <c:pt idx="1140">
                  <c:v>4.2779999999999703</c:v>
                </c:pt>
                <c:pt idx="1141">
                  <c:v>4.2799999999999709</c:v>
                </c:pt>
                <c:pt idx="1142">
                  <c:v>4.2819999999999698</c:v>
                </c:pt>
                <c:pt idx="1143">
                  <c:v>4.2839999999999705</c:v>
                </c:pt>
                <c:pt idx="1144">
                  <c:v>4.2859999999999694</c:v>
                </c:pt>
                <c:pt idx="1145">
                  <c:v>4.2879999999999701</c:v>
                </c:pt>
                <c:pt idx="1146">
                  <c:v>4.2899999999999689</c:v>
                </c:pt>
                <c:pt idx="1147">
                  <c:v>4.2919999999999696</c:v>
                </c:pt>
                <c:pt idx="1148">
                  <c:v>4.2939999999999685</c:v>
                </c:pt>
                <c:pt idx="1149">
                  <c:v>4.2959999999999692</c:v>
                </c:pt>
                <c:pt idx="1150">
                  <c:v>4.2979999999999681</c:v>
                </c:pt>
                <c:pt idx="1151">
                  <c:v>4.2999999999999687</c:v>
                </c:pt>
                <c:pt idx="1152">
                  <c:v>4.3019999999999676</c:v>
                </c:pt>
                <c:pt idx="1153">
                  <c:v>4.3039999999999683</c:v>
                </c:pt>
                <c:pt idx="1154">
                  <c:v>4.3059999999999672</c:v>
                </c:pt>
                <c:pt idx="1155">
                  <c:v>4.3079999999999679</c:v>
                </c:pt>
                <c:pt idx="1156">
                  <c:v>4.3099999999999667</c:v>
                </c:pt>
                <c:pt idx="1157">
                  <c:v>4.3119999999999674</c:v>
                </c:pt>
                <c:pt idx="1158">
                  <c:v>4.3139999999999663</c:v>
                </c:pt>
                <c:pt idx="1159">
                  <c:v>4.315999999999967</c:v>
                </c:pt>
                <c:pt idx="1160">
                  <c:v>4.3179999999999659</c:v>
                </c:pt>
                <c:pt idx="1161">
                  <c:v>4.3199999999999665</c:v>
                </c:pt>
                <c:pt idx="1162">
                  <c:v>4.3219999999999654</c:v>
                </c:pt>
                <c:pt idx="1163">
                  <c:v>4.3239999999999661</c:v>
                </c:pt>
                <c:pt idx="1164">
                  <c:v>4.325999999999965</c:v>
                </c:pt>
                <c:pt idx="1165">
                  <c:v>4.3279999999999657</c:v>
                </c:pt>
                <c:pt idx="1166">
                  <c:v>4.3299999999999645</c:v>
                </c:pt>
                <c:pt idx="1167">
                  <c:v>4.3319999999999652</c:v>
                </c:pt>
                <c:pt idx="1168">
                  <c:v>4.3339999999999641</c:v>
                </c:pt>
                <c:pt idx="1169">
                  <c:v>4.3359999999999648</c:v>
                </c:pt>
                <c:pt idx="1170">
                  <c:v>4.3379999999999637</c:v>
                </c:pt>
                <c:pt idx="1171">
                  <c:v>4.3399999999999643</c:v>
                </c:pt>
                <c:pt idx="1172">
                  <c:v>4.3419999999999632</c:v>
                </c:pt>
                <c:pt idx="1173">
                  <c:v>4.3439999999999639</c:v>
                </c:pt>
                <c:pt idx="1174">
                  <c:v>4.3459999999999628</c:v>
                </c:pt>
                <c:pt idx="1175">
                  <c:v>4.3479999999999634</c:v>
                </c:pt>
                <c:pt idx="1176">
                  <c:v>4.3499999999999623</c:v>
                </c:pt>
                <c:pt idx="1177">
                  <c:v>4.351999999999963</c:v>
                </c:pt>
                <c:pt idx="1178">
                  <c:v>4.3539999999999619</c:v>
                </c:pt>
                <c:pt idx="1179">
                  <c:v>4.3559999999999626</c:v>
                </c:pt>
                <c:pt idx="1180">
                  <c:v>4.3579999999999615</c:v>
                </c:pt>
                <c:pt idx="1181">
                  <c:v>4.3599999999999621</c:v>
                </c:pt>
                <c:pt idx="1182">
                  <c:v>4.361999999999961</c:v>
                </c:pt>
                <c:pt idx="1183">
                  <c:v>4.3639999999999617</c:v>
                </c:pt>
                <c:pt idx="1184">
                  <c:v>4.3659999999999606</c:v>
                </c:pt>
                <c:pt idx="1185">
                  <c:v>4.3679999999999612</c:v>
                </c:pt>
                <c:pt idx="1186">
                  <c:v>4.3699999999999601</c:v>
                </c:pt>
                <c:pt idx="1187">
                  <c:v>4.3719999999999608</c:v>
                </c:pt>
                <c:pt idx="1188">
                  <c:v>4.3739999999999597</c:v>
                </c:pt>
                <c:pt idx="1189">
                  <c:v>4.3759999999999604</c:v>
                </c:pt>
                <c:pt idx="1190">
                  <c:v>4.3779999999999593</c:v>
                </c:pt>
                <c:pt idx="1191">
                  <c:v>4.3799999999999599</c:v>
                </c:pt>
                <c:pt idx="1192">
                  <c:v>4.3819999999999588</c:v>
                </c:pt>
                <c:pt idx="1193">
                  <c:v>4.3839999999999595</c:v>
                </c:pt>
                <c:pt idx="1194">
                  <c:v>4.3859999999999584</c:v>
                </c:pt>
                <c:pt idx="1195">
                  <c:v>4.387999999999959</c:v>
                </c:pt>
                <c:pt idx="1196">
                  <c:v>4.3899999999999579</c:v>
                </c:pt>
                <c:pt idx="1197">
                  <c:v>4.3919999999999586</c:v>
                </c:pt>
                <c:pt idx="1198">
                  <c:v>4.3939999999999575</c:v>
                </c:pt>
                <c:pt idx="1199">
                  <c:v>4.3959999999999582</c:v>
                </c:pt>
                <c:pt idx="1200">
                  <c:v>4.3979999999999571</c:v>
                </c:pt>
                <c:pt idx="1201">
                  <c:v>4.3999999999999577</c:v>
                </c:pt>
                <c:pt idx="1202">
                  <c:v>4.4019999999999566</c:v>
                </c:pt>
                <c:pt idx="1203">
                  <c:v>4.4039999999999573</c:v>
                </c:pt>
                <c:pt idx="1204">
                  <c:v>4.4059999999999562</c:v>
                </c:pt>
                <c:pt idx="1205">
                  <c:v>4.4079999999999568</c:v>
                </c:pt>
                <c:pt idx="1206">
                  <c:v>4.4099999999999557</c:v>
                </c:pt>
                <c:pt idx="1207">
                  <c:v>4.4119999999999564</c:v>
                </c:pt>
                <c:pt idx="1208">
                  <c:v>4.4139999999999553</c:v>
                </c:pt>
                <c:pt idx="1209">
                  <c:v>4.415999999999956</c:v>
                </c:pt>
                <c:pt idx="1210">
                  <c:v>4.4179999999999549</c:v>
                </c:pt>
                <c:pt idx="1211">
                  <c:v>4.4199999999999555</c:v>
                </c:pt>
                <c:pt idx="1212">
                  <c:v>4.4219999999999544</c:v>
                </c:pt>
                <c:pt idx="1213">
                  <c:v>4.4239999999999551</c:v>
                </c:pt>
                <c:pt idx="1214">
                  <c:v>4.425999999999954</c:v>
                </c:pt>
                <c:pt idx="1215">
                  <c:v>4.4279999999999546</c:v>
                </c:pt>
                <c:pt idx="1216">
                  <c:v>4.4299999999999535</c:v>
                </c:pt>
                <c:pt idx="1217">
                  <c:v>4.4319999999999542</c:v>
                </c:pt>
                <c:pt idx="1218">
                  <c:v>4.4339999999999531</c:v>
                </c:pt>
                <c:pt idx="1219">
                  <c:v>4.4359999999999538</c:v>
                </c:pt>
                <c:pt idx="1220">
                  <c:v>4.4379999999999526</c:v>
                </c:pt>
                <c:pt idx="1221">
                  <c:v>4.4399999999999533</c:v>
                </c:pt>
                <c:pt idx="1222">
                  <c:v>4.4419999999999522</c:v>
                </c:pt>
                <c:pt idx="1223">
                  <c:v>4.4439999999999529</c:v>
                </c:pt>
                <c:pt idx="1224">
                  <c:v>4.4459999999999518</c:v>
                </c:pt>
                <c:pt idx="1225">
                  <c:v>4.4479999999999524</c:v>
                </c:pt>
                <c:pt idx="1226">
                  <c:v>4.4499999999999513</c:v>
                </c:pt>
                <c:pt idx="1227">
                  <c:v>4.451999999999952</c:v>
                </c:pt>
                <c:pt idx="1228">
                  <c:v>4.4539999999999509</c:v>
                </c:pt>
                <c:pt idx="1229">
                  <c:v>4.4559999999999516</c:v>
                </c:pt>
                <c:pt idx="1230">
                  <c:v>4.4579999999999504</c:v>
                </c:pt>
                <c:pt idx="1231">
                  <c:v>4.4599999999999511</c:v>
                </c:pt>
                <c:pt idx="1232">
                  <c:v>4.46199999999995</c:v>
                </c:pt>
                <c:pt idx="1233">
                  <c:v>4.4639999999999507</c:v>
                </c:pt>
                <c:pt idx="1234">
                  <c:v>4.4659999999999496</c:v>
                </c:pt>
                <c:pt idx="1235">
                  <c:v>4.4679999999999502</c:v>
                </c:pt>
                <c:pt idx="1236">
                  <c:v>4.4699999999999491</c:v>
                </c:pt>
                <c:pt idx="1237">
                  <c:v>4.4719999999999498</c:v>
                </c:pt>
                <c:pt idx="1238">
                  <c:v>4.4739999999999487</c:v>
                </c:pt>
                <c:pt idx="1239">
                  <c:v>4.4759999999999494</c:v>
                </c:pt>
                <c:pt idx="1240">
                  <c:v>4.4779999999999482</c:v>
                </c:pt>
                <c:pt idx="1241">
                  <c:v>4.4799999999999489</c:v>
                </c:pt>
                <c:pt idx="1242">
                  <c:v>4.4819999999999478</c:v>
                </c:pt>
                <c:pt idx="1243">
                  <c:v>4.4839999999999485</c:v>
                </c:pt>
                <c:pt idx="1244">
                  <c:v>4.4859999999999474</c:v>
                </c:pt>
                <c:pt idx="1245">
                  <c:v>4.487999999999948</c:v>
                </c:pt>
                <c:pt idx="1246">
                  <c:v>4.4899999999999469</c:v>
                </c:pt>
                <c:pt idx="1247">
                  <c:v>4.4919999999999476</c:v>
                </c:pt>
                <c:pt idx="1248">
                  <c:v>4.4939999999999465</c:v>
                </c:pt>
                <c:pt idx="1249">
                  <c:v>4.4959999999999471</c:v>
                </c:pt>
                <c:pt idx="1250">
                  <c:v>4.497999999999946</c:v>
                </c:pt>
                <c:pt idx="1251">
                  <c:v>4.4999999999999467</c:v>
                </c:pt>
                <c:pt idx="1252">
                  <c:v>4.5019999999999456</c:v>
                </c:pt>
                <c:pt idx="1253">
                  <c:v>4.5039999999999463</c:v>
                </c:pt>
                <c:pt idx="1254">
                  <c:v>4.5059999999999452</c:v>
                </c:pt>
                <c:pt idx="1255">
                  <c:v>4.5079999999999458</c:v>
                </c:pt>
                <c:pt idx="1256">
                  <c:v>4.5099999999999447</c:v>
                </c:pt>
                <c:pt idx="1257">
                  <c:v>4.5119999999999454</c:v>
                </c:pt>
                <c:pt idx="1258">
                  <c:v>4.5139999999999443</c:v>
                </c:pt>
                <c:pt idx="1259">
                  <c:v>4.5159999999999449</c:v>
                </c:pt>
                <c:pt idx="1260">
                  <c:v>4.5179999999999438</c:v>
                </c:pt>
                <c:pt idx="1261">
                  <c:v>4.5199999999999445</c:v>
                </c:pt>
                <c:pt idx="1262">
                  <c:v>4.5219999999999434</c:v>
                </c:pt>
                <c:pt idx="1263">
                  <c:v>4.5239999999999441</c:v>
                </c:pt>
                <c:pt idx="1264">
                  <c:v>4.525999999999943</c:v>
                </c:pt>
                <c:pt idx="1265">
                  <c:v>4.5279999999999436</c:v>
                </c:pt>
                <c:pt idx="1266">
                  <c:v>4.5299999999999425</c:v>
                </c:pt>
                <c:pt idx="1267">
                  <c:v>4.5319999999999432</c:v>
                </c:pt>
                <c:pt idx="1268">
                  <c:v>4.5339999999999421</c:v>
                </c:pt>
                <c:pt idx="1269">
                  <c:v>4.5359999999999427</c:v>
                </c:pt>
                <c:pt idx="1270">
                  <c:v>4.5379999999999416</c:v>
                </c:pt>
                <c:pt idx="1271">
                  <c:v>4.5399999999999423</c:v>
                </c:pt>
                <c:pt idx="1272">
                  <c:v>4.5419999999999412</c:v>
                </c:pt>
                <c:pt idx="1273">
                  <c:v>4.5439999999999419</c:v>
                </c:pt>
                <c:pt idx="1274">
                  <c:v>4.5459999999999408</c:v>
                </c:pt>
                <c:pt idx="1275">
                  <c:v>4.5479999999999414</c:v>
                </c:pt>
                <c:pt idx="1276">
                  <c:v>4.5499999999999403</c:v>
                </c:pt>
                <c:pt idx="1277">
                  <c:v>4.551999999999941</c:v>
                </c:pt>
                <c:pt idx="1278">
                  <c:v>4.5539999999999399</c:v>
                </c:pt>
                <c:pt idx="1279">
                  <c:v>4.5559999999999405</c:v>
                </c:pt>
                <c:pt idx="1280">
                  <c:v>4.5579999999999394</c:v>
                </c:pt>
                <c:pt idx="1281">
                  <c:v>4.5599999999999401</c:v>
                </c:pt>
                <c:pt idx="1282">
                  <c:v>4.561999999999939</c:v>
                </c:pt>
                <c:pt idx="1283">
                  <c:v>4.5639999999999397</c:v>
                </c:pt>
                <c:pt idx="1284">
                  <c:v>4.5659999999999386</c:v>
                </c:pt>
                <c:pt idx="1285">
                  <c:v>4.5679999999999392</c:v>
                </c:pt>
                <c:pt idx="1286">
                  <c:v>4.5699999999999381</c:v>
                </c:pt>
                <c:pt idx="1287">
                  <c:v>4.5719999999999388</c:v>
                </c:pt>
                <c:pt idx="1288">
                  <c:v>4.5739999999999377</c:v>
                </c:pt>
                <c:pt idx="1289">
                  <c:v>4.5759999999999383</c:v>
                </c:pt>
                <c:pt idx="1290">
                  <c:v>4.5779999999999372</c:v>
                </c:pt>
                <c:pt idx="1291">
                  <c:v>4.5799999999999379</c:v>
                </c:pt>
                <c:pt idx="1292">
                  <c:v>4.5819999999999368</c:v>
                </c:pt>
                <c:pt idx="1293">
                  <c:v>4.5839999999999375</c:v>
                </c:pt>
                <c:pt idx="1294">
                  <c:v>4.5859999999999363</c:v>
                </c:pt>
                <c:pt idx="1295">
                  <c:v>4.587999999999937</c:v>
                </c:pt>
                <c:pt idx="1296">
                  <c:v>4.5899999999999359</c:v>
                </c:pt>
                <c:pt idx="1297">
                  <c:v>4.5919999999999366</c:v>
                </c:pt>
                <c:pt idx="1298">
                  <c:v>4.5939999999999355</c:v>
                </c:pt>
                <c:pt idx="1299">
                  <c:v>4.5959999999999361</c:v>
                </c:pt>
                <c:pt idx="1300">
                  <c:v>4.597999999999935</c:v>
                </c:pt>
                <c:pt idx="1301">
                  <c:v>4.5999999999999357</c:v>
                </c:pt>
                <c:pt idx="1302">
                  <c:v>4.6019999999999346</c:v>
                </c:pt>
                <c:pt idx="1303">
                  <c:v>4.6039999999999353</c:v>
                </c:pt>
                <c:pt idx="1304">
                  <c:v>4.6059999999999341</c:v>
                </c:pt>
                <c:pt idx="1305">
                  <c:v>4.6079999999999348</c:v>
                </c:pt>
                <c:pt idx="1306">
                  <c:v>4.6099999999999337</c:v>
                </c:pt>
                <c:pt idx="1307">
                  <c:v>4.6119999999999344</c:v>
                </c:pt>
                <c:pt idx="1308">
                  <c:v>4.6139999999999333</c:v>
                </c:pt>
                <c:pt idx="1309">
                  <c:v>4.6159999999999339</c:v>
                </c:pt>
                <c:pt idx="1310">
                  <c:v>4.6179999999999328</c:v>
                </c:pt>
                <c:pt idx="1311">
                  <c:v>4.6199999999999335</c:v>
                </c:pt>
                <c:pt idx="1312">
                  <c:v>4.6219999999999324</c:v>
                </c:pt>
                <c:pt idx="1313">
                  <c:v>4.6239999999999331</c:v>
                </c:pt>
                <c:pt idx="1314">
                  <c:v>4.6259999999999319</c:v>
                </c:pt>
                <c:pt idx="1315">
                  <c:v>4.6279999999999326</c:v>
                </c:pt>
                <c:pt idx="1316">
                  <c:v>4.6299999999999315</c:v>
                </c:pt>
                <c:pt idx="1317">
                  <c:v>4.6319999999999322</c:v>
                </c:pt>
                <c:pt idx="1318">
                  <c:v>4.6339999999999311</c:v>
                </c:pt>
                <c:pt idx="1319">
                  <c:v>4.6359999999999317</c:v>
                </c:pt>
                <c:pt idx="1320">
                  <c:v>4.6379999999999306</c:v>
                </c:pt>
                <c:pt idx="1321">
                  <c:v>4.6399999999999313</c:v>
                </c:pt>
                <c:pt idx="1322">
                  <c:v>4.6419999999999302</c:v>
                </c:pt>
                <c:pt idx="1323">
                  <c:v>4.6439999999999308</c:v>
                </c:pt>
                <c:pt idx="1324">
                  <c:v>4.6459999999999297</c:v>
                </c:pt>
                <c:pt idx="1325">
                  <c:v>4.6479999999999304</c:v>
                </c:pt>
                <c:pt idx="1326">
                  <c:v>4.6499999999999293</c:v>
                </c:pt>
                <c:pt idx="1327">
                  <c:v>4.65199999999993</c:v>
                </c:pt>
                <c:pt idx="1328">
                  <c:v>4.6539999999999289</c:v>
                </c:pt>
                <c:pt idx="1329">
                  <c:v>4.6559999999999295</c:v>
                </c:pt>
                <c:pt idx="1330">
                  <c:v>4.6579999999999284</c:v>
                </c:pt>
                <c:pt idx="1331">
                  <c:v>4.6599999999999291</c:v>
                </c:pt>
                <c:pt idx="1332">
                  <c:v>4.661999999999928</c:v>
                </c:pt>
                <c:pt idx="1333">
                  <c:v>4.6639999999999286</c:v>
                </c:pt>
                <c:pt idx="1334">
                  <c:v>4.6659999999999275</c:v>
                </c:pt>
                <c:pt idx="1335">
                  <c:v>4.6679999999999282</c:v>
                </c:pt>
                <c:pt idx="1336">
                  <c:v>4.6699999999999271</c:v>
                </c:pt>
                <c:pt idx="1337">
                  <c:v>4.6719999999999278</c:v>
                </c:pt>
                <c:pt idx="1338">
                  <c:v>4.6739999999999267</c:v>
                </c:pt>
                <c:pt idx="1339">
                  <c:v>4.6759999999999273</c:v>
                </c:pt>
                <c:pt idx="1340">
                  <c:v>4.6779999999999262</c:v>
                </c:pt>
                <c:pt idx="1341">
                  <c:v>4.6799999999999269</c:v>
                </c:pt>
                <c:pt idx="1342">
                  <c:v>4.6819999999999258</c:v>
                </c:pt>
                <c:pt idx="1343">
                  <c:v>4.6839999999999264</c:v>
                </c:pt>
                <c:pt idx="1344">
                  <c:v>4.6859999999999253</c:v>
                </c:pt>
                <c:pt idx="1345">
                  <c:v>4.687999999999926</c:v>
                </c:pt>
                <c:pt idx="1346">
                  <c:v>4.6899999999999249</c:v>
                </c:pt>
                <c:pt idx="1347">
                  <c:v>4.6919999999999256</c:v>
                </c:pt>
                <c:pt idx="1348">
                  <c:v>4.6939999999999245</c:v>
                </c:pt>
                <c:pt idx="1349">
                  <c:v>4.6959999999999251</c:v>
                </c:pt>
                <c:pt idx="1350">
                  <c:v>4.697999999999924</c:v>
                </c:pt>
                <c:pt idx="1351">
                  <c:v>4.6999999999999247</c:v>
                </c:pt>
                <c:pt idx="1352">
                  <c:v>4.7019999999999236</c:v>
                </c:pt>
                <c:pt idx="1353">
                  <c:v>4.7039999999999242</c:v>
                </c:pt>
                <c:pt idx="1354">
                  <c:v>4.7059999999999231</c:v>
                </c:pt>
                <c:pt idx="1355">
                  <c:v>4.7079999999999238</c:v>
                </c:pt>
                <c:pt idx="1356">
                  <c:v>4.7099999999999227</c:v>
                </c:pt>
                <c:pt idx="1357">
                  <c:v>4.7119999999999234</c:v>
                </c:pt>
                <c:pt idx="1358">
                  <c:v>4.7139999999999223</c:v>
                </c:pt>
                <c:pt idx="1359">
                  <c:v>4.7159999999999229</c:v>
                </c:pt>
                <c:pt idx="1360">
                  <c:v>4.7179999999999218</c:v>
                </c:pt>
                <c:pt idx="1361">
                  <c:v>4.7199999999999225</c:v>
                </c:pt>
                <c:pt idx="1362">
                  <c:v>4.7219999999999214</c:v>
                </c:pt>
                <c:pt idx="1363">
                  <c:v>4.723999999999922</c:v>
                </c:pt>
                <c:pt idx="1364">
                  <c:v>4.7259999999999209</c:v>
                </c:pt>
                <c:pt idx="1365">
                  <c:v>4.7279999999999216</c:v>
                </c:pt>
                <c:pt idx="1366">
                  <c:v>4.7299999999999205</c:v>
                </c:pt>
                <c:pt idx="1367">
                  <c:v>4.7319999999999212</c:v>
                </c:pt>
                <c:pt idx="1368">
                  <c:v>4.73399999999992</c:v>
                </c:pt>
                <c:pt idx="1369">
                  <c:v>4.7359999999999207</c:v>
                </c:pt>
                <c:pt idx="1370">
                  <c:v>4.7379999999999196</c:v>
                </c:pt>
                <c:pt idx="1371">
                  <c:v>4.7399999999999203</c:v>
                </c:pt>
                <c:pt idx="1372">
                  <c:v>4.7419999999999192</c:v>
                </c:pt>
                <c:pt idx="1373">
                  <c:v>4.7439999999999198</c:v>
                </c:pt>
                <c:pt idx="1374">
                  <c:v>4.7459999999999187</c:v>
                </c:pt>
                <c:pt idx="1375">
                  <c:v>4.7479999999999194</c:v>
                </c:pt>
                <c:pt idx="1376">
                  <c:v>4.7499999999999183</c:v>
                </c:pt>
                <c:pt idx="1377">
                  <c:v>4.751999999999919</c:v>
                </c:pt>
                <c:pt idx="1378">
                  <c:v>4.7539999999999178</c:v>
                </c:pt>
                <c:pt idx="1379">
                  <c:v>4.7559999999999185</c:v>
                </c:pt>
                <c:pt idx="1380">
                  <c:v>4.7579999999999174</c:v>
                </c:pt>
                <c:pt idx="1381">
                  <c:v>4.7599999999999181</c:v>
                </c:pt>
                <c:pt idx="1382">
                  <c:v>4.761999999999917</c:v>
                </c:pt>
                <c:pt idx="1383">
                  <c:v>4.7639999999999176</c:v>
                </c:pt>
                <c:pt idx="1384">
                  <c:v>4.7659999999999165</c:v>
                </c:pt>
                <c:pt idx="1385">
                  <c:v>4.7679999999999172</c:v>
                </c:pt>
                <c:pt idx="1386">
                  <c:v>4.7699999999999161</c:v>
                </c:pt>
                <c:pt idx="1387">
                  <c:v>4.7719999999999168</c:v>
                </c:pt>
                <c:pt idx="1388">
                  <c:v>4.7739999999999156</c:v>
                </c:pt>
                <c:pt idx="1389">
                  <c:v>4.7759999999999163</c:v>
                </c:pt>
                <c:pt idx="1390">
                  <c:v>4.7779999999999152</c:v>
                </c:pt>
                <c:pt idx="1391">
                  <c:v>4.7799999999999159</c:v>
                </c:pt>
                <c:pt idx="1392">
                  <c:v>4.7819999999999148</c:v>
                </c:pt>
                <c:pt idx="1393">
                  <c:v>4.7839999999999154</c:v>
                </c:pt>
                <c:pt idx="1394">
                  <c:v>4.7859999999999143</c:v>
                </c:pt>
                <c:pt idx="1395">
                  <c:v>4.787999999999915</c:v>
                </c:pt>
                <c:pt idx="1396">
                  <c:v>4.7899999999999139</c:v>
                </c:pt>
                <c:pt idx="1397">
                  <c:v>4.7919999999999146</c:v>
                </c:pt>
                <c:pt idx="1398">
                  <c:v>4.7939999999999134</c:v>
                </c:pt>
                <c:pt idx="1399">
                  <c:v>4.7959999999999141</c:v>
                </c:pt>
                <c:pt idx="1400">
                  <c:v>4.797999999999913</c:v>
                </c:pt>
                <c:pt idx="1401">
                  <c:v>4.7999999999999137</c:v>
                </c:pt>
                <c:pt idx="1402">
                  <c:v>4.8019999999999126</c:v>
                </c:pt>
                <c:pt idx="1403">
                  <c:v>4.8039999999999132</c:v>
                </c:pt>
                <c:pt idx="1404">
                  <c:v>4.8059999999999121</c:v>
                </c:pt>
                <c:pt idx="1405">
                  <c:v>4.8079999999999128</c:v>
                </c:pt>
                <c:pt idx="1406">
                  <c:v>4.8099999999999117</c:v>
                </c:pt>
                <c:pt idx="1407">
                  <c:v>4.8119999999999123</c:v>
                </c:pt>
                <c:pt idx="1408">
                  <c:v>4.8139999999999112</c:v>
                </c:pt>
                <c:pt idx="1409">
                  <c:v>4.8159999999999119</c:v>
                </c:pt>
                <c:pt idx="1410">
                  <c:v>4.8179999999999108</c:v>
                </c:pt>
                <c:pt idx="1411">
                  <c:v>4.8199999999999115</c:v>
                </c:pt>
                <c:pt idx="1412">
                  <c:v>4.8219999999999104</c:v>
                </c:pt>
                <c:pt idx="1413">
                  <c:v>4.823999999999911</c:v>
                </c:pt>
                <c:pt idx="1414">
                  <c:v>4.8259999999999099</c:v>
                </c:pt>
                <c:pt idx="1415">
                  <c:v>4.8279999999999106</c:v>
                </c:pt>
                <c:pt idx="1416">
                  <c:v>4.8299999999999095</c:v>
                </c:pt>
                <c:pt idx="1417">
                  <c:v>4.8319999999999101</c:v>
                </c:pt>
                <c:pt idx="1418">
                  <c:v>4.833999999999909</c:v>
                </c:pt>
                <c:pt idx="1419">
                  <c:v>4.8359999999999097</c:v>
                </c:pt>
                <c:pt idx="1420">
                  <c:v>4.8379999999999086</c:v>
                </c:pt>
                <c:pt idx="1421">
                  <c:v>4.8399999999999093</c:v>
                </c:pt>
                <c:pt idx="1422">
                  <c:v>4.8419999999999082</c:v>
                </c:pt>
                <c:pt idx="1423">
                  <c:v>4.8439999999999088</c:v>
                </c:pt>
                <c:pt idx="1424">
                  <c:v>4.8459999999999077</c:v>
                </c:pt>
                <c:pt idx="1425">
                  <c:v>4.8479999999999084</c:v>
                </c:pt>
                <c:pt idx="1426">
                  <c:v>4.8499999999999073</c:v>
                </c:pt>
                <c:pt idx="1427">
                  <c:v>4.8519999999999079</c:v>
                </c:pt>
                <c:pt idx="1428">
                  <c:v>4.8539999999999068</c:v>
                </c:pt>
                <c:pt idx="1429">
                  <c:v>4.8559999999999075</c:v>
                </c:pt>
                <c:pt idx="1430">
                  <c:v>4.8579999999999064</c:v>
                </c:pt>
                <c:pt idx="1431">
                  <c:v>4.8599999999999071</c:v>
                </c:pt>
                <c:pt idx="1432">
                  <c:v>4.861999999999906</c:v>
                </c:pt>
                <c:pt idx="1433">
                  <c:v>4.8639999999999066</c:v>
                </c:pt>
                <c:pt idx="1434">
                  <c:v>4.8659999999999055</c:v>
                </c:pt>
                <c:pt idx="1435">
                  <c:v>4.8679999999999062</c:v>
                </c:pt>
                <c:pt idx="1436">
                  <c:v>4.8699999999999051</c:v>
                </c:pt>
                <c:pt idx="1437">
                  <c:v>4.8719999999999057</c:v>
                </c:pt>
                <c:pt idx="1438">
                  <c:v>4.8739999999999046</c:v>
                </c:pt>
                <c:pt idx="1439">
                  <c:v>4.8759999999999053</c:v>
                </c:pt>
                <c:pt idx="1440">
                  <c:v>4.8779999999999042</c:v>
                </c:pt>
                <c:pt idx="1441">
                  <c:v>4.8799999999999049</c:v>
                </c:pt>
                <c:pt idx="1442">
                  <c:v>4.8819999999999037</c:v>
                </c:pt>
                <c:pt idx="1443">
                  <c:v>4.8839999999999044</c:v>
                </c:pt>
                <c:pt idx="1444">
                  <c:v>4.8859999999999033</c:v>
                </c:pt>
                <c:pt idx="1445">
                  <c:v>4.887999999999904</c:v>
                </c:pt>
                <c:pt idx="1446">
                  <c:v>4.8899999999999029</c:v>
                </c:pt>
                <c:pt idx="1447">
                  <c:v>4.8919999999999035</c:v>
                </c:pt>
                <c:pt idx="1448">
                  <c:v>4.8939999999999024</c:v>
                </c:pt>
                <c:pt idx="1449">
                  <c:v>4.8959999999999031</c:v>
                </c:pt>
                <c:pt idx="1450">
                  <c:v>4.897999999999902</c:v>
                </c:pt>
                <c:pt idx="1451">
                  <c:v>4.8999999999999027</c:v>
                </c:pt>
                <c:pt idx="1452">
                  <c:v>4.9019999999999015</c:v>
                </c:pt>
                <c:pt idx="1453">
                  <c:v>4.9039999999999022</c:v>
                </c:pt>
                <c:pt idx="1454">
                  <c:v>4.9059999999999011</c:v>
                </c:pt>
                <c:pt idx="1455">
                  <c:v>4.9079999999999018</c:v>
                </c:pt>
                <c:pt idx="1456">
                  <c:v>4.9099999999999007</c:v>
                </c:pt>
                <c:pt idx="1457">
                  <c:v>4.9119999999999013</c:v>
                </c:pt>
                <c:pt idx="1458">
                  <c:v>4.9139999999999002</c:v>
                </c:pt>
                <c:pt idx="1459">
                  <c:v>4.9159999999999009</c:v>
                </c:pt>
                <c:pt idx="1460">
                  <c:v>4.9179999999998998</c:v>
                </c:pt>
                <c:pt idx="1461">
                  <c:v>4.9199999999999005</c:v>
                </c:pt>
                <c:pt idx="1462">
                  <c:v>4.9219999999998993</c:v>
                </c:pt>
                <c:pt idx="1463">
                  <c:v>4.9239999999999</c:v>
                </c:pt>
                <c:pt idx="1464">
                  <c:v>4.9259999999998989</c:v>
                </c:pt>
                <c:pt idx="1465">
                  <c:v>4.9279999999998996</c:v>
                </c:pt>
                <c:pt idx="1466">
                  <c:v>4.9299999999998985</c:v>
                </c:pt>
                <c:pt idx="1467">
                  <c:v>4.9319999999998991</c:v>
                </c:pt>
                <c:pt idx="1468">
                  <c:v>4.933999999999898</c:v>
                </c:pt>
                <c:pt idx="1469">
                  <c:v>4.9359999999998987</c:v>
                </c:pt>
                <c:pt idx="1470">
                  <c:v>4.9379999999998976</c:v>
                </c:pt>
                <c:pt idx="1471">
                  <c:v>4.9399999999998983</c:v>
                </c:pt>
                <c:pt idx="1472">
                  <c:v>4.9419999999998971</c:v>
                </c:pt>
                <c:pt idx="1473">
                  <c:v>4.9439999999998978</c:v>
                </c:pt>
                <c:pt idx="1474">
                  <c:v>4.9459999999998967</c:v>
                </c:pt>
                <c:pt idx="1475">
                  <c:v>4.9479999999998974</c:v>
                </c:pt>
                <c:pt idx="1476">
                  <c:v>4.9499999999998963</c:v>
                </c:pt>
                <c:pt idx="1477">
                  <c:v>4.9519999999998969</c:v>
                </c:pt>
                <c:pt idx="1478">
                  <c:v>4.9539999999998958</c:v>
                </c:pt>
                <c:pt idx="1479">
                  <c:v>4.9559999999998965</c:v>
                </c:pt>
                <c:pt idx="1480">
                  <c:v>4.9579999999998954</c:v>
                </c:pt>
                <c:pt idx="1481">
                  <c:v>4.959999999999896</c:v>
                </c:pt>
                <c:pt idx="1482">
                  <c:v>4.9619999999998949</c:v>
                </c:pt>
                <c:pt idx="1483">
                  <c:v>4.9639999999998956</c:v>
                </c:pt>
                <c:pt idx="1484">
                  <c:v>4.9659999999998945</c:v>
                </c:pt>
                <c:pt idx="1485">
                  <c:v>4.9679999999998952</c:v>
                </c:pt>
                <c:pt idx="1486">
                  <c:v>4.9699999999998941</c:v>
                </c:pt>
                <c:pt idx="1487">
                  <c:v>4.9719999999998947</c:v>
                </c:pt>
                <c:pt idx="1488">
                  <c:v>4.9739999999998936</c:v>
                </c:pt>
                <c:pt idx="1489">
                  <c:v>4.9759999999998943</c:v>
                </c:pt>
                <c:pt idx="1490">
                  <c:v>4.9779999999998932</c:v>
                </c:pt>
                <c:pt idx="1491">
                  <c:v>4.9799999999998938</c:v>
                </c:pt>
                <c:pt idx="1492">
                  <c:v>4.9819999999998927</c:v>
                </c:pt>
                <c:pt idx="1493">
                  <c:v>4.9839999999998934</c:v>
                </c:pt>
                <c:pt idx="1494">
                  <c:v>4.9859999999998923</c:v>
                </c:pt>
                <c:pt idx="1495">
                  <c:v>4.987999999999893</c:v>
                </c:pt>
                <c:pt idx="1496">
                  <c:v>4.9899999999998919</c:v>
                </c:pt>
                <c:pt idx="1497">
                  <c:v>4.9919999999998925</c:v>
                </c:pt>
                <c:pt idx="1498">
                  <c:v>4.9939999999998914</c:v>
                </c:pt>
                <c:pt idx="1499">
                  <c:v>4.9959999999998921</c:v>
                </c:pt>
                <c:pt idx="1500">
                  <c:v>4.997999999999891</c:v>
                </c:pt>
                <c:pt idx="1501">
                  <c:v>4.9999999999998916</c:v>
                </c:pt>
                <c:pt idx="1502">
                  <c:v>6.9999999999998916</c:v>
                </c:pt>
              </c:numCache>
            </c:numRef>
          </c:xVal>
          <c:yVal>
            <c:numRef>
              <c:f>'Beregninger scenarie 1'!$H$29:$H$1531</c:f>
              <c:numCache>
                <c:formatCode>#,##0.00</c:formatCode>
                <c:ptCount val="1503"/>
                <c:pt idx="0">
                  <c:v>1</c:v>
                </c:pt>
                <c:pt idx="1">
                  <c:v>1</c:v>
                </c:pt>
                <c:pt idx="2">
                  <c:v>0.998</c:v>
                </c:pt>
                <c:pt idx="3">
                  <c:v>0.996</c:v>
                </c:pt>
                <c:pt idx="4">
                  <c:v>0.99399999999999999</c:v>
                </c:pt>
                <c:pt idx="5">
                  <c:v>0.99199999999999999</c:v>
                </c:pt>
                <c:pt idx="6">
                  <c:v>0.99</c:v>
                </c:pt>
                <c:pt idx="7">
                  <c:v>0.98799999999999999</c:v>
                </c:pt>
                <c:pt idx="8">
                  <c:v>0.98599999999999999</c:v>
                </c:pt>
                <c:pt idx="9">
                  <c:v>0.98399999999999999</c:v>
                </c:pt>
                <c:pt idx="10">
                  <c:v>0.98199999999999998</c:v>
                </c:pt>
                <c:pt idx="11">
                  <c:v>0.98</c:v>
                </c:pt>
                <c:pt idx="12">
                  <c:v>0.97799999999999998</c:v>
                </c:pt>
                <c:pt idx="13">
                  <c:v>0.97599999999999998</c:v>
                </c:pt>
                <c:pt idx="14">
                  <c:v>0.97399999999999998</c:v>
                </c:pt>
                <c:pt idx="15">
                  <c:v>0.97199999999999998</c:v>
                </c:pt>
                <c:pt idx="16">
                  <c:v>0.97</c:v>
                </c:pt>
                <c:pt idx="17">
                  <c:v>0.96799999999999997</c:v>
                </c:pt>
                <c:pt idx="18">
                  <c:v>0.96599999999999997</c:v>
                </c:pt>
                <c:pt idx="19">
                  <c:v>0.96399999999999997</c:v>
                </c:pt>
                <c:pt idx="20">
                  <c:v>0.96199999999999997</c:v>
                </c:pt>
                <c:pt idx="21">
                  <c:v>0.96</c:v>
                </c:pt>
                <c:pt idx="22">
                  <c:v>0.95799999999999996</c:v>
                </c:pt>
                <c:pt idx="23">
                  <c:v>0.95599999999999996</c:v>
                </c:pt>
                <c:pt idx="24">
                  <c:v>0.95399999999999996</c:v>
                </c:pt>
                <c:pt idx="25">
                  <c:v>0.95199999999999996</c:v>
                </c:pt>
                <c:pt idx="26">
                  <c:v>0.95</c:v>
                </c:pt>
                <c:pt idx="27">
                  <c:v>0.94799999999999995</c:v>
                </c:pt>
                <c:pt idx="28">
                  <c:v>0.94599999999999995</c:v>
                </c:pt>
                <c:pt idx="29">
                  <c:v>0.94399999999999995</c:v>
                </c:pt>
                <c:pt idx="30">
                  <c:v>0.94199999999999995</c:v>
                </c:pt>
                <c:pt idx="31">
                  <c:v>0.94</c:v>
                </c:pt>
                <c:pt idx="32">
                  <c:v>0.93799999999999994</c:v>
                </c:pt>
                <c:pt idx="33">
                  <c:v>0.93599999999999994</c:v>
                </c:pt>
                <c:pt idx="34">
                  <c:v>0.93399999999999994</c:v>
                </c:pt>
                <c:pt idx="35">
                  <c:v>0.93199999999999994</c:v>
                </c:pt>
                <c:pt idx="36">
                  <c:v>0.92999999999999994</c:v>
                </c:pt>
                <c:pt idx="37">
                  <c:v>0.92799999999999994</c:v>
                </c:pt>
                <c:pt idx="38">
                  <c:v>0.92599999999999993</c:v>
                </c:pt>
                <c:pt idx="39">
                  <c:v>0.92399999999999993</c:v>
                </c:pt>
                <c:pt idx="40">
                  <c:v>0.92199999999999993</c:v>
                </c:pt>
                <c:pt idx="41">
                  <c:v>0.91999999999999993</c:v>
                </c:pt>
                <c:pt idx="42">
                  <c:v>0.91799999999999993</c:v>
                </c:pt>
                <c:pt idx="43">
                  <c:v>0.91599999999999993</c:v>
                </c:pt>
                <c:pt idx="44">
                  <c:v>0.91399999999999992</c:v>
                </c:pt>
                <c:pt idx="45">
                  <c:v>0.91199999999999992</c:v>
                </c:pt>
                <c:pt idx="46">
                  <c:v>0.90999999999999992</c:v>
                </c:pt>
                <c:pt idx="47">
                  <c:v>0.90799999999999992</c:v>
                </c:pt>
                <c:pt idx="48">
                  <c:v>0.90599999999999992</c:v>
                </c:pt>
                <c:pt idx="49">
                  <c:v>0.90399999999999991</c:v>
                </c:pt>
                <c:pt idx="50">
                  <c:v>0.90199999999999991</c:v>
                </c:pt>
                <c:pt idx="51">
                  <c:v>0.89999999999999991</c:v>
                </c:pt>
                <c:pt idx="52">
                  <c:v>0.89799999999999991</c:v>
                </c:pt>
                <c:pt idx="53">
                  <c:v>0.89599999999999991</c:v>
                </c:pt>
                <c:pt idx="54">
                  <c:v>0.89399999999999991</c:v>
                </c:pt>
                <c:pt idx="55">
                  <c:v>0.8919999999999999</c:v>
                </c:pt>
                <c:pt idx="56">
                  <c:v>0.8899999999999999</c:v>
                </c:pt>
                <c:pt idx="57">
                  <c:v>0.8879999999999999</c:v>
                </c:pt>
                <c:pt idx="58">
                  <c:v>0.8859999999999999</c:v>
                </c:pt>
                <c:pt idx="59">
                  <c:v>0.8839999999999999</c:v>
                </c:pt>
                <c:pt idx="60">
                  <c:v>0.8819999999999999</c:v>
                </c:pt>
                <c:pt idx="61">
                  <c:v>0.87999999999999989</c:v>
                </c:pt>
                <c:pt idx="62">
                  <c:v>0.87799999999999989</c:v>
                </c:pt>
                <c:pt idx="63">
                  <c:v>0.87599999999999989</c:v>
                </c:pt>
                <c:pt idx="64">
                  <c:v>0.87399999999999989</c:v>
                </c:pt>
                <c:pt idx="65">
                  <c:v>0.87199999999999989</c:v>
                </c:pt>
                <c:pt idx="66">
                  <c:v>0.86999999999999988</c:v>
                </c:pt>
                <c:pt idx="67">
                  <c:v>0.86799999999999988</c:v>
                </c:pt>
                <c:pt idx="68">
                  <c:v>0.86599999999999988</c:v>
                </c:pt>
                <c:pt idx="69">
                  <c:v>0.86399999999999988</c:v>
                </c:pt>
                <c:pt idx="70">
                  <c:v>0.86199999999999988</c:v>
                </c:pt>
                <c:pt idx="71">
                  <c:v>0.85999999999999988</c:v>
                </c:pt>
                <c:pt idx="72">
                  <c:v>0.85799999999999987</c:v>
                </c:pt>
                <c:pt idx="73">
                  <c:v>0.85599999999999987</c:v>
                </c:pt>
                <c:pt idx="74">
                  <c:v>0.85399999999999987</c:v>
                </c:pt>
                <c:pt idx="75">
                  <c:v>0.85199999999999987</c:v>
                </c:pt>
                <c:pt idx="76">
                  <c:v>0.84999999999999987</c:v>
                </c:pt>
                <c:pt idx="77">
                  <c:v>0.84799999999999986</c:v>
                </c:pt>
                <c:pt idx="78">
                  <c:v>0.84599999999999986</c:v>
                </c:pt>
                <c:pt idx="79">
                  <c:v>0.84399999999999986</c:v>
                </c:pt>
                <c:pt idx="80">
                  <c:v>0.84199999999999986</c:v>
                </c:pt>
                <c:pt idx="81">
                  <c:v>0.83999999999999986</c:v>
                </c:pt>
                <c:pt idx="82">
                  <c:v>0.83799999999999986</c:v>
                </c:pt>
                <c:pt idx="83">
                  <c:v>0.83599999999999985</c:v>
                </c:pt>
                <c:pt idx="84">
                  <c:v>0.83399999999999985</c:v>
                </c:pt>
                <c:pt idx="85">
                  <c:v>0.83199999999999985</c:v>
                </c:pt>
                <c:pt idx="86">
                  <c:v>0.82999999999999985</c:v>
                </c:pt>
                <c:pt idx="87">
                  <c:v>0.82799999999999985</c:v>
                </c:pt>
                <c:pt idx="88">
                  <c:v>0.82599999999999985</c:v>
                </c:pt>
                <c:pt idx="89">
                  <c:v>0.82399999999999984</c:v>
                </c:pt>
                <c:pt idx="90">
                  <c:v>0.82199999999999984</c:v>
                </c:pt>
                <c:pt idx="91">
                  <c:v>0.81999999999999984</c:v>
                </c:pt>
                <c:pt idx="92">
                  <c:v>0.81799999999999984</c:v>
                </c:pt>
                <c:pt idx="93">
                  <c:v>0.81599999999999984</c:v>
                </c:pt>
                <c:pt idx="94">
                  <c:v>0.81399999999999983</c:v>
                </c:pt>
                <c:pt idx="95">
                  <c:v>0.81199999999999983</c:v>
                </c:pt>
                <c:pt idx="96">
                  <c:v>0.80999999999999983</c:v>
                </c:pt>
                <c:pt idx="97">
                  <c:v>0.80799999999999983</c:v>
                </c:pt>
                <c:pt idx="98">
                  <c:v>0.80599999999999983</c:v>
                </c:pt>
                <c:pt idx="99">
                  <c:v>0.80399999999999983</c:v>
                </c:pt>
                <c:pt idx="100">
                  <c:v>0.80199999999999982</c:v>
                </c:pt>
                <c:pt idx="101">
                  <c:v>0.79999999999999982</c:v>
                </c:pt>
                <c:pt idx="102">
                  <c:v>0.79799999999999982</c:v>
                </c:pt>
                <c:pt idx="103">
                  <c:v>0.79599999999999982</c:v>
                </c:pt>
                <c:pt idx="104">
                  <c:v>0.79399999999999982</c:v>
                </c:pt>
                <c:pt idx="105">
                  <c:v>0.79199999999999982</c:v>
                </c:pt>
                <c:pt idx="106">
                  <c:v>0.78999999999999981</c:v>
                </c:pt>
                <c:pt idx="107">
                  <c:v>0.78799999999999981</c:v>
                </c:pt>
                <c:pt idx="108">
                  <c:v>0.78599999999999981</c:v>
                </c:pt>
                <c:pt idx="109">
                  <c:v>0.78399999999999981</c:v>
                </c:pt>
                <c:pt idx="110">
                  <c:v>0.78199999999999981</c:v>
                </c:pt>
                <c:pt idx="111">
                  <c:v>0.7799999999999998</c:v>
                </c:pt>
                <c:pt idx="112">
                  <c:v>0.7779999999999998</c:v>
                </c:pt>
                <c:pt idx="113">
                  <c:v>0.7759999999999998</c:v>
                </c:pt>
                <c:pt idx="114">
                  <c:v>0.7739999999999998</c:v>
                </c:pt>
                <c:pt idx="115">
                  <c:v>0.7719999999999998</c:v>
                </c:pt>
                <c:pt idx="116">
                  <c:v>0.7699999999999998</c:v>
                </c:pt>
                <c:pt idx="117">
                  <c:v>0.76799999999999979</c:v>
                </c:pt>
                <c:pt idx="118">
                  <c:v>0.76599999999999979</c:v>
                </c:pt>
                <c:pt idx="119">
                  <c:v>0.76399999999999979</c:v>
                </c:pt>
                <c:pt idx="120">
                  <c:v>0.76199999999999979</c:v>
                </c:pt>
                <c:pt idx="121">
                  <c:v>0.75999999999999979</c:v>
                </c:pt>
                <c:pt idx="122">
                  <c:v>0.75799999999999979</c:v>
                </c:pt>
                <c:pt idx="123">
                  <c:v>0.75599999999999978</c:v>
                </c:pt>
                <c:pt idx="124">
                  <c:v>0.75399999999999978</c:v>
                </c:pt>
                <c:pt idx="125">
                  <c:v>0.75199999999999978</c:v>
                </c:pt>
                <c:pt idx="126">
                  <c:v>0.74999999999999978</c:v>
                </c:pt>
                <c:pt idx="127">
                  <c:v>0.74799999999999978</c:v>
                </c:pt>
                <c:pt idx="128">
                  <c:v>0.74599999999999977</c:v>
                </c:pt>
                <c:pt idx="129">
                  <c:v>0.74399999999999977</c:v>
                </c:pt>
                <c:pt idx="130">
                  <c:v>0.74199999999999977</c:v>
                </c:pt>
                <c:pt idx="131">
                  <c:v>0.73999999999999977</c:v>
                </c:pt>
                <c:pt idx="132">
                  <c:v>0.73799999999999977</c:v>
                </c:pt>
                <c:pt idx="133">
                  <c:v>0.73599999999999977</c:v>
                </c:pt>
                <c:pt idx="134">
                  <c:v>0.73399999999999976</c:v>
                </c:pt>
                <c:pt idx="135">
                  <c:v>0.73199999999999976</c:v>
                </c:pt>
                <c:pt idx="136">
                  <c:v>0.72999999999999976</c:v>
                </c:pt>
                <c:pt idx="137">
                  <c:v>0.72799999999999976</c:v>
                </c:pt>
                <c:pt idx="138">
                  <c:v>0.72599999999999976</c:v>
                </c:pt>
                <c:pt idx="139">
                  <c:v>0.72399999999999975</c:v>
                </c:pt>
                <c:pt idx="140">
                  <c:v>0.72199999999999975</c:v>
                </c:pt>
                <c:pt idx="141">
                  <c:v>0.71999999999999975</c:v>
                </c:pt>
                <c:pt idx="142">
                  <c:v>0.71799999999999975</c:v>
                </c:pt>
                <c:pt idx="143">
                  <c:v>0.71599999999999975</c:v>
                </c:pt>
                <c:pt idx="144">
                  <c:v>0.71399999999999975</c:v>
                </c:pt>
                <c:pt idx="145">
                  <c:v>0.71199999999999974</c:v>
                </c:pt>
                <c:pt idx="146">
                  <c:v>0.70999999999999974</c:v>
                </c:pt>
                <c:pt idx="147">
                  <c:v>0.70799999999999974</c:v>
                </c:pt>
                <c:pt idx="148">
                  <c:v>0.70599999999999974</c:v>
                </c:pt>
                <c:pt idx="149">
                  <c:v>0.70399999999999974</c:v>
                </c:pt>
                <c:pt idx="150">
                  <c:v>0.70199999999999974</c:v>
                </c:pt>
                <c:pt idx="151">
                  <c:v>0.69999999999999973</c:v>
                </c:pt>
                <c:pt idx="152">
                  <c:v>0.69799999999999973</c:v>
                </c:pt>
                <c:pt idx="153">
                  <c:v>0.69599999999999973</c:v>
                </c:pt>
                <c:pt idx="154">
                  <c:v>0.69399999999999973</c:v>
                </c:pt>
                <c:pt idx="155">
                  <c:v>0.69199999999999973</c:v>
                </c:pt>
                <c:pt idx="156">
                  <c:v>0.68999999999999972</c:v>
                </c:pt>
                <c:pt idx="157">
                  <c:v>0.68799999999999972</c:v>
                </c:pt>
                <c:pt idx="158">
                  <c:v>0.68599999999999972</c:v>
                </c:pt>
                <c:pt idx="159">
                  <c:v>0.68399999999999972</c:v>
                </c:pt>
                <c:pt idx="160">
                  <c:v>0.68199999999999972</c:v>
                </c:pt>
                <c:pt idx="161">
                  <c:v>0.67999999999999972</c:v>
                </c:pt>
                <c:pt idx="162">
                  <c:v>0.67799999999999971</c:v>
                </c:pt>
                <c:pt idx="163">
                  <c:v>0.67599999999999971</c:v>
                </c:pt>
                <c:pt idx="164">
                  <c:v>0.67399999999999971</c:v>
                </c:pt>
                <c:pt idx="165">
                  <c:v>0.67199999999999971</c:v>
                </c:pt>
                <c:pt idx="166">
                  <c:v>0.66999999999999971</c:v>
                </c:pt>
                <c:pt idx="167">
                  <c:v>0.66799999999999971</c:v>
                </c:pt>
                <c:pt idx="168">
                  <c:v>0.6659999999999997</c:v>
                </c:pt>
                <c:pt idx="169">
                  <c:v>0.6639999999999997</c:v>
                </c:pt>
                <c:pt idx="170">
                  <c:v>0.6619999999999997</c:v>
                </c:pt>
                <c:pt idx="171">
                  <c:v>0.6599999999999997</c:v>
                </c:pt>
                <c:pt idx="172">
                  <c:v>0.6579999999999997</c:v>
                </c:pt>
                <c:pt idx="173">
                  <c:v>0.65599999999999969</c:v>
                </c:pt>
                <c:pt idx="174">
                  <c:v>0.65399999999999969</c:v>
                </c:pt>
                <c:pt idx="175">
                  <c:v>0.65199999999999969</c:v>
                </c:pt>
                <c:pt idx="176">
                  <c:v>0.64999999999999969</c:v>
                </c:pt>
                <c:pt idx="177">
                  <c:v>0.64799999999999969</c:v>
                </c:pt>
                <c:pt idx="178">
                  <c:v>0.64599999999999969</c:v>
                </c:pt>
                <c:pt idx="179">
                  <c:v>0.64399999999999968</c:v>
                </c:pt>
                <c:pt idx="180">
                  <c:v>0.64199999999999968</c:v>
                </c:pt>
                <c:pt idx="181">
                  <c:v>0.63999999999999968</c:v>
                </c:pt>
                <c:pt idx="182">
                  <c:v>0.63799999999999968</c:v>
                </c:pt>
                <c:pt idx="183">
                  <c:v>0.63599999999999968</c:v>
                </c:pt>
                <c:pt idx="184">
                  <c:v>0.63399999999999967</c:v>
                </c:pt>
                <c:pt idx="185">
                  <c:v>0.63199999999999967</c:v>
                </c:pt>
                <c:pt idx="186">
                  <c:v>0.62999999999999967</c:v>
                </c:pt>
                <c:pt idx="187">
                  <c:v>0.62799999999999967</c:v>
                </c:pt>
                <c:pt idx="188">
                  <c:v>0.62599999999999967</c:v>
                </c:pt>
                <c:pt idx="189">
                  <c:v>0.62399999999999967</c:v>
                </c:pt>
                <c:pt idx="190">
                  <c:v>0.62199999999999966</c:v>
                </c:pt>
                <c:pt idx="191">
                  <c:v>0.61999999999999966</c:v>
                </c:pt>
                <c:pt idx="192">
                  <c:v>0.61799999999999966</c:v>
                </c:pt>
                <c:pt idx="193">
                  <c:v>0.61599999999999966</c:v>
                </c:pt>
                <c:pt idx="194">
                  <c:v>0.61399999999999966</c:v>
                </c:pt>
                <c:pt idx="195">
                  <c:v>0.61199999999999966</c:v>
                </c:pt>
                <c:pt idx="196">
                  <c:v>0.60999999999999965</c:v>
                </c:pt>
                <c:pt idx="197">
                  <c:v>0.60799999999999965</c:v>
                </c:pt>
                <c:pt idx="198">
                  <c:v>0.60599999999999965</c:v>
                </c:pt>
                <c:pt idx="199">
                  <c:v>0.60399999999999965</c:v>
                </c:pt>
                <c:pt idx="200">
                  <c:v>0.60199999999999965</c:v>
                </c:pt>
                <c:pt idx="201">
                  <c:v>0.59999999999999964</c:v>
                </c:pt>
                <c:pt idx="202">
                  <c:v>0.59799999999999964</c:v>
                </c:pt>
                <c:pt idx="203">
                  <c:v>0.59599999999999964</c:v>
                </c:pt>
                <c:pt idx="204">
                  <c:v>0.59399999999999964</c:v>
                </c:pt>
                <c:pt idx="205">
                  <c:v>0.59199999999999964</c:v>
                </c:pt>
                <c:pt idx="206">
                  <c:v>0.58999999999999964</c:v>
                </c:pt>
                <c:pt idx="207">
                  <c:v>0.58799999999999963</c:v>
                </c:pt>
                <c:pt idx="208">
                  <c:v>0.58599999999999963</c:v>
                </c:pt>
                <c:pt idx="209">
                  <c:v>0.58399999999999963</c:v>
                </c:pt>
                <c:pt idx="210">
                  <c:v>0.58199999999999963</c:v>
                </c:pt>
                <c:pt idx="211">
                  <c:v>0.57999999999999963</c:v>
                </c:pt>
                <c:pt idx="212">
                  <c:v>0.57799999999999963</c:v>
                </c:pt>
                <c:pt idx="213">
                  <c:v>0.57599999999999962</c:v>
                </c:pt>
                <c:pt idx="214">
                  <c:v>0.57399999999999962</c:v>
                </c:pt>
                <c:pt idx="215">
                  <c:v>0.57199999999999962</c:v>
                </c:pt>
                <c:pt idx="216">
                  <c:v>0.56999999999999962</c:v>
                </c:pt>
                <c:pt idx="217">
                  <c:v>0.56799999999999962</c:v>
                </c:pt>
                <c:pt idx="218">
                  <c:v>0.56599999999999961</c:v>
                </c:pt>
                <c:pt idx="219">
                  <c:v>0.56399999999999961</c:v>
                </c:pt>
                <c:pt idx="220">
                  <c:v>0.56199999999999961</c:v>
                </c:pt>
                <c:pt idx="221">
                  <c:v>0.55999999999999961</c:v>
                </c:pt>
                <c:pt idx="222">
                  <c:v>0.55799999999999961</c:v>
                </c:pt>
                <c:pt idx="223">
                  <c:v>0.55599999999999961</c:v>
                </c:pt>
                <c:pt idx="224">
                  <c:v>0.5539999999999996</c:v>
                </c:pt>
                <c:pt idx="225">
                  <c:v>0.5519999999999996</c:v>
                </c:pt>
                <c:pt idx="226">
                  <c:v>0.5499999999999996</c:v>
                </c:pt>
                <c:pt idx="227">
                  <c:v>0.5479999999999996</c:v>
                </c:pt>
                <c:pt idx="228">
                  <c:v>0.5459999999999996</c:v>
                </c:pt>
                <c:pt idx="229">
                  <c:v>0.54399999999999959</c:v>
                </c:pt>
                <c:pt idx="230">
                  <c:v>0.54199999999999959</c:v>
                </c:pt>
                <c:pt idx="231">
                  <c:v>0.53999999999999959</c:v>
                </c:pt>
                <c:pt idx="232">
                  <c:v>0.53799999999999959</c:v>
                </c:pt>
                <c:pt idx="233">
                  <c:v>0.53599999999999959</c:v>
                </c:pt>
                <c:pt idx="234">
                  <c:v>0.53399999999999959</c:v>
                </c:pt>
                <c:pt idx="235">
                  <c:v>0.53199999999999958</c:v>
                </c:pt>
                <c:pt idx="236">
                  <c:v>0.52999999999999958</c:v>
                </c:pt>
                <c:pt idx="237">
                  <c:v>0.52799999999999958</c:v>
                </c:pt>
                <c:pt idx="238">
                  <c:v>0.52599999999999958</c:v>
                </c:pt>
                <c:pt idx="239">
                  <c:v>0.52399999999999958</c:v>
                </c:pt>
                <c:pt idx="240">
                  <c:v>0.52199999999999958</c:v>
                </c:pt>
                <c:pt idx="241">
                  <c:v>0.51999999999999957</c:v>
                </c:pt>
                <c:pt idx="242">
                  <c:v>0.51799999999999957</c:v>
                </c:pt>
                <c:pt idx="243">
                  <c:v>0.51599999999999957</c:v>
                </c:pt>
                <c:pt idx="244">
                  <c:v>0.51399999999999957</c:v>
                </c:pt>
                <c:pt idx="245">
                  <c:v>0.51199999999999957</c:v>
                </c:pt>
                <c:pt idx="246">
                  <c:v>0.50999999999999956</c:v>
                </c:pt>
                <c:pt idx="247">
                  <c:v>0.50799999999999956</c:v>
                </c:pt>
                <c:pt idx="248">
                  <c:v>0.50599999999999956</c:v>
                </c:pt>
                <c:pt idx="249">
                  <c:v>0.50399999999999956</c:v>
                </c:pt>
                <c:pt idx="250">
                  <c:v>0.50199999999999956</c:v>
                </c:pt>
                <c:pt idx="251">
                  <c:v>0.49999999999999967</c:v>
                </c:pt>
                <c:pt idx="252">
                  <c:v>0.49799999999999967</c:v>
                </c:pt>
                <c:pt idx="253">
                  <c:v>0.49599999999999966</c:v>
                </c:pt>
                <c:pt idx="254">
                  <c:v>0.49399999999999966</c:v>
                </c:pt>
                <c:pt idx="255">
                  <c:v>0.49199999999999966</c:v>
                </c:pt>
                <c:pt idx="256">
                  <c:v>0.48999999999999966</c:v>
                </c:pt>
                <c:pt idx="257">
                  <c:v>0.48799999999999966</c:v>
                </c:pt>
                <c:pt idx="258">
                  <c:v>0.48599999999999965</c:v>
                </c:pt>
                <c:pt idx="259">
                  <c:v>0.48399999999999965</c:v>
                </c:pt>
                <c:pt idx="260">
                  <c:v>0.48199999999999965</c:v>
                </c:pt>
                <c:pt idx="261">
                  <c:v>0.47999999999999965</c:v>
                </c:pt>
                <c:pt idx="262">
                  <c:v>0.47799999999999965</c:v>
                </c:pt>
                <c:pt idx="263">
                  <c:v>0.47599999999999965</c:v>
                </c:pt>
                <c:pt idx="264">
                  <c:v>0.47399999999999964</c:v>
                </c:pt>
                <c:pt idx="265">
                  <c:v>0.47199999999999964</c:v>
                </c:pt>
                <c:pt idx="266">
                  <c:v>0.46999999999999964</c:v>
                </c:pt>
                <c:pt idx="267">
                  <c:v>0.46799999999999964</c:v>
                </c:pt>
                <c:pt idx="268">
                  <c:v>0.46599999999999964</c:v>
                </c:pt>
                <c:pt idx="269">
                  <c:v>0.46399999999999963</c:v>
                </c:pt>
                <c:pt idx="270">
                  <c:v>0.46199999999999963</c:v>
                </c:pt>
                <c:pt idx="271">
                  <c:v>0.45999999999999963</c:v>
                </c:pt>
                <c:pt idx="272">
                  <c:v>0.45799999999999963</c:v>
                </c:pt>
                <c:pt idx="273">
                  <c:v>0.45599999999999963</c:v>
                </c:pt>
                <c:pt idx="274">
                  <c:v>0.45399999999999963</c:v>
                </c:pt>
                <c:pt idx="275">
                  <c:v>0.45199999999999962</c:v>
                </c:pt>
                <c:pt idx="276">
                  <c:v>0.44999999999999962</c:v>
                </c:pt>
                <c:pt idx="277">
                  <c:v>0.44799999999999962</c:v>
                </c:pt>
                <c:pt idx="278">
                  <c:v>0.44599999999999962</c:v>
                </c:pt>
                <c:pt idx="279">
                  <c:v>0.44399999999999962</c:v>
                </c:pt>
                <c:pt idx="280">
                  <c:v>0.44199999999999962</c:v>
                </c:pt>
                <c:pt idx="281">
                  <c:v>0.43999999999999961</c:v>
                </c:pt>
                <c:pt idx="282">
                  <c:v>0.43799999999999961</c:v>
                </c:pt>
                <c:pt idx="283">
                  <c:v>0.43599999999999961</c:v>
                </c:pt>
                <c:pt idx="284">
                  <c:v>0.43399999999999961</c:v>
                </c:pt>
                <c:pt idx="285">
                  <c:v>0.43199999999999961</c:v>
                </c:pt>
                <c:pt idx="286">
                  <c:v>0.4299999999999996</c:v>
                </c:pt>
                <c:pt idx="287">
                  <c:v>0.4279999999999996</c:v>
                </c:pt>
                <c:pt idx="288">
                  <c:v>0.4259999999999996</c:v>
                </c:pt>
                <c:pt idx="289">
                  <c:v>0.4239999999999996</c:v>
                </c:pt>
                <c:pt idx="290">
                  <c:v>0.4219999999999996</c:v>
                </c:pt>
                <c:pt idx="291">
                  <c:v>0.4199999999999996</c:v>
                </c:pt>
                <c:pt idx="292">
                  <c:v>0.41799999999999959</c:v>
                </c:pt>
                <c:pt idx="293">
                  <c:v>0.41599999999999959</c:v>
                </c:pt>
                <c:pt idx="294">
                  <c:v>0.41399999999999959</c:v>
                </c:pt>
                <c:pt idx="295">
                  <c:v>0.41199999999999959</c:v>
                </c:pt>
                <c:pt idx="296">
                  <c:v>0.40999999999999959</c:v>
                </c:pt>
                <c:pt idx="297">
                  <c:v>0.40799999999999959</c:v>
                </c:pt>
                <c:pt idx="298">
                  <c:v>0.40599999999999958</c:v>
                </c:pt>
                <c:pt idx="299">
                  <c:v>0.40399999999999958</c:v>
                </c:pt>
                <c:pt idx="300">
                  <c:v>0.40199999999999958</c:v>
                </c:pt>
                <c:pt idx="301">
                  <c:v>0.39999999999999958</c:v>
                </c:pt>
                <c:pt idx="302">
                  <c:v>0.39799999999999958</c:v>
                </c:pt>
                <c:pt idx="303">
                  <c:v>0.39599999999999957</c:v>
                </c:pt>
                <c:pt idx="304">
                  <c:v>0.39399999999999957</c:v>
                </c:pt>
                <c:pt idx="305">
                  <c:v>0.39199999999999957</c:v>
                </c:pt>
                <c:pt idx="306">
                  <c:v>0.38999999999999957</c:v>
                </c:pt>
                <c:pt idx="307">
                  <c:v>0.38799999999999957</c:v>
                </c:pt>
                <c:pt idx="308">
                  <c:v>0.38599999999999957</c:v>
                </c:pt>
                <c:pt idx="309">
                  <c:v>0.38399999999999956</c:v>
                </c:pt>
                <c:pt idx="310">
                  <c:v>0.38199999999999956</c:v>
                </c:pt>
                <c:pt idx="311">
                  <c:v>0.37999999999999956</c:v>
                </c:pt>
                <c:pt idx="312">
                  <c:v>0.37799999999999956</c:v>
                </c:pt>
                <c:pt idx="313">
                  <c:v>0.37599999999999956</c:v>
                </c:pt>
                <c:pt idx="314">
                  <c:v>0.37399999999999956</c:v>
                </c:pt>
                <c:pt idx="315">
                  <c:v>0.37199999999999955</c:v>
                </c:pt>
                <c:pt idx="316">
                  <c:v>0.36999999999999955</c:v>
                </c:pt>
                <c:pt idx="317">
                  <c:v>0.36799999999999955</c:v>
                </c:pt>
                <c:pt idx="318">
                  <c:v>0.36599999999999955</c:v>
                </c:pt>
                <c:pt idx="319">
                  <c:v>0.36399999999999955</c:v>
                </c:pt>
                <c:pt idx="320">
                  <c:v>0.36199999999999954</c:v>
                </c:pt>
                <c:pt idx="321">
                  <c:v>0.35999999999999954</c:v>
                </c:pt>
                <c:pt idx="322">
                  <c:v>0.35799999999999954</c:v>
                </c:pt>
                <c:pt idx="323">
                  <c:v>0.35599999999999954</c:v>
                </c:pt>
                <c:pt idx="324">
                  <c:v>0.35399999999999954</c:v>
                </c:pt>
                <c:pt idx="325">
                  <c:v>0.35199999999999954</c:v>
                </c:pt>
                <c:pt idx="326">
                  <c:v>0.34999999999999953</c:v>
                </c:pt>
                <c:pt idx="327">
                  <c:v>0.34799999999999953</c:v>
                </c:pt>
                <c:pt idx="328">
                  <c:v>0.34599999999999953</c:v>
                </c:pt>
                <c:pt idx="329">
                  <c:v>0.34399999999999953</c:v>
                </c:pt>
                <c:pt idx="330">
                  <c:v>0.34199999999999953</c:v>
                </c:pt>
                <c:pt idx="331">
                  <c:v>0.33999999999999952</c:v>
                </c:pt>
                <c:pt idx="332">
                  <c:v>0.33799999999999952</c:v>
                </c:pt>
                <c:pt idx="333">
                  <c:v>0.33599999999999952</c:v>
                </c:pt>
                <c:pt idx="334">
                  <c:v>0.33399999999999952</c:v>
                </c:pt>
                <c:pt idx="335">
                  <c:v>0.33199999999999952</c:v>
                </c:pt>
                <c:pt idx="336">
                  <c:v>0.32999999999999952</c:v>
                </c:pt>
                <c:pt idx="337">
                  <c:v>0.32799999999999951</c:v>
                </c:pt>
                <c:pt idx="338">
                  <c:v>0.32599999999999951</c:v>
                </c:pt>
                <c:pt idx="339">
                  <c:v>0.32399999999999951</c:v>
                </c:pt>
                <c:pt idx="340">
                  <c:v>0.32199999999999951</c:v>
                </c:pt>
                <c:pt idx="341">
                  <c:v>0.31999999999999951</c:v>
                </c:pt>
                <c:pt idx="342">
                  <c:v>0.31799999999999951</c:v>
                </c:pt>
                <c:pt idx="343">
                  <c:v>0.3159999999999995</c:v>
                </c:pt>
                <c:pt idx="344">
                  <c:v>0.3139999999999995</c:v>
                </c:pt>
                <c:pt idx="345">
                  <c:v>0.3119999999999995</c:v>
                </c:pt>
                <c:pt idx="346">
                  <c:v>0.3099999999999995</c:v>
                </c:pt>
                <c:pt idx="347">
                  <c:v>0.3079999999999995</c:v>
                </c:pt>
                <c:pt idx="348">
                  <c:v>0.30599999999999949</c:v>
                </c:pt>
                <c:pt idx="349">
                  <c:v>0.30399999999999949</c:v>
                </c:pt>
                <c:pt idx="350">
                  <c:v>0.30199999999999949</c:v>
                </c:pt>
                <c:pt idx="351">
                  <c:v>0.29999999999999949</c:v>
                </c:pt>
                <c:pt idx="352">
                  <c:v>0.29799999999999949</c:v>
                </c:pt>
                <c:pt idx="353">
                  <c:v>0.29599999999999949</c:v>
                </c:pt>
                <c:pt idx="354">
                  <c:v>0.29399999999999948</c:v>
                </c:pt>
                <c:pt idx="355">
                  <c:v>0.29199999999999948</c:v>
                </c:pt>
                <c:pt idx="356">
                  <c:v>0.28999999999999948</c:v>
                </c:pt>
                <c:pt idx="357">
                  <c:v>0.28799999999999948</c:v>
                </c:pt>
                <c:pt idx="358">
                  <c:v>0.28599999999999948</c:v>
                </c:pt>
                <c:pt idx="359">
                  <c:v>0.28399999999999948</c:v>
                </c:pt>
                <c:pt idx="360">
                  <c:v>0.28199999999999947</c:v>
                </c:pt>
                <c:pt idx="361">
                  <c:v>0.27999999999999947</c:v>
                </c:pt>
                <c:pt idx="362">
                  <c:v>0.27799999999999947</c:v>
                </c:pt>
                <c:pt idx="363">
                  <c:v>0.27599999999999947</c:v>
                </c:pt>
                <c:pt idx="364">
                  <c:v>0.27399999999999947</c:v>
                </c:pt>
                <c:pt idx="365">
                  <c:v>0.27199999999999946</c:v>
                </c:pt>
                <c:pt idx="366">
                  <c:v>0.26999999999999946</c:v>
                </c:pt>
                <c:pt idx="367">
                  <c:v>0.26799999999999946</c:v>
                </c:pt>
                <c:pt idx="368">
                  <c:v>0.26599999999999946</c:v>
                </c:pt>
                <c:pt idx="369">
                  <c:v>0.26399999999999946</c:v>
                </c:pt>
                <c:pt idx="370">
                  <c:v>0.26199999999999946</c:v>
                </c:pt>
                <c:pt idx="371">
                  <c:v>0.25999999999999945</c:v>
                </c:pt>
                <c:pt idx="372">
                  <c:v>0.25799999999999945</c:v>
                </c:pt>
                <c:pt idx="373">
                  <c:v>0.25599999999999945</c:v>
                </c:pt>
                <c:pt idx="374">
                  <c:v>0.25399999999999945</c:v>
                </c:pt>
                <c:pt idx="375">
                  <c:v>0.25199999999999945</c:v>
                </c:pt>
                <c:pt idx="376">
                  <c:v>0.24999999999999944</c:v>
                </c:pt>
                <c:pt idx="377">
                  <c:v>0.24799999999999944</c:v>
                </c:pt>
                <c:pt idx="378">
                  <c:v>0.24599999999999944</c:v>
                </c:pt>
                <c:pt idx="379">
                  <c:v>0.24399999999999944</c:v>
                </c:pt>
                <c:pt idx="380">
                  <c:v>0.24199999999999944</c:v>
                </c:pt>
                <c:pt idx="381">
                  <c:v>0.23999999999999944</c:v>
                </c:pt>
                <c:pt idx="382">
                  <c:v>0.23799999999999943</c:v>
                </c:pt>
                <c:pt idx="383">
                  <c:v>0.23599999999999943</c:v>
                </c:pt>
                <c:pt idx="384">
                  <c:v>0.23399999999999943</c:v>
                </c:pt>
                <c:pt idx="385">
                  <c:v>0.23199999999999943</c:v>
                </c:pt>
                <c:pt idx="386">
                  <c:v>0.22999999999999943</c:v>
                </c:pt>
                <c:pt idx="387">
                  <c:v>0.22799999999999943</c:v>
                </c:pt>
                <c:pt idx="388">
                  <c:v>0.22599999999999942</c:v>
                </c:pt>
                <c:pt idx="389">
                  <c:v>0.22399999999999942</c:v>
                </c:pt>
                <c:pt idx="390">
                  <c:v>0.22199999999999942</c:v>
                </c:pt>
                <c:pt idx="391">
                  <c:v>0.21999999999999942</c:v>
                </c:pt>
                <c:pt idx="392">
                  <c:v>0.21799999999999942</c:v>
                </c:pt>
                <c:pt idx="393">
                  <c:v>0.21599999999999941</c:v>
                </c:pt>
                <c:pt idx="394">
                  <c:v>0.21399999999999941</c:v>
                </c:pt>
                <c:pt idx="395">
                  <c:v>0.21199999999999941</c:v>
                </c:pt>
                <c:pt idx="396">
                  <c:v>0.20999999999999941</c:v>
                </c:pt>
                <c:pt idx="397">
                  <c:v>0.20799999999999941</c:v>
                </c:pt>
                <c:pt idx="398">
                  <c:v>0.20599999999999941</c:v>
                </c:pt>
                <c:pt idx="399">
                  <c:v>0.2039999999999994</c:v>
                </c:pt>
                <c:pt idx="400">
                  <c:v>0.2019999999999994</c:v>
                </c:pt>
                <c:pt idx="401">
                  <c:v>0.1999999999999994</c:v>
                </c:pt>
                <c:pt idx="402">
                  <c:v>0.1979999999999994</c:v>
                </c:pt>
                <c:pt idx="403">
                  <c:v>0.1959999999999994</c:v>
                </c:pt>
                <c:pt idx="404">
                  <c:v>0.1939999999999994</c:v>
                </c:pt>
                <c:pt idx="405">
                  <c:v>0.19199999999999939</c:v>
                </c:pt>
                <c:pt idx="406">
                  <c:v>0.18999999999999939</c:v>
                </c:pt>
                <c:pt idx="407">
                  <c:v>0.18799999999999939</c:v>
                </c:pt>
                <c:pt idx="408">
                  <c:v>0.18599999999999939</c:v>
                </c:pt>
                <c:pt idx="409">
                  <c:v>0.18399999999999939</c:v>
                </c:pt>
                <c:pt idx="410">
                  <c:v>0.18199999999999938</c:v>
                </c:pt>
                <c:pt idx="411">
                  <c:v>0.17999999999999938</c:v>
                </c:pt>
                <c:pt idx="412">
                  <c:v>0.17799999999999938</c:v>
                </c:pt>
                <c:pt idx="413">
                  <c:v>0.17599999999999938</c:v>
                </c:pt>
                <c:pt idx="414">
                  <c:v>0.17399999999999938</c:v>
                </c:pt>
                <c:pt idx="415">
                  <c:v>0.17199999999999938</c:v>
                </c:pt>
                <c:pt idx="416">
                  <c:v>0.16999999999999937</c:v>
                </c:pt>
                <c:pt idx="417">
                  <c:v>0.16799999999999937</c:v>
                </c:pt>
                <c:pt idx="418">
                  <c:v>0.16599999999999937</c:v>
                </c:pt>
                <c:pt idx="419">
                  <c:v>0.16399999999999937</c:v>
                </c:pt>
                <c:pt idx="420">
                  <c:v>0.16199999999999937</c:v>
                </c:pt>
                <c:pt idx="421">
                  <c:v>0.15999999999999936</c:v>
                </c:pt>
                <c:pt idx="422">
                  <c:v>0.15799999999999936</c:v>
                </c:pt>
                <c:pt idx="423">
                  <c:v>0.15599999999999936</c:v>
                </c:pt>
                <c:pt idx="424">
                  <c:v>0.15399999999999936</c:v>
                </c:pt>
                <c:pt idx="425">
                  <c:v>0.15199999999999936</c:v>
                </c:pt>
                <c:pt idx="426">
                  <c:v>0.14999999999999936</c:v>
                </c:pt>
                <c:pt idx="427">
                  <c:v>0.14799999999999935</c:v>
                </c:pt>
                <c:pt idx="428">
                  <c:v>0.14599999999999935</c:v>
                </c:pt>
                <c:pt idx="429">
                  <c:v>0.14399999999999935</c:v>
                </c:pt>
                <c:pt idx="430">
                  <c:v>0.14199999999999935</c:v>
                </c:pt>
                <c:pt idx="431">
                  <c:v>0.13999999999999935</c:v>
                </c:pt>
                <c:pt idx="432">
                  <c:v>0.13799999999999935</c:v>
                </c:pt>
                <c:pt idx="433">
                  <c:v>0.13599999999999934</c:v>
                </c:pt>
                <c:pt idx="434">
                  <c:v>0.13399999999999934</c:v>
                </c:pt>
                <c:pt idx="435">
                  <c:v>0.13199999999999934</c:v>
                </c:pt>
                <c:pt idx="436">
                  <c:v>0.12999999999999934</c:v>
                </c:pt>
                <c:pt idx="437">
                  <c:v>0.12799999999999934</c:v>
                </c:pt>
                <c:pt idx="438">
                  <c:v>0.12599999999999933</c:v>
                </c:pt>
                <c:pt idx="439">
                  <c:v>0.12399999999999933</c:v>
                </c:pt>
                <c:pt idx="440">
                  <c:v>0.12199999999999933</c:v>
                </c:pt>
                <c:pt idx="441">
                  <c:v>0.11999999999999933</c:v>
                </c:pt>
                <c:pt idx="442">
                  <c:v>0.11799999999999933</c:v>
                </c:pt>
                <c:pt idx="443">
                  <c:v>0.11599999999999933</c:v>
                </c:pt>
                <c:pt idx="444">
                  <c:v>0.11399999999999932</c:v>
                </c:pt>
                <c:pt idx="445">
                  <c:v>0.11199999999999932</c:v>
                </c:pt>
                <c:pt idx="446">
                  <c:v>0.10999999999999932</c:v>
                </c:pt>
                <c:pt idx="447">
                  <c:v>0.10799999999999932</c:v>
                </c:pt>
                <c:pt idx="448">
                  <c:v>0.10599999999999932</c:v>
                </c:pt>
                <c:pt idx="449">
                  <c:v>0.10399999999999932</c:v>
                </c:pt>
                <c:pt idx="450">
                  <c:v>0.10199999999999931</c:v>
                </c:pt>
                <c:pt idx="451">
                  <c:v>9.9999999999999312E-2</c:v>
                </c:pt>
                <c:pt idx="452">
                  <c:v>9.799999999999931E-2</c:v>
                </c:pt>
                <c:pt idx="453">
                  <c:v>9.5999999999999308E-2</c:v>
                </c:pt>
                <c:pt idx="454">
                  <c:v>9.3999999999999306E-2</c:v>
                </c:pt>
                <c:pt idx="455">
                  <c:v>9.1999999999999305E-2</c:v>
                </c:pt>
                <c:pt idx="456">
                  <c:v>8.9999999999999303E-2</c:v>
                </c:pt>
                <c:pt idx="457">
                  <c:v>8.7999999999999301E-2</c:v>
                </c:pt>
                <c:pt idx="458">
                  <c:v>8.5999999999999299E-2</c:v>
                </c:pt>
                <c:pt idx="459">
                  <c:v>8.3999999999999297E-2</c:v>
                </c:pt>
                <c:pt idx="460">
                  <c:v>8.1999999999999296E-2</c:v>
                </c:pt>
                <c:pt idx="461">
                  <c:v>7.9999999999999294E-2</c:v>
                </c:pt>
                <c:pt idx="462">
                  <c:v>7.7999999999999292E-2</c:v>
                </c:pt>
                <c:pt idx="463">
                  <c:v>7.599999999999929E-2</c:v>
                </c:pt>
                <c:pt idx="464">
                  <c:v>7.3999999999999289E-2</c:v>
                </c:pt>
                <c:pt idx="465">
                  <c:v>7.1999999999999287E-2</c:v>
                </c:pt>
                <c:pt idx="466">
                  <c:v>6.9999999999999285E-2</c:v>
                </c:pt>
                <c:pt idx="467">
                  <c:v>6.7999999999999283E-2</c:v>
                </c:pt>
                <c:pt idx="468">
                  <c:v>6.5999999999999281E-2</c:v>
                </c:pt>
                <c:pt idx="469">
                  <c:v>6.399999999999928E-2</c:v>
                </c:pt>
                <c:pt idx="470">
                  <c:v>6.1999999999999278E-2</c:v>
                </c:pt>
                <c:pt idx="471">
                  <c:v>5.9999999999999276E-2</c:v>
                </c:pt>
                <c:pt idx="472">
                  <c:v>5.7999999999999274E-2</c:v>
                </c:pt>
                <c:pt idx="473">
                  <c:v>5.5999999999999273E-2</c:v>
                </c:pt>
                <c:pt idx="474">
                  <c:v>5.3999999999999271E-2</c:v>
                </c:pt>
                <c:pt idx="475">
                  <c:v>5.1999999999999269E-2</c:v>
                </c:pt>
                <c:pt idx="476">
                  <c:v>4.9999999999999267E-2</c:v>
                </c:pt>
                <c:pt idx="477">
                  <c:v>4.7999999999999265E-2</c:v>
                </c:pt>
                <c:pt idx="478">
                  <c:v>4.5999999999999264E-2</c:v>
                </c:pt>
                <c:pt idx="479">
                  <c:v>4.3999999999999262E-2</c:v>
                </c:pt>
                <c:pt idx="480">
                  <c:v>4.199999999999926E-2</c:v>
                </c:pt>
                <c:pt idx="481">
                  <c:v>3.9999999999999258E-2</c:v>
                </c:pt>
                <c:pt idx="482">
                  <c:v>3.7999999999999257E-2</c:v>
                </c:pt>
                <c:pt idx="483">
                  <c:v>3.5999999999999255E-2</c:v>
                </c:pt>
                <c:pt idx="484">
                  <c:v>3.3999999999999253E-2</c:v>
                </c:pt>
                <c:pt idx="485">
                  <c:v>3.1999999999999251E-2</c:v>
                </c:pt>
                <c:pt idx="486">
                  <c:v>2.9999999999999249E-2</c:v>
                </c:pt>
                <c:pt idx="487">
                  <c:v>2.7999999999999248E-2</c:v>
                </c:pt>
                <c:pt idx="488">
                  <c:v>2.5999999999999246E-2</c:v>
                </c:pt>
                <c:pt idx="489">
                  <c:v>2.3999999999999244E-2</c:v>
                </c:pt>
                <c:pt idx="490">
                  <c:v>2.1999999999999242E-2</c:v>
                </c:pt>
                <c:pt idx="491">
                  <c:v>1.9999999999999241E-2</c:v>
                </c:pt>
                <c:pt idx="492">
                  <c:v>1.7999999999999239E-2</c:v>
                </c:pt>
                <c:pt idx="493">
                  <c:v>1.5999999999999237E-2</c:v>
                </c:pt>
                <c:pt idx="494">
                  <c:v>1.3999999999999235E-2</c:v>
                </c:pt>
                <c:pt idx="495">
                  <c:v>1.1999999999999234E-2</c:v>
                </c:pt>
                <c:pt idx="496">
                  <c:v>9.9999999999992317E-3</c:v>
                </c:pt>
                <c:pt idx="497">
                  <c:v>7.9999999999992299E-3</c:v>
                </c:pt>
                <c:pt idx="498">
                  <c:v>5.9999999999992282E-3</c:v>
                </c:pt>
                <c:pt idx="499">
                  <c:v>3.9999999999992264E-3</c:v>
                </c:pt>
                <c:pt idx="500">
                  <c:v>1.9999999999992246E-3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2E-3</c:v>
                </c:pt>
                <c:pt idx="1002">
                  <c:v>4.0000000000000001E-3</c:v>
                </c:pt>
                <c:pt idx="1003">
                  <c:v>6.0000000000000001E-3</c:v>
                </c:pt>
                <c:pt idx="1004">
                  <c:v>8.0000000000000002E-3</c:v>
                </c:pt>
                <c:pt idx="1005">
                  <c:v>0.01</c:v>
                </c:pt>
                <c:pt idx="1006">
                  <c:v>1.2E-2</c:v>
                </c:pt>
                <c:pt idx="1007">
                  <c:v>1.4E-2</c:v>
                </c:pt>
                <c:pt idx="1008">
                  <c:v>1.6E-2</c:v>
                </c:pt>
                <c:pt idx="1009">
                  <c:v>1.8000000000000002E-2</c:v>
                </c:pt>
                <c:pt idx="1010">
                  <c:v>2.0000000000000004E-2</c:v>
                </c:pt>
                <c:pt idx="1011">
                  <c:v>2.2000000000000006E-2</c:v>
                </c:pt>
                <c:pt idx="1012">
                  <c:v>2.4000000000000007E-2</c:v>
                </c:pt>
                <c:pt idx="1013">
                  <c:v>2.6000000000000009E-2</c:v>
                </c:pt>
                <c:pt idx="1014">
                  <c:v>2.8000000000000011E-2</c:v>
                </c:pt>
                <c:pt idx="1015">
                  <c:v>3.0000000000000013E-2</c:v>
                </c:pt>
                <c:pt idx="1016">
                  <c:v>3.2000000000000015E-2</c:v>
                </c:pt>
                <c:pt idx="1017">
                  <c:v>3.4000000000000016E-2</c:v>
                </c:pt>
                <c:pt idx="1018">
                  <c:v>3.6000000000000018E-2</c:v>
                </c:pt>
                <c:pt idx="1019">
                  <c:v>3.800000000000002E-2</c:v>
                </c:pt>
                <c:pt idx="1020">
                  <c:v>4.0000000000000022E-2</c:v>
                </c:pt>
                <c:pt idx="1021">
                  <c:v>4.2000000000000023E-2</c:v>
                </c:pt>
                <c:pt idx="1022">
                  <c:v>4.4000000000000025E-2</c:v>
                </c:pt>
                <c:pt idx="1023">
                  <c:v>4.6000000000000027E-2</c:v>
                </c:pt>
                <c:pt idx="1024">
                  <c:v>4.8000000000000029E-2</c:v>
                </c:pt>
                <c:pt idx="1025">
                  <c:v>5.0000000000000031E-2</c:v>
                </c:pt>
                <c:pt idx="1026">
                  <c:v>5.2000000000000032E-2</c:v>
                </c:pt>
                <c:pt idx="1027">
                  <c:v>5.4000000000000034E-2</c:v>
                </c:pt>
                <c:pt idx="1028">
                  <c:v>5.6000000000000036E-2</c:v>
                </c:pt>
                <c:pt idx="1029">
                  <c:v>5.8000000000000038E-2</c:v>
                </c:pt>
                <c:pt idx="1030">
                  <c:v>6.0000000000000039E-2</c:v>
                </c:pt>
                <c:pt idx="1031">
                  <c:v>6.2000000000000041E-2</c:v>
                </c:pt>
                <c:pt idx="1032">
                  <c:v>6.4000000000000043E-2</c:v>
                </c:pt>
                <c:pt idx="1033">
                  <c:v>6.6000000000000045E-2</c:v>
                </c:pt>
                <c:pt idx="1034">
                  <c:v>6.8000000000000047E-2</c:v>
                </c:pt>
                <c:pt idx="1035">
                  <c:v>7.0000000000000048E-2</c:v>
                </c:pt>
                <c:pt idx="1036">
                  <c:v>7.200000000000005E-2</c:v>
                </c:pt>
                <c:pt idx="1037">
                  <c:v>7.4000000000000052E-2</c:v>
                </c:pt>
                <c:pt idx="1038">
                  <c:v>7.6000000000000054E-2</c:v>
                </c:pt>
                <c:pt idx="1039">
                  <c:v>7.8000000000000055E-2</c:v>
                </c:pt>
                <c:pt idx="1040">
                  <c:v>8.0000000000000057E-2</c:v>
                </c:pt>
                <c:pt idx="1041">
                  <c:v>8.2000000000000059E-2</c:v>
                </c:pt>
                <c:pt idx="1042">
                  <c:v>8.4000000000000061E-2</c:v>
                </c:pt>
                <c:pt idx="1043">
                  <c:v>8.6000000000000063E-2</c:v>
                </c:pt>
                <c:pt idx="1044">
                  <c:v>8.8000000000000064E-2</c:v>
                </c:pt>
                <c:pt idx="1045">
                  <c:v>9.0000000000000066E-2</c:v>
                </c:pt>
                <c:pt idx="1046">
                  <c:v>9.2000000000000068E-2</c:v>
                </c:pt>
                <c:pt idx="1047">
                  <c:v>9.400000000000007E-2</c:v>
                </c:pt>
                <c:pt idx="1048">
                  <c:v>9.6000000000000071E-2</c:v>
                </c:pt>
                <c:pt idx="1049">
                  <c:v>9.8000000000000073E-2</c:v>
                </c:pt>
                <c:pt idx="1050">
                  <c:v>0.10000000000000007</c:v>
                </c:pt>
                <c:pt idx="1051">
                  <c:v>0.10200000000000008</c:v>
                </c:pt>
                <c:pt idx="1052">
                  <c:v>0.10400000000000008</c:v>
                </c:pt>
                <c:pt idx="1053">
                  <c:v>0.10600000000000008</c:v>
                </c:pt>
                <c:pt idx="1054">
                  <c:v>0.10800000000000008</c:v>
                </c:pt>
                <c:pt idx="1055">
                  <c:v>0.11000000000000008</c:v>
                </c:pt>
                <c:pt idx="1056">
                  <c:v>0.11200000000000009</c:v>
                </c:pt>
                <c:pt idx="1057">
                  <c:v>0.11400000000000009</c:v>
                </c:pt>
                <c:pt idx="1058">
                  <c:v>0.11600000000000009</c:v>
                </c:pt>
                <c:pt idx="1059">
                  <c:v>0.11800000000000009</c:v>
                </c:pt>
                <c:pt idx="1060">
                  <c:v>0.12000000000000009</c:v>
                </c:pt>
                <c:pt idx="1061">
                  <c:v>0.12200000000000009</c:v>
                </c:pt>
                <c:pt idx="1062">
                  <c:v>0.1240000000000001</c:v>
                </c:pt>
                <c:pt idx="1063">
                  <c:v>0.12600000000000008</c:v>
                </c:pt>
                <c:pt idx="1064">
                  <c:v>0.12800000000000009</c:v>
                </c:pt>
                <c:pt idx="1065">
                  <c:v>0.13000000000000009</c:v>
                </c:pt>
                <c:pt idx="1066">
                  <c:v>0.13200000000000009</c:v>
                </c:pt>
                <c:pt idx="1067">
                  <c:v>0.13400000000000009</c:v>
                </c:pt>
                <c:pt idx="1068">
                  <c:v>0.13600000000000009</c:v>
                </c:pt>
                <c:pt idx="1069">
                  <c:v>0.13800000000000009</c:v>
                </c:pt>
                <c:pt idx="1070">
                  <c:v>0.1400000000000001</c:v>
                </c:pt>
                <c:pt idx="1071">
                  <c:v>0.1420000000000001</c:v>
                </c:pt>
                <c:pt idx="1072">
                  <c:v>0.1440000000000001</c:v>
                </c:pt>
                <c:pt idx="1073">
                  <c:v>0.1460000000000001</c:v>
                </c:pt>
                <c:pt idx="1074">
                  <c:v>0.1480000000000001</c:v>
                </c:pt>
                <c:pt idx="1075">
                  <c:v>0.15000000000000011</c:v>
                </c:pt>
                <c:pt idx="1076">
                  <c:v>0.15200000000000011</c:v>
                </c:pt>
                <c:pt idx="1077">
                  <c:v>0.15400000000000011</c:v>
                </c:pt>
                <c:pt idx="1078">
                  <c:v>0.15600000000000011</c:v>
                </c:pt>
                <c:pt idx="1079">
                  <c:v>0.15800000000000011</c:v>
                </c:pt>
                <c:pt idx="1080">
                  <c:v>0.16000000000000011</c:v>
                </c:pt>
                <c:pt idx="1081">
                  <c:v>0.16200000000000012</c:v>
                </c:pt>
                <c:pt idx="1082">
                  <c:v>0.16400000000000012</c:v>
                </c:pt>
                <c:pt idx="1083">
                  <c:v>0.16600000000000012</c:v>
                </c:pt>
                <c:pt idx="1084">
                  <c:v>0.16800000000000012</c:v>
                </c:pt>
                <c:pt idx="1085">
                  <c:v>0.17000000000000012</c:v>
                </c:pt>
                <c:pt idx="1086">
                  <c:v>0.17200000000000013</c:v>
                </c:pt>
                <c:pt idx="1087">
                  <c:v>0.17400000000000013</c:v>
                </c:pt>
                <c:pt idx="1088">
                  <c:v>0.17600000000000013</c:v>
                </c:pt>
                <c:pt idx="1089">
                  <c:v>0.17800000000000013</c:v>
                </c:pt>
                <c:pt idx="1090">
                  <c:v>0.18000000000000013</c:v>
                </c:pt>
                <c:pt idx="1091">
                  <c:v>0.18200000000000013</c:v>
                </c:pt>
                <c:pt idx="1092">
                  <c:v>0.18400000000000014</c:v>
                </c:pt>
                <c:pt idx="1093">
                  <c:v>0.18600000000000014</c:v>
                </c:pt>
                <c:pt idx="1094">
                  <c:v>0.18800000000000014</c:v>
                </c:pt>
                <c:pt idx="1095">
                  <c:v>0.19000000000000014</c:v>
                </c:pt>
                <c:pt idx="1096">
                  <c:v>0.19200000000000014</c:v>
                </c:pt>
                <c:pt idx="1097">
                  <c:v>0.19400000000000014</c:v>
                </c:pt>
                <c:pt idx="1098">
                  <c:v>0.19600000000000015</c:v>
                </c:pt>
                <c:pt idx="1099">
                  <c:v>0.19800000000000015</c:v>
                </c:pt>
                <c:pt idx="1100">
                  <c:v>0.20000000000000015</c:v>
                </c:pt>
                <c:pt idx="1101">
                  <c:v>0.20200000000000015</c:v>
                </c:pt>
                <c:pt idx="1102">
                  <c:v>0.20400000000000015</c:v>
                </c:pt>
                <c:pt idx="1103">
                  <c:v>0.20600000000000016</c:v>
                </c:pt>
                <c:pt idx="1104">
                  <c:v>0.20800000000000016</c:v>
                </c:pt>
                <c:pt idx="1105">
                  <c:v>0.21000000000000016</c:v>
                </c:pt>
                <c:pt idx="1106">
                  <c:v>0.21200000000000016</c:v>
                </c:pt>
                <c:pt idx="1107">
                  <c:v>0.21400000000000016</c:v>
                </c:pt>
                <c:pt idx="1108">
                  <c:v>0.21600000000000016</c:v>
                </c:pt>
                <c:pt idx="1109">
                  <c:v>0.21800000000000017</c:v>
                </c:pt>
                <c:pt idx="1110">
                  <c:v>0.22000000000000017</c:v>
                </c:pt>
                <c:pt idx="1111">
                  <c:v>0.22200000000000017</c:v>
                </c:pt>
                <c:pt idx="1112">
                  <c:v>0.22400000000000017</c:v>
                </c:pt>
                <c:pt idx="1113">
                  <c:v>0.22600000000000017</c:v>
                </c:pt>
                <c:pt idx="1114">
                  <c:v>0.22800000000000017</c:v>
                </c:pt>
                <c:pt idx="1115">
                  <c:v>0.23000000000000018</c:v>
                </c:pt>
                <c:pt idx="1116">
                  <c:v>0.23200000000000018</c:v>
                </c:pt>
                <c:pt idx="1117">
                  <c:v>0.23400000000000018</c:v>
                </c:pt>
                <c:pt idx="1118">
                  <c:v>0.23600000000000018</c:v>
                </c:pt>
                <c:pt idx="1119">
                  <c:v>0.23800000000000018</c:v>
                </c:pt>
                <c:pt idx="1120">
                  <c:v>0.24000000000000019</c:v>
                </c:pt>
                <c:pt idx="1121">
                  <c:v>0.24200000000000019</c:v>
                </c:pt>
                <c:pt idx="1122">
                  <c:v>0.24400000000000019</c:v>
                </c:pt>
                <c:pt idx="1123">
                  <c:v>0.24600000000000019</c:v>
                </c:pt>
                <c:pt idx="1124">
                  <c:v>0.24800000000000019</c:v>
                </c:pt>
                <c:pt idx="1125">
                  <c:v>0.25000000000000017</c:v>
                </c:pt>
                <c:pt idx="1126">
                  <c:v>0.25200000000000017</c:v>
                </c:pt>
                <c:pt idx="1127">
                  <c:v>0.25400000000000017</c:v>
                </c:pt>
                <c:pt idx="1128">
                  <c:v>0.25600000000000017</c:v>
                </c:pt>
                <c:pt idx="1129">
                  <c:v>0.25800000000000017</c:v>
                </c:pt>
                <c:pt idx="1130">
                  <c:v>0.26000000000000018</c:v>
                </c:pt>
                <c:pt idx="1131">
                  <c:v>0.26200000000000018</c:v>
                </c:pt>
                <c:pt idx="1132">
                  <c:v>0.26400000000000018</c:v>
                </c:pt>
                <c:pt idx="1133">
                  <c:v>0.26600000000000018</c:v>
                </c:pt>
                <c:pt idx="1134">
                  <c:v>0.26800000000000018</c:v>
                </c:pt>
                <c:pt idx="1135">
                  <c:v>0.27000000000000018</c:v>
                </c:pt>
                <c:pt idx="1136">
                  <c:v>0.27200000000000019</c:v>
                </c:pt>
                <c:pt idx="1137">
                  <c:v>0.27400000000000019</c:v>
                </c:pt>
                <c:pt idx="1138">
                  <c:v>0.27600000000000019</c:v>
                </c:pt>
                <c:pt idx="1139">
                  <c:v>0.27800000000000019</c:v>
                </c:pt>
                <c:pt idx="1140">
                  <c:v>0.28000000000000019</c:v>
                </c:pt>
                <c:pt idx="1141">
                  <c:v>0.28200000000000019</c:v>
                </c:pt>
                <c:pt idx="1142">
                  <c:v>0.2840000000000002</c:v>
                </c:pt>
                <c:pt idx="1143">
                  <c:v>0.2860000000000002</c:v>
                </c:pt>
                <c:pt idx="1144">
                  <c:v>0.2880000000000002</c:v>
                </c:pt>
                <c:pt idx="1145">
                  <c:v>0.2900000000000002</c:v>
                </c:pt>
                <c:pt idx="1146">
                  <c:v>0.2920000000000002</c:v>
                </c:pt>
                <c:pt idx="1147">
                  <c:v>0.29400000000000021</c:v>
                </c:pt>
                <c:pt idx="1148">
                  <c:v>0.29600000000000021</c:v>
                </c:pt>
                <c:pt idx="1149">
                  <c:v>0.29800000000000021</c:v>
                </c:pt>
                <c:pt idx="1150">
                  <c:v>0.30000000000000021</c:v>
                </c:pt>
                <c:pt idx="1151">
                  <c:v>0.30200000000000021</c:v>
                </c:pt>
                <c:pt idx="1152">
                  <c:v>0.30400000000000021</c:v>
                </c:pt>
                <c:pt idx="1153">
                  <c:v>0.30600000000000022</c:v>
                </c:pt>
                <c:pt idx="1154">
                  <c:v>0.30800000000000022</c:v>
                </c:pt>
                <c:pt idx="1155">
                  <c:v>0.31000000000000022</c:v>
                </c:pt>
                <c:pt idx="1156">
                  <c:v>0.31200000000000022</c:v>
                </c:pt>
                <c:pt idx="1157">
                  <c:v>0.31400000000000022</c:v>
                </c:pt>
                <c:pt idx="1158">
                  <c:v>0.31600000000000023</c:v>
                </c:pt>
                <c:pt idx="1159">
                  <c:v>0.31800000000000023</c:v>
                </c:pt>
                <c:pt idx="1160">
                  <c:v>0.32000000000000023</c:v>
                </c:pt>
                <c:pt idx="1161">
                  <c:v>0.32200000000000023</c:v>
                </c:pt>
                <c:pt idx="1162">
                  <c:v>0.32400000000000023</c:v>
                </c:pt>
                <c:pt idx="1163">
                  <c:v>0.32600000000000023</c:v>
                </c:pt>
                <c:pt idx="1164">
                  <c:v>0.32800000000000024</c:v>
                </c:pt>
                <c:pt idx="1165">
                  <c:v>0.33000000000000024</c:v>
                </c:pt>
                <c:pt idx="1166">
                  <c:v>0.33200000000000024</c:v>
                </c:pt>
                <c:pt idx="1167">
                  <c:v>0.33400000000000024</c:v>
                </c:pt>
                <c:pt idx="1168">
                  <c:v>0.33600000000000024</c:v>
                </c:pt>
                <c:pt idx="1169">
                  <c:v>0.33800000000000024</c:v>
                </c:pt>
                <c:pt idx="1170">
                  <c:v>0.34000000000000025</c:v>
                </c:pt>
                <c:pt idx="1171">
                  <c:v>0.34200000000000025</c:v>
                </c:pt>
                <c:pt idx="1172">
                  <c:v>0.34400000000000025</c:v>
                </c:pt>
                <c:pt idx="1173">
                  <c:v>0.34600000000000025</c:v>
                </c:pt>
                <c:pt idx="1174">
                  <c:v>0.34800000000000025</c:v>
                </c:pt>
                <c:pt idx="1175">
                  <c:v>0.35000000000000026</c:v>
                </c:pt>
                <c:pt idx="1176">
                  <c:v>0.35200000000000026</c:v>
                </c:pt>
                <c:pt idx="1177">
                  <c:v>0.35400000000000026</c:v>
                </c:pt>
                <c:pt idx="1178">
                  <c:v>0.35600000000000026</c:v>
                </c:pt>
                <c:pt idx="1179">
                  <c:v>0.35800000000000026</c:v>
                </c:pt>
                <c:pt idx="1180">
                  <c:v>0.36000000000000026</c:v>
                </c:pt>
                <c:pt idx="1181">
                  <c:v>0.36200000000000027</c:v>
                </c:pt>
                <c:pt idx="1182">
                  <c:v>0.36400000000000027</c:v>
                </c:pt>
                <c:pt idx="1183">
                  <c:v>0.36600000000000027</c:v>
                </c:pt>
                <c:pt idx="1184">
                  <c:v>0.36800000000000027</c:v>
                </c:pt>
                <c:pt idx="1185">
                  <c:v>0.37000000000000027</c:v>
                </c:pt>
                <c:pt idx="1186">
                  <c:v>0.37200000000000027</c:v>
                </c:pt>
                <c:pt idx="1187">
                  <c:v>0.37400000000000028</c:v>
                </c:pt>
                <c:pt idx="1188">
                  <c:v>0.37600000000000028</c:v>
                </c:pt>
                <c:pt idx="1189">
                  <c:v>0.37800000000000028</c:v>
                </c:pt>
                <c:pt idx="1190">
                  <c:v>0.38000000000000028</c:v>
                </c:pt>
                <c:pt idx="1191">
                  <c:v>0.38200000000000028</c:v>
                </c:pt>
                <c:pt idx="1192">
                  <c:v>0.38400000000000029</c:v>
                </c:pt>
                <c:pt idx="1193">
                  <c:v>0.38600000000000029</c:v>
                </c:pt>
                <c:pt idx="1194">
                  <c:v>0.38800000000000029</c:v>
                </c:pt>
                <c:pt idx="1195">
                  <c:v>0.39000000000000029</c:v>
                </c:pt>
                <c:pt idx="1196">
                  <c:v>0.39200000000000029</c:v>
                </c:pt>
                <c:pt idx="1197">
                  <c:v>0.39400000000000029</c:v>
                </c:pt>
                <c:pt idx="1198">
                  <c:v>0.3960000000000003</c:v>
                </c:pt>
                <c:pt idx="1199">
                  <c:v>0.3980000000000003</c:v>
                </c:pt>
                <c:pt idx="1200">
                  <c:v>0.4000000000000003</c:v>
                </c:pt>
                <c:pt idx="1201">
                  <c:v>0.4020000000000003</c:v>
                </c:pt>
                <c:pt idx="1202">
                  <c:v>0.4040000000000003</c:v>
                </c:pt>
                <c:pt idx="1203">
                  <c:v>0.40600000000000031</c:v>
                </c:pt>
                <c:pt idx="1204">
                  <c:v>0.40800000000000031</c:v>
                </c:pt>
                <c:pt idx="1205">
                  <c:v>0.41000000000000031</c:v>
                </c:pt>
                <c:pt idx="1206">
                  <c:v>0.41200000000000031</c:v>
                </c:pt>
                <c:pt idx="1207">
                  <c:v>0.41400000000000031</c:v>
                </c:pt>
                <c:pt idx="1208">
                  <c:v>0.41600000000000031</c:v>
                </c:pt>
                <c:pt idx="1209">
                  <c:v>0.41800000000000032</c:v>
                </c:pt>
                <c:pt idx="1210">
                  <c:v>0.42000000000000032</c:v>
                </c:pt>
                <c:pt idx="1211">
                  <c:v>0.42200000000000032</c:v>
                </c:pt>
                <c:pt idx="1212">
                  <c:v>0.42400000000000032</c:v>
                </c:pt>
                <c:pt idx="1213">
                  <c:v>0.42600000000000032</c:v>
                </c:pt>
                <c:pt idx="1214">
                  <c:v>0.42800000000000032</c:v>
                </c:pt>
                <c:pt idx="1215">
                  <c:v>0.43000000000000033</c:v>
                </c:pt>
                <c:pt idx="1216">
                  <c:v>0.43200000000000033</c:v>
                </c:pt>
                <c:pt idx="1217">
                  <c:v>0.43400000000000033</c:v>
                </c:pt>
                <c:pt idx="1218">
                  <c:v>0.43600000000000033</c:v>
                </c:pt>
                <c:pt idx="1219">
                  <c:v>0.43800000000000033</c:v>
                </c:pt>
                <c:pt idx="1220">
                  <c:v>0.44000000000000034</c:v>
                </c:pt>
                <c:pt idx="1221">
                  <c:v>0.44200000000000034</c:v>
                </c:pt>
                <c:pt idx="1222">
                  <c:v>0.44400000000000034</c:v>
                </c:pt>
                <c:pt idx="1223">
                  <c:v>0.44600000000000034</c:v>
                </c:pt>
                <c:pt idx="1224">
                  <c:v>0.44800000000000034</c:v>
                </c:pt>
                <c:pt idx="1225">
                  <c:v>0.45000000000000034</c:v>
                </c:pt>
                <c:pt idx="1226">
                  <c:v>0.45200000000000035</c:v>
                </c:pt>
                <c:pt idx="1227">
                  <c:v>0.45400000000000035</c:v>
                </c:pt>
                <c:pt idx="1228">
                  <c:v>0.45600000000000035</c:v>
                </c:pt>
                <c:pt idx="1229">
                  <c:v>0.45800000000000035</c:v>
                </c:pt>
                <c:pt idx="1230">
                  <c:v>0.46000000000000035</c:v>
                </c:pt>
                <c:pt idx="1231">
                  <c:v>0.46200000000000035</c:v>
                </c:pt>
                <c:pt idx="1232">
                  <c:v>0.46400000000000036</c:v>
                </c:pt>
                <c:pt idx="1233">
                  <c:v>0.46600000000000036</c:v>
                </c:pt>
                <c:pt idx="1234">
                  <c:v>0.46800000000000036</c:v>
                </c:pt>
                <c:pt idx="1235">
                  <c:v>0.47000000000000036</c:v>
                </c:pt>
                <c:pt idx="1236">
                  <c:v>0.47200000000000036</c:v>
                </c:pt>
                <c:pt idx="1237">
                  <c:v>0.47400000000000037</c:v>
                </c:pt>
                <c:pt idx="1238">
                  <c:v>0.47600000000000037</c:v>
                </c:pt>
                <c:pt idx="1239">
                  <c:v>0.47800000000000037</c:v>
                </c:pt>
                <c:pt idx="1240">
                  <c:v>0.48000000000000037</c:v>
                </c:pt>
                <c:pt idx="1241">
                  <c:v>0.48200000000000037</c:v>
                </c:pt>
                <c:pt idx="1242">
                  <c:v>0.48400000000000037</c:v>
                </c:pt>
                <c:pt idx="1243">
                  <c:v>0.48600000000000038</c:v>
                </c:pt>
                <c:pt idx="1244">
                  <c:v>0.48800000000000038</c:v>
                </c:pt>
                <c:pt idx="1245">
                  <c:v>0.49000000000000038</c:v>
                </c:pt>
                <c:pt idx="1246">
                  <c:v>0.49200000000000038</c:v>
                </c:pt>
                <c:pt idx="1247">
                  <c:v>0.49400000000000038</c:v>
                </c:pt>
                <c:pt idx="1248">
                  <c:v>0.49600000000000039</c:v>
                </c:pt>
                <c:pt idx="1249">
                  <c:v>0.49800000000000039</c:v>
                </c:pt>
                <c:pt idx="1250">
                  <c:v>0.50000000000000033</c:v>
                </c:pt>
                <c:pt idx="1251">
                  <c:v>0.50200000000000033</c:v>
                </c:pt>
                <c:pt idx="1252">
                  <c:v>0.50400000000000034</c:v>
                </c:pt>
                <c:pt idx="1253">
                  <c:v>0.50600000000000034</c:v>
                </c:pt>
                <c:pt idx="1254">
                  <c:v>0.50800000000000034</c:v>
                </c:pt>
                <c:pt idx="1255">
                  <c:v>0.51000000000000034</c:v>
                </c:pt>
                <c:pt idx="1256">
                  <c:v>0.51200000000000034</c:v>
                </c:pt>
                <c:pt idx="1257">
                  <c:v>0.51400000000000035</c:v>
                </c:pt>
                <c:pt idx="1258">
                  <c:v>0.51600000000000035</c:v>
                </c:pt>
                <c:pt idx="1259">
                  <c:v>0.51800000000000035</c:v>
                </c:pt>
                <c:pt idx="1260">
                  <c:v>0.52000000000000035</c:v>
                </c:pt>
                <c:pt idx="1261">
                  <c:v>0.52200000000000035</c:v>
                </c:pt>
                <c:pt idx="1262">
                  <c:v>0.52400000000000035</c:v>
                </c:pt>
                <c:pt idx="1263">
                  <c:v>0.52600000000000036</c:v>
                </c:pt>
                <c:pt idx="1264">
                  <c:v>0.52800000000000036</c:v>
                </c:pt>
                <c:pt idx="1265">
                  <c:v>0.53000000000000036</c:v>
                </c:pt>
                <c:pt idx="1266">
                  <c:v>0.53200000000000036</c:v>
                </c:pt>
                <c:pt idx="1267">
                  <c:v>0.53400000000000036</c:v>
                </c:pt>
                <c:pt idx="1268">
                  <c:v>0.53600000000000037</c:v>
                </c:pt>
                <c:pt idx="1269">
                  <c:v>0.53800000000000037</c:v>
                </c:pt>
                <c:pt idx="1270">
                  <c:v>0.54000000000000037</c:v>
                </c:pt>
                <c:pt idx="1271">
                  <c:v>0.54200000000000037</c:v>
                </c:pt>
                <c:pt idx="1272">
                  <c:v>0.54400000000000037</c:v>
                </c:pt>
                <c:pt idx="1273">
                  <c:v>0.54600000000000037</c:v>
                </c:pt>
                <c:pt idx="1274">
                  <c:v>0.54800000000000038</c:v>
                </c:pt>
                <c:pt idx="1275">
                  <c:v>0.55000000000000038</c:v>
                </c:pt>
                <c:pt idx="1276">
                  <c:v>0.55200000000000038</c:v>
                </c:pt>
                <c:pt idx="1277">
                  <c:v>0.55400000000000038</c:v>
                </c:pt>
                <c:pt idx="1278">
                  <c:v>0.55600000000000038</c:v>
                </c:pt>
                <c:pt idx="1279">
                  <c:v>0.55800000000000038</c:v>
                </c:pt>
                <c:pt idx="1280">
                  <c:v>0.56000000000000039</c:v>
                </c:pt>
                <c:pt idx="1281">
                  <c:v>0.56200000000000039</c:v>
                </c:pt>
                <c:pt idx="1282">
                  <c:v>0.56400000000000039</c:v>
                </c:pt>
                <c:pt idx="1283">
                  <c:v>0.56600000000000039</c:v>
                </c:pt>
                <c:pt idx="1284">
                  <c:v>0.56800000000000039</c:v>
                </c:pt>
                <c:pt idx="1285">
                  <c:v>0.5700000000000004</c:v>
                </c:pt>
                <c:pt idx="1286">
                  <c:v>0.5720000000000004</c:v>
                </c:pt>
                <c:pt idx="1287">
                  <c:v>0.5740000000000004</c:v>
                </c:pt>
                <c:pt idx="1288">
                  <c:v>0.5760000000000004</c:v>
                </c:pt>
                <c:pt idx="1289">
                  <c:v>0.5780000000000004</c:v>
                </c:pt>
                <c:pt idx="1290">
                  <c:v>0.5800000000000004</c:v>
                </c:pt>
                <c:pt idx="1291">
                  <c:v>0.58200000000000041</c:v>
                </c:pt>
                <c:pt idx="1292">
                  <c:v>0.58400000000000041</c:v>
                </c:pt>
                <c:pt idx="1293">
                  <c:v>0.58600000000000041</c:v>
                </c:pt>
                <c:pt idx="1294">
                  <c:v>0.58800000000000041</c:v>
                </c:pt>
                <c:pt idx="1295">
                  <c:v>0.59000000000000041</c:v>
                </c:pt>
                <c:pt idx="1296">
                  <c:v>0.59200000000000041</c:v>
                </c:pt>
                <c:pt idx="1297">
                  <c:v>0.59400000000000042</c:v>
                </c:pt>
                <c:pt idx="1298">
                  <c:v>0.59600000000000042</c:v>
                </c:pt>
                <c:pt idx="1299">
                  <c:v>0.59800000000000042</c:v>
                </c:pt>
                <c:pt idx="1300">
                  <c:v>0.60000000000000042</c:v>
                </c:pt>
                <c:pt idx="1301">
                  <c:v>0.60200000000000042</c:v>
                </c:pt>
                <c:pt idx="1302">
                  <c:v>0.60400000000000043</c:v>
                </c:pt>
                <c:pt idx="1303">
                  <c:v>0.60600000000000043</c:v>
                </c:pt>
                <c:pt idx="1304">
                  <c:v>0.60800000000000043</c:v>
                </c:pt>
                <c:pt idx="1305">
                  <c:v>0.61000000000000043</c:v>
                </c:pt>
                <c:pt idx="1306">
                  <c:v>0.61200000000000043</c:v>
                </c:pt>
                <c:pt idx="1307">
                  <c:v>0.61400000000000043</c:v>
                </c:pt>
                <c:pt idx="1308">
                  <c:v>0.61600000000000044</c:v>
                </c:pt>
                <c:pt idx="1309">
                  <c:v>0.61800000000000044</c:v>
                </c:pt>
                <c:pt idx="1310">
                  <c:v>0.62000000000000044</c:v>
                </c:pt>
                <c:pt idx="1311">
                  <c:v>0.62200000000000044</c:v>
                </c:pt>
                <c:pt idx="1312">
                  <c:v>0.62400000000000044</c:v>
                </c:pt>
                <c:pt idx="1313">
                  <c:v>0.62600000000000044</c:v>
                </c:pt>
                <c:pt idx="1314">
                  <c:v>0.62800000000000045</c:v>
                </c:pt>
                <c:pt idx="1315">
                  <c:v>0.63000000000000045</c:v>
                </c:pt>
                <c:pt idx="1316">
                  <c:v>0.63200000000000045</c:v>
                </c:pt>
                <c:pt idx="1317">
                  <c:v>0.63400000000000045</c:v>
                </c:pt>
                <c:pt idx="1318">
                  <c:v>0.63600000000000045</c:v>
                </c:pt>
                <c:pt idx="1319">
                  <c:v>0.63800000000000046</c:v>
                </c:pt>
                <c:pt idx="1320">
                  <c:v>0.64000000000000046</c:v>
                </c:pt>
                <c:pt idx="1321">
                  <c:v>0.64200000000000046</c:v>
                </c:pt>
                <c:pt idx="1322">
                  <c:v>0.64400000000000046</c:v>
                </c:pt>
                <c:pt idx="1323">
                  <c:v>0.64600000000000046</c:v>
                </c:pt>
                <c:pt idx="1324">
                  <c:v>0.64800000000000046</c:v>
                </c:pt>
                <c:pt idx="1325">
                  <c:v>0.65000000000000047</c:v>
                </c:pt>
                <c:pt idx="1326">
                  <c:v>0.65200000000000047</c:v>
                </c:pt>
                <c:pt idx="1327">
                  <c:v>0.65400000000000047</c:v>
                </c:pt>
                <c:pt idx="1328">
                  <c:v>0.65600000000000047</c:v>
                </c:pt>
                <c:pt idx="1329">
                  <c:v>0.65800000000000047</c:v>
                </c:pt>
                <c:pt idx="1330">
                  <c:v>0.66000000000000048</c:v>
                </c:pt>
                <c:pt idx="1331">
                  <c:v>0.66200000000000048</c:v>
                </c:pt>
                <c:pt idx="1332">
                  <c:v>0.66400000000000048</c:v>
                </c:pt>
                <c:pt idx="1333">
                  <c:v>0.66600000000000048</c:v>
                </c:pt>
                <c:pt idx="1334">
                  <c:v>0.66800000000000048</c:v>
                </c:pt>
                <c:pt idx="1335">
                  <c:v>0.67000000000000048</c:v>
                </c:pt>
                <c:pt idx="1336">
                  <c:v>0.67200000000000049</c:v>
                </c:pt>
                <c:pt idx="1337">
                  <c:v>0.67400000000000049</c:v>
                </c:pt>
                <c:pt idx="1338">
                  <c:v>0.67600000000000049</c:v>
                </c:pt>
                <c:pt idx="1339">
                  <c:v>0.67800000000000049</c:v>
                </c:pt>
                <c:pt idx="1340">
                  <c:v>0.68000000000000049</c:v>
                </c:pt>
                <c:pt idx="1341">
                  <c:v>0.68200000000000049</c:v>
                </c:pt>
                <c:pt idx="1342">
                  <c:v>0.6840000000000005</c:v>
                </c:pt>
                <c:pt idx="1343">
                  <c:v>0.6860000000000005</c:v>
                </c:pt>
                <c:pt idx="1344">
                  <c:v>0.6880000000000005</c:v>
                </c:pt>
                <c:pt idx="1345">
                  <c:v>0.6900000000000005</c:v>
                </c:pt>
                <c:pt idx="1346">
                  <c:v>0.6920000000000005</c:v>
                </c:pt>
                <c:pt idx="1347">
                  <c:v>0.69400000000000051</c:v>
                </c:pt>
                <c:pt idx="1348">
                  <c:v>0.69600000000000051</c:v>
                </c:pt>
                <c:pt idx="1349">
                  <c:v>0.69800000000000051</c:v>
                </c:pt>
                <c:pt idx="1350">
                  <c:v>0.70000000000000051</c:v>
                </c:pt>
                <c:pt idx="1351">
                  <c:v>0.70200000000000051</c:v>
                </c:pt>
                <c:pt idx="1352">
                  <c:v>0.70400000000000051</c:v>
                </c:pt>
                <c:pt idx="1353">
                  <c:v>0.70600000000000052</c:v>
                </c:pt>
                <c:pt idx="1354">
                  <c:v>0.70800000000000052</c:v>
                </c:pt>
                <c:pt idx="1355">
                  <c:v>0.71000000000000052</c:v>
                </c:pt>
                <c:pt idx="1356">
                  <c:v>0.71200000000000052</c:v>
                </c:pt>
                <c:pt idx="1357">
                  <c:v>0.71400000000000052</c:v>
                </c:pt>
                <c:pt idx="1358">
                  <c:v>0.71600000000000052</c:v>
                </c:pt>
                <c:pt idx="1359">
                  <c:v>0.71800000000000053</c:v>
                </c:pt>
                <c:pt idx="1360">
                  <c:v>0.72000000000000053</c:v>
                </c:pt>
                <c:pt idx="1361">
                  <c:v>0.72200000000000053</c:v>
                </c:pt>
                <c:pt idx="1362">
                  <c:v>0.72400000000000053</c:v>
                </c:pt>
                <c:pt idx="1363">
                  <c:v>0.72600000000000053</c:v>
                </c:pt>
                <c:pt idx="1364">
                  <c:v>0.72800000000000054</c:v>
                </c:pt>
                <c:pt idx="1365">
                  <c:v>0.73000000000000054</c:v>
                </c:pt>
                <c:pt idx="1366">
                  <c:v>0.73200000000000054</c:v>
                </c:pt>
                <c:pt idx="1367">
                  <c:v>0.73400000000000054</c:v>
                </c:pt>
                <c:pt idx="1368">
                  <c:v>0.73600000000000054</c:v>
                </c:pt>
                <c:pt idx="1369">
                  <c:v>0.73800000000000054</c:v>
                </c:pt>
                <c:pt idx="1370">
                  <c:v>0.74000000000000055</c:v>
                </c:pt>
                <c:pt idx="1371">
                  <c:v>0.74200000000000055</c:v>
                </c:pt>
                <c:pt idx="1372">
                  <c:v>0.74400000000000055</c:v>
                </c:pt>
                <c:pt idx="1373">
                  <c:v>0.74600000000000055</c:v>
                </c:pt>
                <c:pt idx="1374">
                  <c:v>0.74800000000000055</c:v>
                </c:pt>
                <c:pt idx="1375">
                  <c:v>0.75000000000000056</c:v>
                </c:pt>
                <c:pt idx="1376">
                  <c:v>0.75200000000000056</c:v>
                </c:pt>
                <c:pt idx="1377">
                  <c:v>0.75400000000000056</c:v>
                </c:pt>
                <c:pt idx="1378">
                  <c:v>0.75600000000000056</c:v>
                </c:pt>
                <c:pt idx="1379">
                  <c:v>0.75800000000000056</c:v>
                </c:pt>
                <c:pt idx="1380">
                  <c:v>0.76000000000000056</c:v>
                </c:pt>
                <c:pt idx="1381">
                  <c:v>0.76200000000000057</c:v>
                </c:pt>
                <c:pt idx="1382">
                  <c:v>0.76400000000000057</c:v>
                </c:pt>
                <c:pt idx="1383">
                  <c:v>0.76600000000000057</c:v>
                </c:pt>
                <c:pt idx="1384">
                  <c:v>0.76800000000000057</c:v>
                </c:pt>
                <c:pt idx="1385">
                  <c:v>0.77000000000000057</c:v>
                </c:pt>
                <c:pt idx="1386">
                  <c:v>0.77200000000000057</c:v>
                </c:pt>
                <c:pt idx="1387">
                  <c:v>0.77400000000000058</c:v>
                </c:pt>
                <c:pt idx="1388">
                  <c:v>0.77600000000000058</c:v>
                </c:pt>
                <c:pt idx="1389">
                  <c:v>0.77800000000000058</c:v>
                </c:pt>
                <c:pt idx="1390">
                  <c:v>0.78000000000000058</c:v>
                </c:pt>
                <c:pt idx="1391">
                  <c:v>0.78200000000000058</c:v>
                </c:pt>
                <c:pt idx="1392">
                  <c:v>0.78400000000000059</c:v>
                </c:pt>
                <c:pt idx="1393">
                  <c:v>0.78600000000000059</c:v>
                </c:pt>
                <c:pt idx="1394">
                  <c:v>0.78800000000000059</c:v>
                </c:pt>
                <c:pt idx="1395">
                  <c:v>0.79000000000000059</c:v>
                </c:pt>
                <c:pt idx="1396">
                  <c:v>0.79200000000000059</c:v>
                </c:pt>
                <c:pt idx="1397">
                  <c:v>0.79400000000000059</c:v>
                </c:pt>
                <c:pt idx="1398">
                  <c:v>0.7960000000000006</c:v>
                </c:pt>
                <c:pt idx="1399">
                  <c:v>0.7980000000000006</c:v>
                </c:pt>
                <c:pt idx="1400">
                  <c:v>0.8000000000000006</c:v>
                </c:pt>
                <c:pt idx="1401">
                  <c:v>0.8020000000000006</c:v>
                </c:pt>
                <c:pt idx="1402">
                  <c:v>0.8040000000000006</c:v>
                </c:pt>
                <c:pt idx="1403">
                  <c:v>0.8060000000000006</c:v>
                </c:pt>
                <c:pt idx="1404">
                  <c:v>0.80800000000000061</c:v>
                </c:pt>
                <c:pt idx="1405">
                  <c:v>0.81000000000000061</c:v>
                </c:pt>
                <c:pt idx="1406">
                  <c:v>0.81200000000000061</c:v>
                </c:pt>
                <c:pt idx="1407">
                  <c:v>0.81400000000000061</c:v>
                </c:pt>
                <c:pt idx="1408">
                  <c:v>0.81600000000000061</c:v>
                </c:pt>
                <c:pt idx="1409">
                  <c:v>0.81800000000000062</c:v>
                </c:pt>
                <c:pt idx="1410">
                  <c:v>0.82000000000000062</c:v>
                </c:pt>
                <c:pt idx="1411">
                  <c:v>0.82200000000000062</c:v>
                </c:pt>
                <c:pt idx="1412">
                  <c:v>0.82400000000000062</c:v>
                </c:pt>
                <c:pt idx="1413">
                  <c:v>0.82600000000000062</c:v>
                </c:pt>
                <c:pt idx="1414">
                  <c:v>0.82800000000000062</c:v>
                </c:pt>
                <c:pt idx="1415">
                  <c:v>0.83000000000000063</c:v>
                </c:pt>
                <c:pt idx="1416">
                  <c:v>0.83200000000000063</c:v>
                </c:pt>
                <c:pt idx="1417">
                  <c:v>0.83400000000000063</c:v>
                </c:pt>
                <c:pt idx="1418">
                  <c:v>0.83600000000000063</c:v>
                </c:pt>
                <c:pt idx="1419">
                  <c:v>0.83800000000000063</c:v>
                </c:pt>
                <c:pt idx="1420">
                  <c:v>0.84000000000000064</c:v>
                </c:pt>
                <c:pt idx="1421">
                  <c:v>0.84200000000000064</c:v>
                </c:pt>
                <c:pt idx="1422">
                  <c:v>0.84400000000000064</c:v>
                </c:pt>
                <c:pt idx="1423">
                  <c:v>0.84600000000000064</c:v>
                </c:pt>
                <c:pt idx="1424">
                  <c:v>0.84800000000000064</c:v>
                </c:pt>
                <c:pt idx="1425">
                  <c:v>0.85000000000000064</c:v>
                </c:pt>
                <c:pt idx="1426">
                  <c:v>0.85200000000000065</c:v>
                </c:pt>
                <c:pt idx="1427">
                  <c:v>0.85400000000000065</c:v>
                </c:pt>
                <c:pt idx="1428">
                  <c:v>0.85600000000000065</c:v>
                </c:pt>
                <c:pt idx="1429">
                  <c:v>0.85800000000000065</c:v>
                </c:pt>
                <c:pt idx="1430">
                  <c:v>0.86000000000000065</c:v>
                </c:pt>
                <c:pt idx="1431">
                  <c:v>0.86200000000000065</c:v>
                </c:pt>
                <c:pt idx="1432">
                  <c:v>0.86400000000000066</c:v>
                </c:pt>
                <c:pt idx="1433">
                  <c:v>0.86600000000000066</c:v>
                </c:pt>
                <c:pt idx="1434">
                  <c:v>0.86800000000000066</c:v>
                </c:pt>
                <c:pt idx="1435">
                  <c:v>0.87000000000000066</c:v>
                </c:pt>
                <c:pt idx="1436">
                  <c:v>0.87200000000000066</c:v>
                </c:pt>
                <c:pt idx="1437">
                  <c:v>0.87400000000000067</c:v>
                </c:pt>
                <c:pt idx="1438">
                  <c:v>0.87600000000000067</c:v>
                </c:pt>
                <c:pt idx="1439">
                  <c:v>0.87800000000000067</c:v>
                </c:pt>
                <c:pt idx="1440">
                  <c:v>0.88000000000000067</c:v>
                </c:pt>
                <c:pt idx="1441">
                  <c:v>0.88200000000000067</c:v>
                </c:pt>
                <c:pt idx="1442">
                  <c:v>0.88400000000000067</c:v>
                </c:pt>
                <c:pt idx="1443">
                  <c:v>0.88600000000000068</c:v>
                </c:pt>
                <c:pt idx="1444">
                  <c:v>0.88800000000000068</c:v>
                </c:pt>
                <c:pt idx="1445">
                  <c:v>0.89000000000000068</c:v>
                </c:pt>
                <c:pt idx="1446">
                  <c:v>0.89200000000000068</c:v>
                </c:pt>
                <c:pt idx="1447">
                  <c:v>0.89400000000000068</c:v>
                </c:pt>
                <c:pt idx="1448">
                  <c:v>0.89600000000000068</c:v>
                </c:pt>
                <c:pt idx="1449">
                  <c:v>0.89800000000000069</c:v>
                </c:pt>
                <c:pt idx="1450">
                  <c:v>0.90000000000000069</c:v>
                </c:pt>
                <c:pt idx="1451">
                  <c:v>0.90200000000000069</c:v>
                </c:pt>
                <c:pt idx="1452">
                  <c:v>0.90400000000000069</c:v>
                </c:pt>
                <c:pt idx="1453">
                  <c:v>0.90600000000000069</c:v>
                </c:pt>
                <c:pt idx="1454">
                  <c:v>0.9080000000000007</c:v>
                </c:pt>
                <c:pt idx="1455">
                  <c:v>0.9100000000000007</c:v>
                </c:pt>
                <c:pt idx="1456">
                  <c:v>0.9120000000000007</c:v>
                </c:pt>
                <c:pt idx="1457">
                  <c:v>0.9140000000000007</c:v>
                </c:pt>
                <c:pt idx="1458">
                  <c:v>0.9160000000000007</c:v>
                </c:pt>
                <c:pt idx="1459">
                  <c:v>0.9180000000000007</c:v>
                </c:pt>
                <c:pt idx="1460">
                  <c:v>0.92000000000000071</c:v>
                </c:pt>
                <c:pt idx="1461">
                  <c:v>0.92200000000000071</c:v>
                </c:pt>
                <c:pt idx="1462">
                  <c:v>0.92400000000000071</c:v>
                </c:pt>
                <c:pt idx="1463">
                  <c:v>0.92600000000000071</c:v>
                </c:pt>
                <c:pt idx="1464">
                  <c:v>0.92800000000000071</c:v>
                </c:pt>
                <c:pt idx="1465">
                  <c:v>0.93000000000000071</c:v>
                </c:pt>
                <c:pt idx="1466">
                  <c:v>0.93200000000000072</c:v>
                </c:pt>
                <c:pt idx="1467">
                  <c:v>0.93400000000000072</c:v>
                </c:pt>
                <c:pt idx="1468">
                  <c:v>0.93600000000000072</c:v>
                </c:pt>
                <c:pt idx="1469">
                  <c:v>0.93800000000000072</c:v>
                </c:pt>
                <c:pt idx="1470">
                  <c:v>0.94000000000000072</c:v>
                </c:pt>
                <c:pt idx="1471">
                  <c:v>0.94200000000000073</c:v>
                </c:pt>
                <c:pt idx="1472">
                  <c:v>0.94400000000000073</c:v>
                </c:pt>
                <c:pt idx="1473">
                  <c:v>0.94600000000000073</c:v>
                </c:pt>
                <c:pt idx="1474">
                  <c:v>0.94800000000000073</c:v>
                </c:pt>
                <c:pt idx="1475">
                  <c:v>0.95000000000000073</c:v>
                </c:pt>
                <c:pt idx="1476">
                  <c:v>0.95200000000000073</c:v>
                </c:pt>
                <c:pt idx="1477">
                  <c:v>0.95400000000000074</c:v>
                </c:pt>
                <c:pt idx="1478">
                  <c:v>0.95600000000000074</c:v>
                </c:pt>
                <c:pt idx="1479">
                  <c:v>0.95800000000000074</c:v>
                </c:pt>
                <c:pt idx="1480">
                  <c:v>0.96000000000000074</c:v>
                </c:pt>
                <c:pt idx="1481">
                  <c:v>0.96200000000000074</c:v>
                </c:pt>
                <c:pt idx="1482">
                  <c:v>0.96400000000000075</c:v>
                </c:pt>
                <c:pt idx="1483">
                  <c:v>0.96600000000000075</c:v>
                </c:pt>
                <c:pt idx="1484">
                  <c:v>0.96800000000000075</c:v>
                </c:pt>
                <c:pt idx="1485">
                  <c:v>0.97000000000000075</c:v>
                </c:pt>
                <c:pt idx="1486">
                  <c:v>0.97200000000000075</c:v>
                </c:pt>
                <c:pt idx="1487">
                  <c:v>0.97400000000000075</c:v>
                </c:pt>
                <c:pt idx="1488">
                  <c:v>0.97600000000000076</c:v>
                </c:pt>
                <c:pt idx="1489">
                  <c:v>0.97800000000000076</c:v>
                </c:pt>
                <c:pt idx="1490">
                  <c:v>0.98000000000000076</c:v>
                </c:pt>
                <c:pt idx="1491">
                  <c:v>0.98200000000000076</c:v>
                </c:pt>
                <c:pt idx="1492">
                  <c:v>0.98400000000000076</c:v>
                </c:pt>
                <c:pt idx="1493">
                  <c:v>0.98600000000000076</c:v>
                </c:pt>
                <c:pt idx="1494">
                  <c:v>0.98800000000000077</c:v>
                </c:pt>
                <c:pt idx="1495">
                  <c:v>0.99000000000000077</c:v>
                </c:pt>
                <c:pt idx="1496">
                  <c:v>0.99200000000000077</c:v>
                </c:pt>
                <c:pt idx="1497">
                  <c:v>0.99400000000000077</c:v>
                </c:pt>
                <c:pt idx="1498">
                  <c:v>0.99600000000000077</c:v>
                </c:pt>
                <c:pt idx="1499">
                  <c:v>0.99800000000000078</c:v>
                </c:pt>
                <c:pt idx="1500">
                  <c:v>1.0000000000000007</c:v>
                </c:pt>
                <c:pt idx="1501">
                  <c:v>1</c:v>
                </c:pt>
                <c:pt idx="1502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Vandspejlshøjde klimafaktor 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'Beregninger scenarie 1'!$G$30:$G$1530</c:f>
              <c:numCache>
                <c:formatCode>#,##0.00</c:formatCode>
                <c:ptCount val="1501"/>
                <c:pt idx="0">
                  <c:v>2</c:v>
                </c:pt>
                <c:pt idx="1">
                  <c:v>2.0019999999999998</c:v>
                </c:pt>
                <c:pt idx="2">
                  <c:v>2.004</c:v>
                </c:pt>
                <c:pt idx="3">
                  <c:v>2.0059999999999998</c:v>
                </c:pt>
                <c:pt idx="4">
                  <c:v>2.008</c:v>
                </c:pt>
                <c:pt idx="5">
                  <c:v>2.0099999999999998</c:v>
                </c:pt>
                <c:pt idx="6">
                  <c:v>2.012</c:v>
                </c:pt>
                <c:pt idx="7">
                  <c:v>2.0139999999999998</c:v>
                </c:pt>
                <c:pt idx="8">
                  <c:v>2.016</c:v>
                </c:pt>
                <c:pt idx="9">
                  <c:v>2.0179999999999998</c:v>
                </c:pt>
                <c:pt idx="10">
                  <c:v>2.02</c:v>
                </c:pt>
                <c:pt idx="11">
                  <c:v>2.0219999999999998</c:v>
                </c:pt>
                <c:pt idx="12">
                  <c:v>2.024</c:v>
                </c:pt>
                <c:pt idx="13">
                  <c:v>2.0259999999999998</c:v>
                </c:pt>
                <c:pt idx="14">
                  <c:v>2.028</c:v>
                </c:pt>
                <c:pt idx="15">
                  <c:v>2.0299999999999998</c:v>
                </c:pt>
                <c:pt idx="16">
                  <c:v>2.032</c:v>
                </c:pt>
                <c:pt idx="17">
                  <c:v>2.0339999999999998</c:v>
                </c:pt>
                <c:pt idx="18">
                  <c:v>2.036</c:v>
                </c:pt>
                <c:pt idx="19">
                  <c:v>2.0379999999999998</c:v>
                </c:pt>
                <c:pt idx="20">
                  <c:v>2.04</c:v>
                </c:pt>
                <c:pt idx="21">
                  <c:v>2.0419999999999998</c:v>
                </c:pt>
                <c:pt idx="22">
                  <c:v>2.044</c:v>
                </c:pt>
                <c:pt idx="23">
                  <c:v>2.0459999999999998</c:v>
                </c:pt>
                <c:pt idx="24">
                  <c:v>2.048</c:v>
                </c:pt>
                <c:pt idx="25">
                  <c:v>2.0499999999999998</c:v>
                </c:pt>
                <c:pt idx="26">
                  <c:v>2.052</c:v>
                </c:pt>
                <c:pt idx="27">
                  <c:v>2.0539999999999998</c:v>
                </c:pt>
                <c:pt idx="28">
                  <c:v>2.056</c:v>
                </c:pt>
                <c:pt idx="29">
                  <c:v>2.0579999999999998</c:v>
                </c:pt>
                <c:pt idx="30">
                  <c:v>2.06</c:v>
                </c:pt>
                <c:pt idx="31">
                  <c:v>2.0619999999999998</c:v>
                </c:pt>
                <c:pt idx="32">
                  <c:v>2.0640000000000001</c:v>
                </c:pt>
                <c:pt idx="33">
                  <c:v>2.0659999999999998</c:v>
                </c:pt>
                <c:pt idx="34">
                  <c:v>2.0680000000000001</c:v>
                </c:pt>
                <c:pt idx="35">
                  <c:v>2.0699999999999998</c:v>
                </c:pt>
                <c:pt idx="36">
                  <c:v>2.0720000000000001</c:v>
                </c:pt>
                <c:pt idx="37">
                  <c:v>2.0739999999999998</c:v>
                </c:pt>
                <c:pt idx="38">
                  <c:v>2.0760000000000001</c:v>
                </c:pt>
                <c:pt idx="39">
                  <c:v>2.0779999999999998</c:v>
                </c:pt>
                <c:pt idx="40">
                  <c:v>2.08</c:v>
                </c:pt>
                <c:pt idx="41">
                  <c:v>2.0819999999999999</c:v>
                </c:pt>
                <c:pt idx="42">
                  <c:v>2.0840000000000001</c:v>
                </c:pt>
                <c:pt idx="43">
                  <c:v>2.0859999999999999</c:v>
                </c:pt>
                <c:pt idx="44">
                  <c:v>2.0880000000000001</c:v>
                </c:pt>
                <c:pt idx="45">
                  <c:v>2.09</c:v>
                </c:pt>
                <c:pt idx="46">
                  <c:v>2.0920000000000001</c:v>
                </c:pt>
                <c:pt idx="47">
                  <c:v>2.0939999999999999</c:v>
                </c:pt>
                <c:pt idx="48">
                  <c:v>2.0960000000000001</c:v>
                </c:pt>
                <c:pt idx="49">
                  <c:v>2.0979999999999999</c:v>
                </c:pt>
                <c:pt idx="50">
                  <c:v>2.1</c:v>
                </c:pt>
                <c:pt idx="51">
                  <c:v>2.1019999999999999</c:v>
                </c:pt>
                <c:pt idx="52">
                  <c:v>2.1040000000000001</c:v>
                </c:pt>
                <c:pt idx="53">
                  <c:v>2.1059999999999999</c:v>
                </c:pt>
                <c:pt idx="54">
                  <c:v>2.1080000000000001</c:v>
                </c:pt>
                <c:pt idx="55">
                  <c:v>2.11</c:v>
                </c:pt>
                <c:pt idx="56">
                  <c:v>2.1120000000000001</c:v>
                </c:pt>
                <c:pt idx="57">
                  <c:v>2.1139999999999999</c:v>
                </c:pt>
                <c:pt idx="58">
                  <c:v>2.1160000000000001</c:v>
                </c:pt>
                <c:pt idx="59">
                  <c:v>2.1179999999999999</c:v>
                </c:pt>
                <c:pt idx="60">
                  <c:v>2.12</c:v>
                </c:pt>
                <c:pt idx="61">
                  <c:v>2.1219999999999999</c:v>
                </c:pt>
                <c:pt idx="62">
                  <c:v>2.1240000000000001</c:v>
                </c:pt>
                <c:pt idx="63">
                  <c:v>2.1259999999999999</c:v>
                </c:pt>
                <c:pt idx="64">
                  <c:v>2.1280000000000001</c:v>
                </c:pt>
                <c:pt idx="65">
                  <c:v>2.13</c:v>
                </c:pt>
                <c:pt idx="66">
                  <c:v>2.1320000000000001</c:v>
                </c:pt>
                <c:pt idx="67">
                  <c:v>2.1339999999999999</c:v>
                </c:pt>
                <c:pt idx="68">
                  <c:v>2.1360000000000001</c:v>
                </c:pt>
                <c:pt idx="69">
                  <c:v>2.1379999999999999</c:v>
                </c:pt>
                <c:pt idx="70">
                  <c:v>2.14</c:v>
                </c:pt>
                <c:pt idx="71">
                  <c:v>2.1419999999999999</c:v>
                </c:pt>
                <c:pt idx="72">
                  <c:v>2.1440000000000001</c:v>
                </c:pt>
                <c:pt idx="73">
                  <c:v>2.1459999999999999</c:v>
                </c:pt>
                <c:pt idx="74">
                  <c:v>2.1480000000000001</c:v>
                </c:pt>
                <c:pt idx="75">
                  <c:v>2.15</c:v>
                </c:pt>
                <c:pt idx="76">
                  <c:v>2.1520000000000001</c:v>
                </c:pt>
                <c:pt idx="77">
                  <c:v>2.1539999999999999</c:v>
                </c:pt>
                <c:pt idx="78">
                  <c:v>2.1560000000000001</c:v>
                </c:pt>
                <c:pt idx="79">
                  <c:v>2.1579999999999999</c:v>
                </c:pt>
                <c:pt idx="80">
                  <c:v>2.16</c:v>
                </c:pt>
                <c:pt idx="81">
                  <c:v>2.1619999999999999</c:v>
                </c:pt>
                <c:pt idx="82">
                  <c:v>2.1640000000000001</c:v>
                </c:pt>
                <c:pt idx="83">
                  <c:v>2.1659999999999999</c:v>
                </c:pt>
                <c:pt idx="84">
                  <c:v>2.1680000000000001</c:v>
                </c:pt>
                <c:pt idx="85">
                  <c:v>2.17</c:v>
                </c:pt>
                <c:pt idx="86">
                  <c:v>2.1720000000000002</c:v>
                </c:pt>
                <c:pt idx="87">
                  <c:v>2.1739999999999999</c:v>
                </c:pt>
                <c:pt idx="88">
                  <c:v>2.1760000000000002</c:v>
                </c:pt>
                <c:pt idx="89">
                  <c:v>2.1779999999999999</c:v>
                </c:pt>
                <c:pt idx="90">
                  <c:v>2.1800000000000002</c:v>
                </c:pt>
                <c:pt idx="91">
                  <c:v>2.1819999999999999</c:v>
                </c:pt>
                <c:pt idx="92">
                  <c:v>2.1840000000000002</c:v>
                </c:pt>
                <c:pt idx="93">
                  <c:v>2.1859999999999999</c:v>
                </c:pt>
                <c:pt idx="94">
                  <c:v>2.1880000000000002</c:v>
                </c:pt>
                <c:pt idx="95">
                  <c:v>2.19</c:v>
                </c:pt>
                <c:pt idx="96">
                  <c:v>2.1920000000000002</c:v>
                </c:pt>
                <c:pt idx="97">
                  <c:v>2.194</c:v>
                </c:pt>
                <c:pt idx="98">
                  <c:v>2.1960000000000002</c:v>
                </c:pt>
                <c:pt idx="99">
                  <c:v>2.198</c:v>
                </c:pt>
                <c:pt idx="100">
                  <c:v>2.2000000000000002</c:v>
                </c:pt>
                <c:pt idx="101">
                  <c:v>2.202</c:v>
                </c:pt>
                <c:pt idx="102">
                  <c:v>2.2040000000000002</c:v>
                </c:pt>
                <c:pt idx="103">
                  <c:v>2.206</c:v>
                </c:pt>
                <c:pt idx="104">
                  <c:v>2.2080000000000002</c:v>
                </c:pt>
                <c:pt idx="105">
                  <c:v>2.21</c:v>
                </c:pt>
                <c:pt idx="106">
                  <c:v>2.2120000000000002</c:v>
                </c:pt>
                <c:pt idx="107">
                  <c:v>2.214</c:v>
                </c:pt>
                <c:pt idx="108">
                  <c:v>2.2160000000000002</c:v>
                </c:pt>
                <c:pt idx="109">
                  <c:v>2.218</c:v>
                </c:pt>
                <c:pt idx="110">
                  <c:v>2.2200000000000002</c:v>
                </c:pt>
                <c:pt idx="111">
                  <c:v>2.222</c:v>
                </c:pt>
                <c:pt idx="112">
                  <c:v>2.2240000000000002</c:v>
                </c:pt>
                <c:pt idx="113">
                  <c:v>2.226</c:v>
                </c:pt>
                <c:pt idx="114">
                  <c:v>2.2280000000000002</c:v>
                </c:pt>
                <c:pt idx="115">
                  <c:v>2.23</c:v>
                </c:pt>
                <c:pt idx="116">
                  <c:v>2.2320000000000002</c:v>
                </c:pt>
                <c:pt idx="117">
                  <c:v>2.234</c:v>
                </c:pt>
                <c:pt idx="118">
                  <c:v>2.2360000000000002</c:v>
                </c:pt>
                <c:pt idx="119">
                  <c:v>2.238</c:v>
                </c:pt>
                <c:pt idx="120">
                  <c:v>2.2400000000000002</c:v>
                </c:pt>
                <c:pt idx="121">
                  <c:v>2.242</c:v>
                </c:pt>
                <c:pt idx="122">
                  <c:v>2.2440000000000002</c:v>
                </c:pt>
                <c:pt idx="123">
                  <c:v>2.246</c:v>
                </c:pt>
                <c:pt idx="124">
                  <c:v>2.2480000000000002</c:v>
                </c:pt>
                <c:pt idx="125">
                  <c:v>2.25</c:v>
                </c:pt>
                <c:pt idx="126">
                  <c:v>2.2520000000000002</c:v>
                </c:pt>
                <c:pt idx="127">
                  <c:v>2.254</c:v>
                </c:pt>
                <c:pt idx="128">
                  <c:v>2.2560000000000002</c:v>
                </c:pt>
                <c:pt idx="129">
                  <c:v>2.258</c:v>
                </c:pt>
                <c:pt idx="130">
                  <c:v>2.2600000000000002</c:v>
                </c:pt>
                <c:pt idx="131">
                  <c:v>2.262</c:v>
                </c:pt>
                <c:pt idx="132">
                  <c:v>2.2640000000000002</c:v>
                </c:pt>
                <c:pt idx="133">
                  <c:v>2.266</c:v>
                </c:pt>
                <c:pt idx="134">
                  <c:v>2.2680000000000002</c:v>
                </c:pt>
                <c:pt idx="135">
                  <c:v>2.27</c:v>
                </c:pt>
                <c:pt idx="136">
                  <c:v>2.2720000000000002</c:v>
                </c:pt>
                <c:pt idx="137">
                  <c:v>2.274</c:v>
                </c:pt>
                <c:pt idx="138">
                  <c:v>2.2760000000000002</c:v>
                </c:pt>
                <c:pt idx="139">
                  <c:v>2.278</c:v>
                </c:pt>
                <c:pt idx="140">
                  <c:v>2.2800000000000002</c:v>
                </c:pt>
                <c:pt idx="141">
                  <c:v>2.282</c:v>
                </c:pt>
                <c:pt idx="142">
                  <c:v>2.2840000000000003</c:v>
                </c:pt>
                <c:pt idx="143">
                  <c:v>2.286</c:v>
                </c:pt>
                <c:pt idx="144">
                  <c:v>2.2880000000000003</c:v>
                </c:pt>
                <c:pt idx="145">
                  <c:v>2.29</c:v>
                </c:pt>
                <c:pt idx="146">
                  <c:v>2.2920000000000003</c:v>
                </c:pt>
                <c:pt idx="147">
                  <c:v>2.294</c:v>
                </c:pt>
                <c:pt idx="148">
                  <c:v>2.2960000000000003</c:v>
                </c:pt>
                <c:pt idx="149">
                  <c:v>2.298</c:v>
                </c:pt>
                <c:pt idx="150">
                  <c:v>2.3000000000000003</c:v>
                </c:pt>
                <c:pt idx="151">
                  <c:v>2.302</c:v>
                </c:pt>
                <c:pt idx="152">
                  <c:v>2.3040000000000003</c:v>
                </c:pt>
                <c:pt idx="153">
                  <c:v>2.306</c:v>
                </c:pt>
                <c:pt idx="154">
                  <c:v>2.3080000000000003</c:v>
                </c:pt>
                <c:pt idx="155">
                  <c:v>2.31</c:v>
                </c:pt>
                <c:pt idx="156">
                  <c:v>2.3120000000000003</c:v>
                </c:pt>
                <c:pt idx="157">
                  <c:v>2.3140000000000001</c:v>
                </c:pt>
                <c:pt idx="158">
                  <c:v>2.3160000000000003</c:v>
                </c:pt>
                <c:pt idx="159">
                  <c:v>2.3180000000000001</c:v>
                </c:pt>
                <c:pt idx="160">
                  <c:v>2.3200000000000003</c:v>
                </c:pt>
                <c:pt idx="161">
                  <c:v>2.3220000000000001</c:v>
                </c:pt>
                <c:pt idx="162">
                  <c:v>2.3240000000000003</c:v>
                </c:pt>
                <c:pt idx="163">
                  <c:v>2.3260000000000001</c:v>
                </c:pt>
                <c:pt idx="164">
                  <c:v>2.3280000000000003</c:v>
                </c:pt>
                <c:pt idx="165">
                  <c:v>2.33</c:v>
                </c:pt>
                <c:pt idx="166">
                  <c:v>2.3320000000000003</c:v>
                </c:pt>
                <c:pt idx="167">
                  <c:v>2.3340000000000001</c:v>
                </c:pt>
                <c:pt idx="168">
                  <c:v>2.3360000000000003</c:v>
                </c:pt>
                <c:pt idx="169">
                  <c:v>2.3380000000000001</c:v>
                </c:pt>
                <c:pt idx="170">
                  <c:v>2.3400000000000003</c:v>
                </c:pt>
                <c:pt idx="171">
                  <c:v>2.3420000000000001</c:v>
                </c:pt>
                <c:pt idx="172">
                  <c:v>2.3440000000000003</c:v>
                </c:pt>
                <c:pt idx="173">
                  <c:v>2.3460000000000001</c:v>
                </c:pt>
                <c:pt idx="174">
                  <c:v>2.3480000000000003</c:v>
                </c:pt>
                <c:pt idx="175">
                  <c:v>2.35</c:v>
                </c:pt>
                <c:pt idx="176">
                  <c:v>2.3520000000000003</c:v>
                </c:pt>
                <c:pt idx="177">
                  <c:v>2.3540000000000001</c:v>
                </c:pt>
                <c:pt idx="178">
                  <c:v>2.3560000000000003</c:v>
                </c:pt>
                <c:pt idx="179">
                  <c:v>2.3580000000000001</c:v>
                </c:pt>
                <c:pt idx="180">
                  <c:v>2.3600000000000003</c:v>
                </c:pt>
                <c:pt idx="181">
                  <c:v>2.3620000000000001</c:v>
                </c:pt>
                <c:pt idx="182">
                  <c:v>2.3640000000000003</c:v>
                </c:pt>
                <c:pt idx="183">
                  <c:v>2.3660000000000001</c:v>
                </c:pt>
                <c:pt idx="184">
                  <c:v>2.3680000000000003</c:v>
                </c:pt>
                <c:pt idx="185">
                  <c:v>2.37</c:v>
                </c:pt>
                <c:pt idx="186">
                  <c:v>2.3720000000000003</c:v>
                </c:pt>
                <c:pt idx="187">
                  <c:v>2.3740000000000001</c:v>
                </c:pt>
                <c:pt idx="188">
                  <c:v>2.3760000000000003</c:v>
                </c:pt>
                <c:pt idx="189">
                  <c:v>2.3780000000000001</c:v>
                </c:pt>
                <c:pt idx="190">
                  <c:v>2.3800000000000003</c:v>
                </c:pt>
                <c:pt idx="191">
                  <c:v>2.3820000000000001</c:v>
                </c:pt>
                <c:pt idx="192">
                  <c:v>2.3840000000000003</c:v>
                </c:pt>
                <c:pt idx="193">
                  <c:v>2.3860000000000001</c:v>
                </c:pt>
                <c:pt idx="194">
                  <c:v>2.3880000000000003</c:v>
                </c:pt>
                <c:pt idx="195">
                  <c:v>2.39</c:v>
                </c:pt>
                <c:pt idx="196">
                  <c:v>2.3920000000000003</c:v>
                </c:pt>
                <c:pt idx="197">
                  <c:v>2.3940000000000001</c:v>
                </c:pt>
                <c:pt idx="198">
                  <c:v>2.3960000000000004</c:v>
                </c:pt>
                <c:pt idx="199">
                  <c:v>2.3980000000000001</c:v>
                </c:pt>
                <c:pt idx="200">
                  <c:v>2.4000000000000004</c:v>
                </c:pt>
                <c:pt idx="201">
                  <c:v>2.4020000000000001</c:v>
                </c:pt>
                <c:pt idx="202">
                  <c:v>2.4040000000000004</c:v>
                </c:pt>
                <c:pt idx="203">
                  <c:v>2.4060000000000001</c:v>
                </c:pt>
                <c:pt idx="204">
                  <c:v>2.4080000000000004</c:v>
                </c:pt>
                <c:pt idx="205">
                  <c:v>2.41</c:v>
                </c:pt>
                <c:pt idx="206">
                  <c:v>2.4120000000000004</c:v>
                </c:pt>
                <c:pt idx="207">
                  <c:v>2.4140000000000001</c:v>
                </c:pt>
                <c:pt idx="208">
                  <c:v>2.4160000000000004</c:v>
                </c:pt>
                <c:pt idx="209">
                  <c:v>2.4180000000000001</c:v>
                </c:pt>
                <c:pt idx="210">
                  <c:v>2.4200000000000004</c:v>
                </c:pt>
                <c:pt idx="211">
                  <c:v>2.4220000000000002</c:v>
                </c:pt>
                <c:pt idx="212">
                  <c:v>2.4240000000000004</c:v>
                </c:pt>
                <c:pt idx="213">
                  <c:v>2.4260000000000002</c:v>
                </c:pt>
                <c:pt idx="214">
                  <c:v>2.4280000000000004</c:v>
                </c:pt>
                <c:pt idx="215">
                  <c:v>2.4300000000000002</c:v>
                </c:pt>
                <c:pt idx="216">
                  <c:v>2.4320000000000004</c:v>
                </c:pt>
                <c:pt idx="217">
                  <c:v>2.4340000000000002</c:v>
                </c:pt>
                <c:pt idx="218">
                  <c:v>2.4360000000000004</c:v>
                </c:pt>
                <c:pt idx="219">
                  <c:v>2.4380000000000002</c:v>
                </c:pt>
                <c:pt idx="220">
                  <c:v>2.4400000000000004</c:v>
                </c:pt>
                <c:pt idx="221">
                  <c:v>2.4420000000000002</c:v>
                </c:pt>
                <c:pt idx="222">
                  <c:v>2.4440000000000004</c:v>
                </c:pt>
                <c:pt idx="223">
                  <c:v>2.4460000000000002</c:v>
                </c:pt>
                <c:pt idx="224">
                  <c:v>2.4480000000000004</c:v>
                </c:pt>
                <c:pt idx="225">
                  <c:v>2.4500000000000002</c:v>
                </c:pt>
                <c:pt idx="226">
                  <c:v>2.4520000000000004</c:v>
                </c:pt>
                <c:pt idx="227">
                  <c:v>2.4540000000000002</c:v>
                </c:pt>
                <c:pt idx="228">
                  <c:v>2.4560000000000004</c:v>
                </c:pt>
                <c:pt idx="229">
                  <c:v>2.4580000000000002</c:v>
                </c:pt>
                <c:pt idx="230">
                  <c:v>2.4600000000000004</c:v>
                </c:pt>
                <c:pt idx="231">
                  <c:v>2.4620000000000002</c:v>
                </c:pt>
                <c:pt idx="232">
                  <c:v>2.4640000000000004</c:v>
                </c:pt>
                <c:pt idx="233">
                  <c:v>2.4660000000000002</c:v>
                </c:pt>
                <c:pt idx="234">
                  <c:v>2.4680000000000004</c:v>
                </c:pt>
                <c:pt idx="235">
                  <c:v>2.4700000000000002</c:v>
                </c:pt>
                <c:pt idx="236">
                  <c:v>2.4720000000000004</c:v>
                </c:pt>
                <c:pt idx="237">
                  <c:v>2.4740000000000002</c:v>
                </c:pt>
                <c:pt idx="238">
                  <c:v>2.4760000000000004</c:v>
                </c:pt>
                <c:pt idx="239">
                  <c:v>2.4780000000000002</c:v>
                </c:pt>
                <c:pt idx="240">
                  <c:v>2.4800000000000004</c:v>
                </c:pt>
                <c:pt idx="241">
                  <c:v>2.4820000000000002</c:v>
                </c:pt>
                <c:pt idx="242">
                  <c:v>2.4840000000000004</c:v>
                </c:pt>
                <c:pt idx="243">
                  <c:v>2.4860000000000002</c:v>
                </c:pt>
                <c:pt idx="244">
                  <c:v>2.4880000000000004</c:v>
                </c:pt>
                <c:pt idx="245">
                  <c:v>2.4900000000000002</c:v>
                </c:pt>
                <c:pt idx="246">
                  <c:v>2.4920000000000004</c:v>
                </c:pt>
                <c:pt idx="247">
                  <c:v>2.4940000000000002</c:v>
                </c:pt>
                <c:pt idx="248">
                  <c:v>2.4960000000000004</c:v>
                </c:pt>
                <c:pt idx="249">
                  <c:v>2.4980000000000002</c:v>
                </c:pt>
                <c:pt idx="250">
                  <c:v>2.5000000000000004</c:v>
                </c:pt>
                <c:pt idx="251">
                  <c:v>2.5020000000000002</c:v>
                </c:pt>
                <c:pt idx="252">
                  <c:v>2.5040000000000004</c:v>
                </c:pt>
                <c:pt idx="253">
                  <c:v>2.5060000000000002</c:v>
                </c:pt>
                <c:pt idx="254">
                  <c:v>2.5080000000000005</c:v>
                </c:pt>
                <c:pt idx="255">
                  <c:v>2.5100000000000002</c:v>
                </c:pt>
                <c:pt idx="256">
                  <c:v>2.5120000000000005</c:v>
                </c:pt>
                <c:pt idx="257">
                  <c:v>2.5140000000000002</c:v>
                </c:pt>
                <c:pt idx="258">
                  <c:v>2.5160000000000005</c:v>
                </c:pt>
                <c:pt idx="259">
                  <c:v>2.5180000000000002</c:v>
                </c:pt>
                <c:pt idx="260">
                  <c:v>2.5200000000000005</c:v>
                </c:pt>
                <c:pt idx="261">
                  <c:v>2.5220000000000002</c:v>
                </c:pt>
                <c:pt idx="262">
                  <c:v>2.5240000000000005</c:v>
                </c:pt>
                <c:pt idx="263">
                  <c:v>2.5260000000000002</c:v>
                </c:pt>
                <c:pt idx="264">
                  <c:v>2.5280000000000005</c:v>
                </c:pt>
                <c:pt idx="265">
                  <c:v>2.5300000000000002</c:v>
                </c:pt>
                <c:pt idx="266">
                  <c:v>2.5320000000000005</c:v>
                </c:pt>
                <c:pt idx="267">
                  <c:v>2.5340000000000003</c:v>
                </c:pt>
                <c:pt idx="268">
                  <c:v>2.5360000000000005</c:v>
                </c:pt>
                <c:pt idx="269">
                  <c:v>2.5380000000000003</c:v>
                </c:pt>
                <c:pt idx="270">
                  <c:v>2.5400000000000005</c:v>
                </c:pt>
                <c:pt idx="271">
                  <c:v>2.5420000000000003</c:v>
                </c:pt>
                <c:pt idx="272">
                  <c:v>2.5440000000000005</c:v>
                </c:pt>
                <c:pt idx="273">
                  <c:v>2.5460000000000003</c:v>
                </c:pt>
                <c:pt idx="274">
                  <c:v>2.5480000000000005</c:v>
                </c:pt>
                <c:pt idx="275">
                  <c:v>2.5500000000000003</c:v>
                </c:pt>
                <c:pt idx="276">
                  <c:v>2.5520000000000005</c:v>
                </c:pt>
                <c:pt idx="277">
                  <c:v>2.5540000000000003</c:v>
                </c:pt>
                <c:pt idx="278">
                  <c:v>2.5560000000000005</c:v>
                </c:pt>
                <c:pt idx="279">
                  <c:v>2.5580000000000003</c:v>
                </c:pt>
                <c:pt idx="280">
                  <c:v>2.5600000000000005</c:v>
                </c:pt>
                <c:pt idx="281">
                  <c:v>2.5620000000000003</c:v>
                </c:pt>
                <c:pt idx="282">
                  <c:v>2.5640000000000005</c:v>
                </c:pt>
                <c:pt idx="283">
                  <c:v>2.5660000000000003</c:v>
                </c:pt>
                <c:pt idx="284">
                  <c:v>2.5680000000000005</c:v>
                </c:pt>
                <c:pt idx="285">
                  <c:v>2.5700000000000003</c:v>
                </c:pt>
                <c:pt idx="286">
                  <c:v>2.5720000000000005</c:v>
                </c:pt>
                <c:pt idx="287">
                  <c:v>2.5740000000000003</c:v>
                </c:pt>
                <c:pt idx="288">
                  <c:v>2.5760000000000005</c:v>
                </c:pt>
                <c:pt idx="289">
                  <c:v>2.5780000000000003</c:v>
                </c:pt>
                <c:pt idx="290">
                  <c:v>2.5800000000000005</c:v>
                </c:pt>
                <c:pt idx="291">
                  <c:v>2.5820000000000003</c:v>
                </c:pt>
                <c:pt idx="292">
                  <c:v>2.5840000000000005</c:v>
                </c:pt>
                <c:pt idx="293">
                  <c:v>2.5860000000000003</c:v>
                </c:pt>
                <c:pt idx="294">
                  <c:v>2.5880000000000005</c:v>
                </c:pt>
                <c:pt idx="295">
                  <c:v>2.5900000000000003</c:v>
                </c:pt>
                <c:pt idx="296">
                  <c:v>2.5920000000000005</c:v>
                </c:pt>
                <c:pt idx="297">
                  <c:v>2.5940000000000003</c:v>
                </c:pt>
                <c:pt idx="298">
                  <c:v>2.5960000000000005</c:v>
                </c:pt>
                <c:pt idx="299">
                  <c:v>2.5980000000000003</c:v>
                </c:pt>
                <c:pt idx="300">
                  <c:v>2.6000000000000005</c:v>
                </c:pt>
                <c:pt idx="301">
                  <c:v>2.6020000000000003</c:v>
                </c:pt>
                <c:pt idx="302">
                  <c:v>2.6040000000000005</c:v>
                </c:pt>
                <c:pt idx="303">
                  <c:v>2.6060000000000003</c:v>
                </c:pt>
                <c:pt idx="304">
                  <c:v>2.6080000000000005</c:v>
                </c:pt>
                <c:pt idx="305">
                  <c:v>2.6100000000000003</c:v>
                </c:pt>
                <c:pt idx="306">
                  <c:v>2.6120000000000005</c:v>
                </c:pt>
                <c:pt idx="307">
                  <c:v>2.6140000000000003</c:v>
                </c:pt>
                <c:pt idx="308">
                  <c:v>2.6160000000000005</c:v>
                </c:pt>
                <c:pt idx="309">
                  <c:v>2.6180000000000003</c:v>
                </c:pt>
                <c:pt idx="310">
                  <c:v>2.6200000000000006</c:v>
                </c:pt>
                <c:pt idx="311">
                  <c:v>2.6220000000000003</c:v>
                </c:pt>
                <c:pt idx="312">
                  <c:v>2.6240000000000006</c:v>
                </c:pt>
                <c:pt idx="313">
                  <c:v>2.6260000000000003</c:v>
                </c:pt>
                <c:pt idx="314">
                  <c:v>2.6280000000000006</c:v>
                </c:pt>
                <c:pt idx="315">
                  <c:v>2.6300000000000003</c:v>
                </c:pt>
                <c:pt idx="316">
                  <c:v>2.6320000000000006</c:v>
                </c:pt>
                <c:pt idx="317">
                  <c:v>2.6340000000000003</c:v>
                </c:pt>
                <c:pt idx="318">
                  <c:v>2.6360000000000006</c:v>
                </c:pt>
                <c:pt idx="319">
                  <c:v>2.6380000000000003</c:v>
                </c:pt>
                <c:pt idx="320">
                  <c:v>2.6400000000000006</c:v>
                </c:pt>
                <c:pt idx="321">
                  <c:v>2.6420000000000003</c:v>
                </c:pt>
                <c:pt idx="322">
                  <c:v>2.6440000000000006</c:v>
                </c:pt>
                <c:pt idx="323">
                  <c:v>2.6460000000000004</c:v>
                </c:pt>
                <c:pt idx="324">
                  <c:v>2.6480000000000006</c:v>
                </c:pt>
                <c:pt idx="325">
                  <c:v>2.6500000000000004</c:v>
                </c:pt>
                <c:pt idx="326">
                  <c:v>2.6520000000000006</c:v>
                </c:pt>
                <c:pt idx="327">
                  <c:v>2.6540000000000004</c:v>
                </c:pt>
                <c:pt idx="328">
                  <c:v>2.6560000000000006</c:v>
                </c:pt>
                <c:pt idx="329">
                  <c:v>2.6580000000000004</c:v>
                </c:pt>
                <c:pt idx="330">
                  <c:v>2.6600000000000006</c:v>
                </c:pt>
                <c:pt idx="331">
                  <c:v>2.6620000000000004</c:v>
                </c:pt>
                <c:pt idx="332">
                  <c:v>2.6640000000000006</c:v>
                </c:pt>
                <c:pt idx="333">
                  <c:v>2.6660000000000004</c:v>
                </c:pt>
                <c:pt idx="334">
                  <c:v>2.6680000000000006</c:v>
                </c:pt>
                <c:pt idx="335">
                  <c:v>2.6700000000000004</c:v>
                </c:pt>
                <c:pt idx="336">
                  <c:v>2.6720000000000006</c:v>
                </c:pt>
                <c:pt idx="337">
                  <c:v>2.6740000000000004</c:v>
                </c:pt>
                <c:pt idx="338">
                  <c:v>2.6760000000000006</c:v>
                </c:pt>
                <c:pt idx="339">
                  <c:v>2.6780000000000004</c:v>
                </c:pt>
                <c:pt idx="340">
                  <c:v>2.6800000000000006</c:v>
                </c:pt>
                <c:pt idx="341">
                  <c:v>2.6820000000000004</c:v>
                </c:pt>
                <c:pt idx="342">
                  <c:v>2.6840000000000006</c:v>
                </c:pt>
                <c:pt idx="343">
                  <c:v>2.6860000000000004</c:v>
                </c:pt>
                <c:pt idx="344">
                  <c:v>2.6880000000000006</c:v>
                </c:pt>
                <c:pt idx="345">
                  <c:v>2.6900000000000004</c:v>
                </c:pt>
                <c:pt idx="346">
                  <c:v>2.6920000000000006</c:v>
                </c:pt>
                <c:pt idx="347">
                  <c:v>2.6940000000000004</c:v>
                </c:pt>
                <c:pt idx="348">
                  <c:v>2.6960000000000006</c:v>
                </c:pt>
                <c:pt idx="349">
                  <c:v>2.6980000000000004</c:v>
                </c:pt>
                <c:pt idx="350">
                  <c:v>2.7000000000000006</c:v>
                </c:pt>
                <c:pt idx="351">
                  <c:v>2.7020000000000004</c:v>
                </c:pt>
                <c:pt idx="352">
                  <c:v>2.7040000000000006</c:v>
                </c:pt>
                <c:pt idx="353">
                  <c:v>2.7060000000000004</c:v>
                </c:pt>
                <c:pt idx="354">
                  <c:v>2.7080000000000006</c:v>
                </c:pt>
                <c:pt idx="355">
                  <c:v>2.7100000000000004</c:v>
                </c:pt>
                <c:pt idx="356">
                  <c:v>2.7120000000000006</c:v>
                </c:pt>
                <c:pt idx="357">
                  <c:v>2.7140000000000004</c:v>
                </c:pt>
                <c:pt idx="358">
                  <c:v>2.7160000000000006</c:v>
                </c:pt>
                <c:pt idx="359">
                  <c:v>2.7180000000000004</c:v>
                </c:pt>
                <c:pt idx="360">
                  <c:v>2.7200000000000006</c:v>
                </c:pt>
                <c:pt idx="361">
                  <c:v>2.7220000000000004</c:v>
                </c:pt>
                <c:pt idx="362">
                  <c:v>2.7240000000000006</c:v>
                </c:pt>
                <c:pt idx="363">
                  <c:v>2.7260000000000004</c:v>
                </c:pt>
                <c:pt idx="364">
                  <c:v>2.7280000000000006</c:v>
                </c:pt>
                <c:pt idx="365">
                  <c:v>2.7300000000000004</c:v>
                </c:pt>
                <c:pt idx="366">
                  <c:v>2.7320000000000007</c:v>
                </c:pt>
                <c:pt idx="367">
                  <c:v>2.7340000000000004</c:v>
                </c:pt>
                <c:pt idx="368">
                  <c:v>2.7360000000000007</c:v>
                </c:pt>
                <c:pt idx="369">
                  <c:v>2.7380000000000004</c:v>
                </c:pt>
                <c:pt idx="370">
                  <c:v>2.7400000000000007</c:v>
                </c:pt>
                <c:pt idx="371">
                  <c:v>2.7420000000000004</c:v>
                </c:pt>
                <c:pt idx="372">
                  <c:v>2.7440000000000007</c:v>
                </c:pt>
                <c:pt idx="373">
                  <c:v>2.7460000000000004</c:v>
                </c:pt>
                <c:pt idx="374">
                  <c:v>2.7480000000000007</c:v>
                </c:pt>
                <c:pt idx="375">
                  <c:v>2.7500000000000004</c:v>
                </c:pt>
                <c:pt idx="376">
                  <c:v>2.7520000000000007</c:v>
                </c:pt>
                <c:pt idx="377">
                  <c:v>2.7540000000000004</c:v>
                </c:pt>
                <c:pt idx="378">
                  <c:v>2.7560000000000007</c:v>
                </c:pt>
                <c:pt idx="379">
                  <c:v>2.7580000000000005</c:v>
                </c:pt>
                <c:pt idx="380">
                  <c:v>2.7600000000000007</c:v>
                </c:pt>
                <c:pt idx="381">
                  <c:v>2.7620000000000005</c:v>
                </c:pt>
                <c:pt idx="382">
                  <c:v>2.7640000000000007</c:v>
                </c:pt>
                <c:pt idx="383">
                  <c:v>2.7660000000000005</c:v>
                </c:pt>
                <c:pt idx="384">
                  <c:v>2.7680000000000007</c:v>
                </c:pt>
                <c:pt idx="385">
                  <c:v>2.7700000000000005</c:v>
                </c:pt>
                <c:pt idx="386">
                  <c:v>2.7720000000000007</c:v>
                </c:pt>
                <c:pt idx="387">
                  <c:v>2.7740000000000005</c:v>
                </c:pt>
                <c:pt idx="388">
                  <c:v>2.7760000000000007</c:v>
                </c:pt>
                <c:pt idx="389">
                  <c:v>2.7780000000000005</c:v>
                </c:pt>
                <c:pt idx="390">
                  <c:v>2.7800000000000007</c:v>
                </c:pt>
                <c:pt idx="391">
                  <c:v>2.7820000000000005</c:v>
                </c:pt>
                <c:pt idx="392">
                  <c:v>2.7840000000000007</c:v>
                </c:pt>
                <c:pt idx="393">
                  <c:v>2.7860000000000005</c:v>
                </c:pt>
                <c:pt idx="394">
                  <c:v>2.7880000000000007</c:v>
                </c:pt>
                <c:pt idx="395">
                  <c:v>2.7900000000000005</c:v>
                </c:pt>
                <c:pt idx="396">
                  <c:v>2.7920000000000007</c:v>
                </c:pt>
                <c:pt idx="397">
                  <c:v>2.7940000000000005</c:v>
                </c:pt>
                <c:pt idx="398">
                  <c:v>2.7960000000000007</c:v>
                </c:pt>
                <c:pt idx="399">
                  <c:v>2.7980000000000005</c:v>
                </c:pt>
                <c:pt idx="400">
                  <c:v>2.8000000000000007</c:v>
                </c:pt>
                <c:pt idx="401">
                  <c:v>2.8020000000000005</c:v>
                </c:pt>
                <c:pt idx="402">
                  <c:v>2.8040000000000007</c:v>
                </c:pt>
                <c:pt idx="403">
                  <c:v>2.8060000000000005</c:v>
                </c:pt>
                <c:pt idx="404">
                  <c:v>2.8080000000000007</c:v>
                </c:pt>
                <c:pt idx="405">
                  <c:v>2.8100000000000005</c:v>
                </c:pt>
                <c:pt idx="406">
                  <c:v>2.8120000000000007</c:v>
                </c:pt>
                <c:pt idx="407">
                  <c:v>2.8140000000000005</c:v>
                </c:pt>
                <c:pt idx="408">
                  <c:v>2.8160000000000007</c:v>
                </c:pt>
                <c:pt idx="409">
                  <c:v>2.8180000000000005</c:v>
                </c:pt>
                <c:pt idx="410">
                  <c:v>2.8200000000000007</c:v>
                </c:pt>
                <c:pt idx="411">
                  <c:v>2.8220000000000005</c:v>
                </c:pt>
                <c:pt idx="412">
                  <c:v>2.8240000000000007</c:v>
                </c:pt>
                <c:pt idx="413">
                  <c:v>2.8260000000000005</c:v>
                </c:pt>
                <c:pt idx="414">
                  <c:v>2.8280000000000007</c:v>
                </c:pt>
                <c:pt idx="415">
                  <c:v>2.8300000000000005</c:v>
                </c:pt>
                <c:pt idx="416">
                  <c:v>2.8320000000000007</c:v>
                </c:pt>
                <c:pt idx="417">
                  <c:v>2.8340000000000005</c:v>
                </c:pt>
                <c:pt idx="418">
                  <c:v>2.8360000000000007</c:v>
                </c:pt>
                <c:pt idx="419">
                  <c:v>2.8380000000000005</c:v>
                </c:pt>
                <c:pt idx="420">
                  <c:v>2.8400000000000007</c:v>
                </c:pt>
                <c:pt idx="421">
                  <c:v>2.8420000000000005</c:v>
                </c:pt>
                <c:pt idx="422">
                  <c:v>2.8440000000000007</c:v>
                </c:pt>
                <c:pt idx="423">
                  <c:v>2.8460000000000005</c:v>
                </c:pt>
                <c:pt idx="424">
                  <c:v>2.8480000000000008</c:v>
                </c:pt>
                <c:pt idx="425">
                  <c:v>2.8500000000000005</c:v>
                </c:pt>
                <c:pt idx="426">
                  <c:v>2.8520000000000008</c:v>
                </c:pt>
                <c:pt idx="427">
                  <c:v>2.8540000000000005</c:v>
                </c:pt>
                <c:pt idx="428">
                  <c:v>2.8560000000000008</c:v>
                </c:pt>
                <c:pt idx="429">
                  <c:v>2.8580000000000005</c:v>
                </c:pt>
                <c:pt idx="430">
                  <c:v>2.8600000000000008</c:v>
                </c:pt>
                <c:pt idx="431">
                  <c:v>2.8620000000000005</c:v>
                </c:pt>
                <c:pt idx="432">
                  <c:v>2.8640000000000008</c:v>
                </c:pt>
                <c:pt idx="433">
                  <c:v>2.8660000000000005</c:v>
                </c:pt>
                <c:pt idx="434">
                  <c:v>2.8680000000000008</c:v>
                </c:pt>
                <c:pt idx="435">
                  <c:v>2.8700000000000006</c:v>
                </c:pt>
                <c:pt idx="436">
                  <c:v>2.8720000000000008</c:v>
                </c:pt>
                <c:pt idx="437">
                  <c:v>2.8740000000000006</c:v>
                </c:pt>
                <c:pt idx="438">
                  <c:v>2.8760000000000008</c:v>
                </c:pt>
                <c:pt idx="439">
                  <c:v>2.8780000000000006</c:v>
                </c:pt>
                <c:pt idx="440">
                  <c:v>2.8800000000000008</c:v>
                </c:pt>
                <c:pt idx="441">
                  <c:v>2.8820000000000006</c:v>
                </c:pt>
                <c:pt idx="442">
                  <c:v>2.8840000000000008</c:v>
                </c:pt>
                <c:pt idx="443">
                  <c:v>2.8860000000000006</c:v>
                </c:pt>
                <c:pt idx="444">
                  <c:v>2.8880000000000008</c:v>
                </c:pt>
                <c:pt idx="445">
                  <c:v>2.8900000000000006</c:v>
                </c:pt>
                <c:pt idx="446">
                  <c:v>2.8920000000000008</c:v>
                </c:pt>
                <c:pt idx="447">
                  <c:v>2.8940000000000006</c:v>
                </c:pt>
                <c:pt idx="448">
                  <c:v>2.8960000000000008</c:v>
                </c:pt>
                <c:pt idx="449">
                  <c:v>2.8980000000000006</c:v>
                </c:pt>
                <c:pt idx="450">
                  <c:v>2.9000000000000008</c:v>
                </c:pt>
                <c:pt idx="451">
                  <c:v>2.9020000000000006</c:v>
                </c:pt>
                <c:pt idx="452">
                  <c:v>2.9040000000000008</c:v>
                </c:pt>
                <c:pt idx="453">
                  <c:v>2.9060000000000006</c:v>
                </c:pt>
                <c:pt idx="454">
                  <c:v>2.9080000000000008</c:v>
                </c:pt>
                <c:pt idx="455">
                  <c:v>2.9100000000000006</c:v>
                </c:pt>
                <c:pt idx="456">
                  <c:v>2.9120000000000008</c:v>
                </c:pt>
                <c:pt idx="457">
                  <c:v>2.9140000000000006</c:v>
                </c:pt>
                <c:pt idx="458">
                  <c:v>2.9160000000000008</c:v>
                </c:pt>
                <c:pt idx="459">
                  <c:v>2.9180000000000006</c:v>
                </c:pt>
                <c:pt idx="460">
                  <c:v>2.9200000000000008</c:v>
                </c:pt>
                <c:pt idx="461">
                  <c:v>2.9220000000000006</c:v>
                </c:pt>
                <c:pt idx="462">
                  <c:v>2.9240000000000008</c:v>
                </c:pt>
                <c:pt idx="463">
                  <c:v>2.9260000000000006</c:v>
                </c:pt>
                <c:pt idx="464">
                  <c:v>2.9280000000000008</c:v>
                </c:pt>
                <c:pt idx="465">
                  <c:v>2.9300000000000006</c:v>
                </c:pt>
                <c:pt idx="466">
                  <c:v>2.9320000000000008</c:v>
                </c:pt>
                <c:pt idx="467">
                  <c:v>2.9340000000000006</c:v>
                </c:pt>
                <c:pt idx="468">
                  <c:v>2.9360000000000008</c:v>
                </c:pt>
                <c:pt idx="469">
                  <c:v>2.9380000000000006</c:v>
                </c:pt>
                <c:pt idx="470">
                  <c:v>2.9400000000000008</c:v>
                </c:pt>
                <c:pt idx="471">
                  <c:v>2.9420000000000006</c:v>
                </c:pt>
                <c:pt idx="472">
                  <c:v>2.9440000000000008</c:v>
                </c:pt>
                <c:pt idx="473">
                  <c:v>2.9460000000000006</c:v>
                </c:pt>
                <c:pt idx="474">
                  <c:v>2.9480000000000008</c:v>
                </c:pt>
                <c:pt idx="475">
                  <c:v>2.9500000000000006</c:v>
                </c:pt>
                <c:pt idx="476">
                  <c:v>2.9520000000000008</c:v>
                </c:pt>
                <c:pt idx="477">
                  <c:v>2.9540000000000006</c:v>
                </c:pt>
                <c:pt idx="478">
                  <c:v>2.9560000000000008</c:v>
                </c:pt>
                <c:pt idx="479">
                  <c:v>2.9580000000000006</c:v>
                </c:pt>
                <c:pt idx="480">
                  <c:v>2.9600000000000009</c:v>
                </c:pt>
                <c:pt idx="481">
                  <c:v>2.9620000000000006</c:v>
                </c:pt>
                <c:pt idx="482">
                  <c:v>2.9640000000000009</c:v>
                </c:pt>
                <c:pt idx="483">
                  <c:v>2.9660000000000006</c:v>
                </c:pt>
                <c:pt idx="484">
                  <c:v>2.9680000000000009</c:v>
                </c:pt>
                <c:pt idx="485">
                  <c:v>2.9700000000000006</c:v>
                </c:pt>
                <c:pt idx="486">
                  <c:v>2.9720000000000009</c:v>
                </c:pt>
                <c:pt idx="487">
                  <c:v>2.9740000000000006</c:v>
                </c:pt>
                <c:pt idx="488">
                  <c:v>2.9760000000000009</c:v>
                </c:pt>
                <c:pt idx="489">
                  <c:v>2.9780000000000006</c:v>
                </c:pt>
                <c:pt idx="490">
                  <c:v>2.9800000000000009</c:v>
                </c:pt>
                <c:pt idx="491">
                  <c:v>2.9820000000000007</c:v>
                </c:pt>
                <c:pt idx="492">
                  <c:v>2.9840000000000009</c:v>
                </c:pt>
                <c:pt idx="493">
                  <c:v>2.9860000000000007</c:v>
                </c:pt>
                <c:pt idx="494">
                  <c:v>2.9880000000000009</c:v>
                </c:pt>
                <c:pt idx="495">
                  <c:v>2.9900000000000007</c:v>
                </c:pt>
                <c:pt idx="496">
                  <c:v>2.9920000000000009</c:v>
                </c:pt>
                <c:pt idx="497">
                  <c:v>2.9940000000000007</c:v>
                </c:pt>
                <c:pt idx="498">
                  <c:v>2.9960000000000009</c:v>
                </c:pt>
                <c:pt idx="499">
                  <c:v>2.9980000000000007</c:v>
                </c:pt>
                <c:pt idx="500">
                  <c:v>3.0000000000000009</c:v>
                </c:pt>
                <c:pt idx="501">
                  <c:v>3.0020000000000007</c:v>
                </c:pt>
                <c:pt idx="502">
                  <c:v>3.0040000000000004</c:v>
                </c:pt>
                <c:pt idx="503">
                  <c:v>3.0060000000000007</c:v>
                </c:pt>
                <c:pt idx="504">
                  <c:v>3.0080000000000009</c:v>
                </c:pt>
                <c:pt idx="505">
                  <c:v>3.0100000000000007</c:v>
                </c:pt>
                <c:pt idx="506">
                  <c:v>3.0120000000000005</c:v>
                </c:pt>
                <c:pt idx="507">
                  <c:v>3.0140000000000007</c:v>
                </c:pt>
                <c:pt idx="508">
                  <c:v>3.0160000000000009</c:v>
                </c:pt>
                <c:pt idx="509">
                  <c:v>3.0180000000000007</c:v>
                </c:pt>
                <c:pt idx="510">
                  <c:v>3.0200000000000005</c:v>
                </c:pt>
                <c:pt idx="511">
                  <c:v>3.0220000000000007</c:v>
                </c:pt>
                <c:pt idx="512">
                  <c:v>3.0240000000000009</c:v>
                </c:pt>
                <c:pt idx="513">
                  <c:v>3.0260000000000007</c:v>
                </c:pt>
                <c:pt idx="514">
                  <c:v>3.0280000000000005</c:v>
                </c:pt>
                <c:pt idx="515">
                  <c:v>3.0300000000000007</c:v>
                </c:pt>
                <c:pt idx="516">
                  <c:v>3.0320000000000009</c:v>
                </c:pt>
                <c:pt idx="517">
                  <c:v>3.0340000000000007</c:v>
                </c:pt>
                <c:pt idx="518">
                  <c:v>3.0360000000000005</c:v>
                </c:pt>
                <c:pt idx="519">
                  <c:v>3.0380000000000007</c:v>
                </c:pt>
                <c:pt idx="520">
                  <c:v>3.0400000000000009</c:v>
                </c:pt>
                <c:pt idx="521">
                  <c:v>3.0420000000000007</c:v>
                </c:pt>
                <c:pt idx="522">
                  <c:v>3.0440000000000005</c:v>
                </c:pt>
                <c:pt idx="523">
                  <c:v>3.0460000000000007</c:v>
                </c:pt>
                <c:pt idx="524">
                  <c:v>3.0480000000000009</c:v>
                </c:pt>
                <c:pt idx="525">
                  <c:v>3.0500000000000007</c:v>
                </c:pt>
                <c:pt idx="526">
                  <c:v>3.0520000000000005</c:v>
                </c:pt>
                <c:pt idx="527">
                  <c:v>3.0540000000000007</c:v>
                </c:pt>
                <c:pt idx="528">
                  <c:v>3.0560000000000009</c:v>
                </c:pt>
                <c:pt idx="529">
                  <c:v>3.0580000000000007</c:v>
                </c:pt>
                <c:pt idx="530">
                  <c:v>3.0600000000000005</c:v>
                </c:pt>
                <c:pt idx="531">
                  <c:v>3.0620000000000007</c:v>
                </c:pt>
                <c:pt idx="532">
                  <c:v>3.0640000000000009</c:v>
                </c:pt>
                <c:pt idx="533">
                  <c:v>3.0660000000000007</c:v>
                </c:pt>
                <c:pt idx="534">
                  <c:v>3.0680000000000005</c:v>
                </c:pt>
                <c:pt idx="535">
                  <c:v>3.0700000000000007</c:v>
                </c:pt>
                <c:pt idx="536">
                  <c:v>3.072000000000001</c:v>
                </c:pt>
                <c:pt idx="537">
                  <c:v>3.0740000000000007</c:v>
                </c:pt>
                <c:pt idx="538">
                  <c:v>3.0760000000000005</c:v>
                </c:pt>
                <c:pt idx="539">
                  <c:v>3.0780000000000007</c:v>
                </c:pt>
                <c:pt idx="540">
                  <c:v>3.080000000000001</c:v>
                </c:pt>
                <c:pt idx="541">
                  <c:v>3.0820000000000007</c:v>
                </c:pt>
                <c:pt idx="542">
                  <c:v>3.0840000000000005</c:v>
                </c:pt>
                <c:pt idx="543">
                  <c:v>3.0860000000000007</c:v>
                </c:pt>
                <c:pt idx="544">
                  <c:v>3.088000000000001</c:v>
                </c:pt>
                <c:pt idx="545">
                  <c:v>3.0900000000000007</c:v>
                </c:pt>
                <c:pt idx="546">
                  <c:v>3.0920000000000005</c:v>
                </c:pt>
                <c:pt idx="547">
                  <c:v>3.0940000000000007</c:v>
                </c:pt>
                <c:pt idx="548">
                  <c:v>3.096000000000001</c:v>
                </c:pt>
                <c:pt idx="549">
                  <c:v>3.0980000000000008</c:v>
                </c:pt>
                <c:pt idx="550">
                  <c:v>3.1000000000000005</c:v>
                </c:pt>
                <c:pt idx="551">
                  <c:v>3.1020000000000008</c:v>
                </c:pt>
                <c:pt idx="552">
                  <c:v>3.104000000000001</c:v>
                </c:pt>
                <c:pt idx="553">
                  <c:v>3.1060000000000008</c:v>
                </c:pt>
                <c:pt idx="554">
                  <c:v>3.1080000000000005</c:v>
                </c:pt>
                <c:pt idx="555">
                  <c:v>3.1100000000000008</c:v>
                </c:pt>
                <c:pt idx="556">
                  <c:v>3.112000000000001</c:v>
                </c:pt>
                <c:pt idx="557">
                  <c:v>3.1140000000000008</c:v>
                </c:pt>
                <c:pt idx="558">
                  <c:v>3.1160000000000005</c:v>
                </c:pt>
                <c:pt idx="559">
                  <c:v>3.1180000000000008</c:v>
                </c:pt>
                <c:pt idx="560">
                  <c:v>3.120000000000001</c:v>
                </c:pt>
                <c:pt idx="561">
                  <c:v>3.1220000000000008</c:v>
                </c:pt>
                <c:pt idx="562">
                  <c:v>3.1240000000000006</c:v>
                </c:pt>
                <c:pt idx="563">
                  <c:v>3.1260000000000008</c:v>
                </c:pt>
                <c:pt idx="564">
                  <c:v>3.128000000000001</c:v>
                </c:pt>
                <c:pt idx="565">
                  <c:v>3.1300000000000008</c:v>
                </c:pt>
                <c:pt idx="566">
                  <c:v>3.1320000000000006</c:v>
                </c:pt>
                <c:pt idx="567">
                  <c:v>3.1340000000000008</c:v>
                </c:pt>
                <c:pt idx="568">
                  <c:v>3.136000000000001</c:v>
                </c:pt>
                <c:pt idx="569">
                  <c:v>3.1380000000000008</c:v>
                </c:pt>
                <c:pt idx="570">
                  <c:v>3.1400000000000006</c:v>
                </c:pt>
                <c:pt idx="571">
                  <c:v>3.1420000000000008</c:v>
                </c:pt>
                <c:pt idx="572">
                  <c:v>3.144000000000001</c:v>
                </c:pt>
                <c:pt idx="573">
                  <c:v>3.1460000000000008</c:v>
                </c:pt>
                <c:pt idx="574">
                  <c:v>3.1480000000000006</c:v>
                </c:pt>
                <c:pt idx="575">
                  <c:v>3.1500000000000008</c:v>
                </c:pt>
                <c:pt idx="576">
                  <c:v>3.152000000000001</c:v>
                </c:pt>
                <c:pt idx="577">
                  <c:v>3.1540000000000008</c:v>
                </c:pt>
                <c:pt idx="578">
                  <c:v>3.1560000000000006</c:v>
                </c:pt>
                <c:pt idx="579">
                  <c:v>3.1580000000000008</c:v>
                </c:pt>
                <c:pt idx="580">
                  <c:v>3.160000000000001</c:v>
                </c:pt>
                <c:pt idx="581">
                  <c:v>3.1620000000000008</c:v>
                </c:pt>
                <c:pt idx="582">
                  <c:v>3.1640000000000006</c:v>
                </c:pt>
                <c:pt idx="583">
                  <c:v>3.1660000000000008</c:v>
                </c:pt>
                <c:pt idx="584">
                  <c:v>3.168000000000001</c:v>
                </c:pt>
                <c:pt idx="585">
                  <c:v>3.1700000000000008</c:v>
                </c:pt>
                <c:pt idx="586">
                  <c:v>3.1720000000000006</c:v>
                </c:pt>
                <c:pt idx="587">
                  <c:v>3.1740000000000008</c:v>
                </c:pt>
                <c:pt idx="588">
                  <c:v>3.176000000000001</c:v>
                </c:pt>
                <c:pt idx="589">
                  <c:v>3.1780000000000008</c:v>
                </c:pt>
                <c:pt idx="590">
                  <c:v>3.1800000000000006</c:v>
                </c:pt>
                <c:pt idx="591">
                  <c:v>3.1820000000000008</c:v>
                </c:pt>
                <c:pt idx="592">
                  <c:v>3.1840000000000011</c:v>
                </c:pt>
                <c:pt idx="593">
                  <c:v>3.1860000000000008</c:v>
                </c:pt>
                <c:pt idx="594">
                  <c:v>3.1880000000000006</c:v>
                </c:pt>
                <c:pt idx="595">
                  <c:v>3.1900000000000008</c:v>
                </c:pt>
                <c:pt idx="596">
                  <c:v>3.1920000000000011</c:v>
                </c:pt>
                <c:pt idx="597">
                  <c:v>3.1940000000000008</c:v>
                </c:pt>
                <c:pt idx="598">
                  <c:v>3.1960000000000006</c:v>
                </c:pt>
                <c:pt idx="599">
                  <c:v>3.1980000000000008</c:v>
                </c:pt>
                <c:pt idx="600">
                  <c:v>3.2000000000000011</c:v>
                </c:pt>
                <c:pt idx="601">
                  <c:v>3.2020000000000008</c:v>
                </c:pt>
                <c:pt idx="602">
                  <c:v>3.2040000000000006</c:v>
                </c:pt>
                <c:pt idx="603">
                  <c:v>3.2060000000000008</c:v>
                </c:pt>
                <c:pt idx="604">
                  <c:v>3.2080000000000011</c:v>
                </c:pt>
                <c:pt idx="605">
                  <c:v>3.2100000000000009</c:v>
                </c:pt>
                <c:pt idx="606">
                  <c:v>3.2120000000000006</c:v>
                </c:pt>
                <c:pt idx="607">
                  <c:v>3.2140000000000009</c:v>
                </c:pt>
                <c:pt idx="608">
                  <c:v>3.2160000000000011</c:v>
                </c:pt>
                <c:pt idx="609">
                  <c:v>3.2180000000000009</c:v>
                </c:pt>
                <c:pt idx="610">
                  <c:v>3.2200000000000006</c:v>
                </c:pt>
                <c:pt idx="611">
                  <c:v>3.2220000000000009</c:v>
                </c:pt>
                <c:pt idx="612">
                  <c:v>3.2240000000000011</c:v>
                </c:pt>
                <c:pt idx="613">
                  <c:v>3.2260000000000009</c:v>
                </c:pt>
                <c:pt idx="614">
                  <c:v>3.2280000000000006</c:v>
                </c:pt>
                <c:pt idx="615">
                  <c:v>3.2300000000000009</c:v>
                </c:pt>
                <c:pt idx="616">
                  <c:v>3.2320000000000011</c:v>
                </c:pt>
                <c:pt idx="617">
                  <c:v>3.2340000000000009</c:v>
                </c:pt>
                <c:pt idx="618">
                  <c:v>3.2360000000000007</c:v>
                </c:pt>
                <c:pt idx="619">
                  <c:v>3.2380000000000009</c:v>
                </c:pt>
                <c:pt idx="620">
                  <c:v>3.2400000000000011</c:v>
                </c:pt>
                <c:pt idx="621">
                  <c:v>3.2420000000000009</c:v>
                </c:pt>
                <c:pt idx="622">
                  <c:v>3.2440000000000007</c:v>
                </c:pt>
                <c:pt idx="623">
                  <c:v>3.2460000000000009</c:v>
                </c:pt>
                <c:pt idx="624">
                  <c:v>3.2480000000000011</c:v>
                </c:pt>
                <c:pt idx="625">
                  <c:v>3.2500000000000009</c:v>
                </c:pt>
                <c:pt idx="626">
                  <c:v>3.2520000000000007</c:v>
                </c:pt>
                <c:pt idx="627">
                  <c:v>3.2540000000000009</c:v>
                </c:pt>
                <c:pt idx="628">
                  <c:v>3.2560000000000011</c:v>
                </c:pt>
                <c:pt idx="629">
                  <c:v>3.2580000000000009</c:v>
                </c:pt>
                <c:pt idx="630">
                  <c:v>3.2600000000000007</c:v>
                </c:pt>
                <c:pt idx="631">
                  <c:v>3.2620000000000009</c:v>
                </c:pt>
                <c:pt idx="632">
                  <c:v>3.2640000000000011</c:v>
                </c:pt>
                <c:pt idx="633">
                  <c:v>3.2660000000000009</c:v>
                </c:pt>
                <c:pt idx="634">
                  <c:v>3.2680000000000007</c:v>
                </c:pt>
                <c:pt idx="635">
                  <c:v>3.2700000000000009</c:v>
                </c:pt>
                <c:pt idx="636">
                  <c:v>3.2720000000000011</c:v>
                </c:pt>
                <c:pt idx="637">
                  <c:v>3.2740000000000009</c:v>
                </c:pt>
                <c:pt idx="638">
                  <c:v>3.2760000000000007</c:v>
                </c:pt>
                <c:pt idx="639">
                  <c:v>3.2780000000000009</c:v>
                </c:pt>
                <c:pt idx="640">
                  <c:v>3.2800000000000011</c:v>
                </c:pt>
                <c:pt idx="641">
                  <c:v>3.2820000000000009</c:v>
                </c:pt>
                <c:pt idx="642">
                  <c:v>3.2840000000000007</c:v>
                </c:pt>
                <c:pt idx="643">
                  <c:v>3.2860000000000009</c:v>
                </c:pt>
                <c:pt idx="644">
                  <c:v>3.2880000000000011</c:v>
                </c:pt>
                <c:pt idx="645">
                  <c:v>3.2900000000000009</c:v>
                </c:pt>
                <c:pt idx="646">
                  <c:v>3.2920000000000007</c:v>
                </c:pt>
                <c:pt idx="647">
                  <c:v>3.2940000000000009</c:v>
                </c:pt>
                <c:pt idx="648">
                  <c:v>3.2960000000000012</c:v>
                </c:pt>
                <c:pt idx="649">
                  <c:v>3.2980000000000009</c:v>
                </c:pt>
                <c:pt idx="650">
                  <c:v>3.3000000000000007</c:v>
                </c:pt>
                <c:pt idx="651">
                  <c:v>3.3020000000000009</c:v>
                </c:pt>
                <c:pt idx="652">
                  <c:v>3.3040000000000012</c:v>
                </c:pt>
                <c:pt idx="653">
                  <c:v>3.3060000000000009</c:v>
                </c:pt>
                <c:pt idx="654">
                  <c:v>3.3080000000000007</c:v>
                </c:pt>
                <c:pt idx="655">
                  <c:v>3.3100000000000009</c:v>
                </c:pt>
                <c:pt idx="656">
                  <c:v>3.3120000000000012</c:v>
                </c:pt>
                <c:pt idx="657">
                  <c:v>3.3140000000000009</c:v>
                </c:pt>
                <c:pt idx="658">
                  <c:v>3.3160000000000007</c:v>
                </c:pt>
                <c:pt idx="659">
                  <c:v>3.3180000000000009</c:v>
                </c:pt>
                <c:pt idx="660">
                  <c:v>3.3200000000000012</c:v>
                </c:pt>
                <c:pt idx="661">
                  <c:v>3.322000000000001</c:v>
                </c:pt>
                <c:pt idx="662">
                  <c:v>3.3240000000000007</c:v>
                </c:pt>
                <c:pt idx="663">
                  <c:v>3.326000000000001</c:v>
                </c:pt>
                <c:pt idx="664">
                  <c:v>3.3280000000000012</c:v>
                </c:pt>
                <c:pt idx="665">
                  <c:v>3.330000000000001</c:v>
                </c:pt>
                <c:pt idx="666">
                  <c:v>3.3320000000000007</c:v>
                </c:pt>
                <c:pt idx="667">
                  <c:v>3.334000000000001</c:v>
                </c:pt>
                <c:pt idx="668">
                  <c:v>3.3360000000000012</c:v>
                </c:pt>
                <c:pt idx="669">
                  <c:v>3.338000000000001</c:v>
                </c:pt>
                <c:pt idx="670">
                  <c:v>3.3400000000000007</c:v>
                </c:pt>
                <c:pt idx="671">
                  <c:v>3.342000000000001</c:v>
                </c:pt>
                <c:pt idx="672">
                  <c:v>3.3440000000000012</c:v>
                </c:pt>
                <c:pt idx="673">
                  <c:v>3.346000000000001</c:v>
                </c:pt>
                <c:pt idx="674">
                  <c:v>3.3480000000000008</c:v>
                </c:pt>
                <c:pt idx="675">
                  <c:v>3.350000000000001</c:v>
                </c:pt>
                <c:pt idx="676">
                  <c:v>3.3520000000000012</c:v>
                </c:pt>
                <c:pt idx="677">
                  <c:v>3.354000000000001</c:v>
                </c:pt>
                <c:pt idx="678">
                  <c:v>3.3560000000000008</c:v>
                </c:pt>
                <c:pt idx="679">
                  <c:v>3.358000000000001</c:v>
                </c:pt>
                <c:pt idx="680">
                  <c:v>3.3600000000000012</c:v>
                </c:pt>
                <c:pt idx="681">
                  <c:v>3.362000000000001</c:v>
                </c:pt>
                <c:pt idx="682">
                  <c:v>3.3640000000000008</c:v>
                </c:pt>
                <c:pt idx="683">
                  <c:v>3.366000000000001</c:v>
                </c:pt>
                <c:pt idx="684">
                  <c:v>3.3680000000000012</c:v>
                </c:pt>
                <c:pt idx="685">
                  <c:v>3.370000000000001</c:v>
                </c:pt>
                <c:pt idx="686">
                  <c:v>3.3720000000000008</c:v>
                </c:pt>
                <c:pt idx="687">
                  <c:v>3.374000000000001</c:v>
                </c:pt>
                <c:pt idx="688">
                  <c:v>3.3760000000000012</c:v>
                </c:pt>
                <c:pt idx="689">
                  <c:v>3.378000000000001</c:v>
                </c:pt>
                <c:pt idx="690">
                  <c:v>3.3800000000000008</c:v>
                </c:pt>
                <c:pt idx="691">
                  <c:v>3.382000000000001</c:v>
                </c:pt>
                <c:pt idx="692">
                  <c:v>3.3840000000000012</c:v>
                </c:pt>
                <c:pt idx="693">
                  <c:v>3.386000000000001</c:v>
                </c:pt>
                <c:pt idx="694">
                  <c:v>3.3880000000000008</c:v>
                </c:pt>
                <c:pt idx="695">
                  <c:v>3.390000000000001</c:v>
                </c:pt>
                <c:pt idx="696">
                  <c:v>3.3920000000000012</c:v>
                </c:pt>
                <c:pt idx="697">
                  <c:v>3.394000000000001</c:v>
                </c:pt>
                <c:pt idx="698">
                  <c:v>3.3960000000000008</c:v>
                </c:pt>
                <c:pt idx="699">
                  <c:v>3.398000000000001</c:v>
                </c:pt>
                <c:pt idx="700">
                  <c:v>3.4000000000000012</c:v>
                </c:pt>
                <c:pt idx="701">
                  <c:v>3.402000000000001</c:v>
                </c:pt>
                <c:pt idx="702">
                  <c:v>3.4040000000000008</c:v>
                </c:pt>
                <c:pt idx="703">
                  <c:v>3.406000000000001</c:v>
                </c:pt>
                <c:pt idx="704">
                  <c:v>3.4080000000000013</c:v>
                </c:pt>
                <c:pt idx="705">
                  <c:v>3.410000000000001</c:v>
                </c:pt>
                <c:pt idx="706">
                  <c:v>3.4120000000000008</c:v>
                </c:pt>
                <c:pt idx="707">
                  <c:v>3.414000000000001</c:v>
                </c:pt>
                <c:pt idx="708">
                  <c:v>3.4160000000000013</c:v>
                </c:pt>
                <c:pt idx="709">
                  <c:v>3.418000000000001</c:v>
                </c:pt>
                <c:pt idx="710">
                  <c:v>3.4200000000000008</c:v>
                </c:pt>
                <c:pt idx="711">
                  <c:v>3.422000000000001</c:v>
                </c:pt>
                <c:pt idx="712">
                  <c:v>3.4240000000000013</c:v>
                </c:pt>
                <c:pt idx="713">
                  <c:v>3.426000000000001</c:v>
                </c:pt>
                <c:pt idx="714">
                  <c:v>3.4280000000000008</c:v>
                </c:pt>
                <c:pt idx="715">
                  <c:v>3.430000000000001</c:v>
                </c:pt>
                <c:pt idx="716">
                  <c:v>3.4320000000000013</c:v>
                </c:pt>
                <c:pt idx="717">
                  <c:v>3.4340000000000011</c:v>
                </c:pt>
                <c:pt idx="718">
                  <c:v>3.4360000000000008</c:v>
                </c:pt>
                <c:pt idx="719">
                  <c:v>3.4380000000000011</c:v>
                </c:pt>
                <c:pt idx="720">
                  <c:v>3.4400000000000013</c:v>
                </c:pt>
                <c:pt idx="721">
                  <c:v>3.4420000000000011</c:v>
                </c:pt>
                <c:pt idx="722">
                  <c:v>3.4440000000000008</c:v>
                </c:pt>
                <c:pt idx="723">
                  <c:v>3.4460000000000011</c:v>
                </c:pt>
                <c:pt idx="724">
                  <c:v>3.4480000000000013</c:v>
                </c:pt>
                <c:pt idx="725">
                  <c:v>3.4500000000000011</c:v>
                </c:pt>
                <c:pt idx="726">
                  <c:v>3.4520000000000008</c:v>
                </c:pt>
                <c:pt idx="727">
                  <c:v>3.4540000000000011</c:v>
                </c:pt>
                <c:pt idx="728">
                  <c:v>3.4560000000000013</c:v>
                </c:pt>
                <c:pt idx="729">
                  <c:v>3.4580000000000011</c:v>
                </c:pt>
                <c:pt idx="730">
                  <c:v>3.4600000000000009</c:v>
                </c:pt>
                <c:pt idx="731">
                  <c:v>3.4620000000000011</c:v>
                </c:pt>
                <c:pt idx="732">
                  <c:v>3.4640000000000013</c:v>
                </c:pt>
                <c:pt idx="733">
                  <c:v>3.4660000000000011</c:v>
                </c:pt>
                <c:pt idx="734">
                  <c:v>3.4680000000000009</c:v>
                </c:pt>
                <c:pt idx="735">
                  <c:v>3.4700000000000011</c:v>
                </c:pt>
                <c:pt idx="736">
                  <c:v>3.4720000000000013</c:v>
                </c:pt>
                <c:pt idx="737">
                  <c:v>3.4740000000000011</c:v>
                </c:pt>
                <c:pt idx="738">
                  <c:v>3.4760000000000009</c:v>
                </c:pt>
                <c:pt idx="739">
                  <c:v>3.4780000000000011</c:v>
                </c:pt>
                <c:pt idx="740">
                  <c:v>3.4800000000000013</c:v>
                </c:pt>
                <c:pt idx="741">
                  <c:v>3.4820000000000011</c:v>
                </c:pt>
                <c:pt idx="742">
                  <c:v>3.4840000000000009</c:v>
                </c:pt>
                <c:pt idx="743">
                  <c:v>3.4860000000000011</c:v>
                </c:pt>
                <c:pt idx="744">
                  <c:v>3.4880000000000013</c:v>
                </c:pt>
                <c:pt idx="745">
                  <c:v>3.4900000000000011</c:v>
                </c:pt>
                <c:pt idx="746">
                  <c:v>3.4920000000000009</c:v>
                </c:pt>
                <c:pt idx="747">
                  <c:v>3.4940000000000011</c:v>
                </c:pt>
                <c:pt idx="748">
                  <c:v>3.4960000000000013</c:v>
                </c:pt>
                <c:pt idx="749">
                  <c:v>3.4980000000000011</c:v>
                </c:pt>
                <c:pt idx="750">
                  <c:v>3.5000000000000009</c:v>
                </c:pt>
                <c:pt idx="751">
                  <c:v>3.5020000000000011</c:v>
                </c:pt>
                <c:pt idx="752">
                  <c:v>3.5040000000000013</c:v>
                </c:pt>
                <c:pt idx="753">
                  <c:v>3.5060000000000011</c:v>
                </c:pt>
                <c:pt idx="754">
                  <c:v>3.5080000000000009</c:v>
                </c:pt>
                <c:pt idx="755">
                  <c:v>3.5100000000000011</c:v>
                </c:pt>
                <c:pt idx="756">
                  <c:v>3.5120000000000013</c:v>
                </c:pt>
                <c:pt idx="757">
                  <c:v>3.5140000000000011</c:v>
                </c:pt>
                <c:pt idx="758">
                  <c:v>3.5160000000000009</c:v>
                </c:pt>
                <c:pt idx="759">
                  <c:v>3.5180000000000011</c:v>
                </c:pt>
                <c:pt idx="760">
                  <c:v>3.5200000000000014</c:v>
                </c:pt>
                <c:pt idx="761">
                  <c:v>3.5220000000000011</c:v>
                </c:pt>
                <c:pt idx="762">
                  <c:v>3.5240000000000009</c:v>
                </c:pt>
                <c:pt idx="763">
                  <c:v>3.5260000000000011</c:v>
                </c:pt>
                <c:pt idx="764">
                  <c:v>3.5280000000000014</c:v>
                </c:pt>
                <c:pt idx="765">
                  <c:v>3.5300000000000011</c:v>
                </c:pt>
                <c:pt idx="766">
                  <c:v>3.5320000000000009</c:v>
                </c:pt>
                <c:pt idx="767">
                  <c:v>3.5340000000000011</c:v>
                </c:pt>
                <c:pt idx="768">
                  <c:v>3.5360000000000014</c:v>
                </c:pt>
                <c:pt idx="769">
                  <c:v>3.5380000000000011</c:v>
                </c:pt>
                <c:pt idx="770">
                  <c:v>3.5400000000000009</c:v>
                </c:pt>
                <c:pt idx="771">
                  <c:v>3.5420000000000011</c:v>
                </c:pt>
                <c:pt idx="772">
                  <c:v>3.5440000000000014</c:v>
                </c:pt>
                <c:pt idx="773">
                  <c:v>3.5460000000000012</c:v>
                </c:pt>
                <c:pt idx="774">
                  <c:v>3.5480000000000009</c:v>
                </c:pt>
                <c:pt idx="775">
                  <c:v>3.5500000000000012</c:v>
                </c:pt>
                <c:pt idx="776">
                  <c:v>3.5520000000000014</c:v>
                </c:pt>
                <c:pt idx="777">
                  <c:v>3.5540000000000012</c:v>
                </c:pt>
                <c:pt idx="778">
                  <c:v>3.5560000000000009</c:v>
                </c:pt>
                <c:pt idx="779">
                  <c:v>3.5580000000000012</c:v>
                </c:pt>
                <c:pt idx="780">
                  <c:v>3.5600000000000014</c:v>
                </c:pt>
                <c:pt idx="781">
                  <c:v>3.5620000000000012</c:v>
                </c:pt>
                <c:pt idx="782">
                  <c:v>3.5640000000000009</c:v>
                </c:pt>
                <c:pt idx="783">
                  <c:v>3.5660000000000012</c:v>
                </c:pt>
                <c:pt idx="784">
                  <c:v>3.5680000000000014</c:v>
                </c:pt>
                <c:pt idx="785">
                  <c:v>3.5700000000000012</c:v>
                </c:pt>
                <c:pt idx="786">
                  <c:v>3.572000000000001</c:v>
                </c:pt>
                <c:pt idx="787">
                  <c:v>3.5740000000000012</c:v>
                </c:pt>
                <c:pt idx="788">
                  <c:v>3.5760000000000014</c:v>
                </c:pt>
                <c:pt idx="789">
                  <c:v>3.5780000000000012</c:v>
                </c:pt>
                <c:pt idx="790">
                  <c:v>3.580000000000001</c:v>
                </c:pt>
                <c:pt idx="791">
                  <c:v>3.5820000000000012</c:v>
                </c:pt>
                <c:pt idx="792">
                  <c:v>3.5840000000000014</c:v>
                </c:pt>
                <c:pt idx="793">
                  <c:v>3.5860000000000012</c:v>
                </c:pt>
                <c:pt idx="794">
                  <c:v>3.588000000000001</c:v>
                </c:pt>
                <c:pt idx="795">
                  <c:v>3.5900000000000012</c:v>
                </c:pt>
                <c:pt idx="796">
                  <c:v>3.5920000000000014</c:v>
                </c:pt>
                <c:pt idx="797">
                  <c:v>3.5940000000000012</c:v>
                </c:pt>
                <c:pt idx="798">
                  <c:v>3.596000000000001</c:v>
                </c:pt>
                <c:pt idx="799">
                  <c:v>3.5980000000000012</c:v>
                </c:pt>
                <c:pt idx="800">
                  <c:v>3.6000000000000014</c:v>
                </c:pt>
                <c:pt idx="801">
                  <c:v>3.6020000000000012</c:v>
                </c:pt>
                <c:pt idx="802">
                  <c:v>3.604000000000001</c:v>
                </c:pt>
                <c:pt idx="803">
                  <c:v>3.6060000000000012</c:v>
                </c:pt>
                <c:pt idx="804">
                  <c:v>3.6080000000000014</c:v>
                </c:pt>
                <c:pt idx="805">
                  <c:v>3.6100000000000012</c:v>
                </c:pt>
                <c:pt idx="806">
                  <c:v>3.612000000000001</c:v>
                </c:pt>
                <c:pt idx="807">
                  <c:v>3.6140000000000012</c:v>
                </c:pt>
                <c:pt idx="808">
                  <c:v>3.6160000000000014</c:v>
                </c:pt>
                <c:pt idx="809">
                  <c:v>3.6180000000000012</c:v>
                </c:pt>
                <c:pt idx="810">
                  <c:v>3.620000000000001</c:v>
                </c:pt>
                <c:pt idx="811">
                  <c:v>3.6220000000000012</c:v>
                </c:pt>
                <c:pt idx="812">
                  <c:v>3.6240000000000014</c:v>
                </c:pt>
                <c:pt idx="813">
                  <c:v>3.6260000000000012</c:v>
                </c:pt>
                <c:pt idx="814">
                  <c:v>3.628000000000001</c:v>
                </c:pt>
                <c:pt idx="815">
                  <c:v>3.6300000000000012</c:v>
                </c:pt>
                <c:pt idx="816">
                  <c:v>3.6320000000000014</c:v>
                </c:pt>
                <c:pt idx="817">
                  <c:v>3.6340000000000012</c:v>
                </c:pt>
                <c:pt idx="818">
                  <c:v>3.636000000000001</c:v>
                </c:pt>
                <c:pt idx="819">
                  <c:v>3.6380000000000012</c:v>
                </c:pt>
                <c:pt idx="820">
                  <c:v>3.6400000000000015</c:v>
                </c:pt>
                <c:pt idx="821">
                  <c:v>3.6420000000000012</c:v>
                </c:pt>
                <c:pt idx="822">
                  <c:v>3.644000000000001</c:v>
                </c:pt>
                <c:pt idx="823">
                  <c:v>3.6460000000000012</c:v>
                </c:pt>
                <c:pt idx="824">
                  <c:v>3.6480000000000015</c:v>
                </c:pt>
                <c:pt idx="825">
                  <c:v>3.6500000000000012</c:v>
                </c:pt>
                <c:pt idx="826">
                  <c:v>3.652000000000001</c:v>
                </c:pt>
                <c:pt idx="827">
                  <c:v>3.6540000000000012</c:v>
                </c:pt>
                <c:pt idx="828">
                  <c:v>3.6560000000000015</c:v>
                </c:pt>
                <c:pt idx="829">
                  <c:v>3.6580000000000013</c:v>
                </c:pt>
                <c:pt idx="830">
                  <c:v>3.660000000000001</c:v>
                </c:pt>
                <c:pt idx="831">
                  <c:v>3.6620000000000013</c:v>
                </c:pt>
                <c:pt idx="832">
                  <c:v>3.6640000000000015</c:v>
                </c:pt>
                <c:pt idx="833">
                  <c:v>3.6660000000000013</c:v>
                </c:pt>
                <c:pt idx="834">
                  <c:v>3.668000000000001</c:v>
                </c:pt>
                <c:pt idx="835">
                  <c:v>3.6700000000000013</c:v>
                </c:pt>
                <c:pt idx="836">
                  <c:v>3.6720000000000015</c:v>
                </c:pt>
                <c:pt idx="837">
                  <c:v>3.6740000000000013</c:v>
                </c:pt>
                <c:pt idx="838">
                  <c:v>3.676000000000001</c:v>
                </c:pt>
                <c:pt idx="839">
                  <c:v>3.6780000000000013</c:v>
                </c:pt>
                <c:pt idx="840">
                  <c:v>3.6800000000000015</c:v>
                </c:pt>
                <c:pt idx="841">
                  <c:v>3.6820000000000013</c:v>
                </c:pt>
                <c:pt idx="842">
                  <c:v>3.6840000000000011</c:v>
                </c:pt>
                <c:pt idx="843">
                  <c:v>3.6860000000000013</c:v>
                </c:pt>
                <c:pt idx="844">
                  <c:v>3.6880000000000015</c:v>
                </c:pt>
                <c:pt idx="845">
                  <c:v>3.6900000000000013</c:v>
                </c:pt>
                <c:pt idx="846">
                  <c:v>3.6920000000000011</c:v>
                </c:pt>
                <c:pt idx="847">
                  <c:v>3.6940000000000013</c:v>
                </c:pt>
                <c:pt idx="848">
                  <c:v>3.6960000000000015</c:v>
                </c:pt>
                <c:pt idx="849">
                  <c:v>3.6980000000000013</c:v>
                </c:pt>
                <c:pt idx="850">
                  <c:v>3.7000000000000011</c:v>
                </c:pt>
                <c:pt idx="851">
                  <c:v>3.7020000000000013</c:v>
                </c:pt>
                <c:pt idx="852">
                  <c:v>3.7040000000000015</c:v>
                </c:pt>
                <c:pt idx="853">
                  <c:v>3.7060000000000013</c:v>
                </c:pt>
                <c:pt idx="854">
                  <c:v>3.7080000000000011</c:v>
                </c:pt>
                <c:pt idx="855">
                  <c:v>3.7100000000000013</c:v>
                </c:pt>
                <c:pt idx="856">
                  <c:v>3.7120000000000015</c:v>
                </c:pt>
                <c:pt idx="857">
                  <c:v>3.7140000000000013</c:v>
                </c:pt>
                <c:pt idx="858">
                  <c:v>3.7160000000000011</c:v>
                </c:pt>
                <c:pt idx="859">
                  <c:v>3.7180000000000013</c:v>
                </c:pt>
                <c:pt idx="860">
                  <c:v>3.7200000000000015</c:v>
                </c:pt>
                <c:pt idx="861">
                  <c:v>3.7220000000000013</c:v>
                </c:pt>
                <c:pt idx="862">
                  <c:v>3.7240000000000011</c:v>
                </c:pt>
                <c:pt idx="863">
                  <c:v>3.7260000000000013</c:v>
                </c:pt>
                <c:pt idx="864">
                  <c:v>3.7280000000000015</c:v>
                </c:pt>
                <c:pt idx="865">
                  <c:v>3.7300000000000013</c:v>
                </c:pt>
                <c:pt idx="866">
                  <c:v>3.7320000000000011</c:v>
                </c:pt>
                <c:pt idx="867">
                  <c:v>3.7340000000000013</c:v>
                </c:pt>
                <c:pt idx="868">
                  <c:v>3.7360000000000015</c:v>
                </c:pt>
                <c:pt idx="869">
                  <c:v>3.7380000000000013</c:v>
                </c:pt>
                <c:pt idx="870">
                  <c:v>3.7400000000000011</c:v>
                </c:pt>
                <c:pt idx="871">
                  <c:v>3.7420000000000013</c:v>
                </c:pt>
                <c:pt idx="872">
                  <c:v>3.7440000000000015</c:v>
                </c:pt>
                <c:pt idx="873">
                  <c:v>3.7460000000000013</c:v>
                </c:pt>
                <c:pt idx="874">
                  <c:v>3.7480000000000011</c:v>
                </c:pt>
                <c:pt idx="875">
                  <c:v>3.7500000000000013</c:v>
                </c:pt>
                <c:pt idx="876">
                  <c:v>3.7520000000000016</c:v>
                </c:pt>
                <c:pt idx="877">
                  <c:v>3.7540000000000013</c:v>
                </c:pt>
                <c:pt idx="878">
                  <c:v>3.7560000000000011</c:v>
                </c:pt>
                <c:pt idx="879">
                  <c:v>3.7580000000000013</c:v>
                </c:pt>
                <c:pt idx="880">
                  <c:v>3.7600000000000016</c:v>
                </c:pt>
                <c:pt idx="881">
                  <c:v>3.7620000000000013</c:v>
                </c:pt>
                <c:pt idx="882">
                  <c:v>3.7640000000000011</c:v>
                </c:pt>
                <c:pt idx="883">
                  <c:v>3.7660000000000013</c:v>
                </c:pt>
                <c:pt idx="884">
                  <c:v>3.7680000000000016</c:v>
                </c:pt>
                <c:pt idx="885">
                  <c:v>3.7700000000000014</c:v>
                </c:pt>
                <c:pt idx="886">
                  <c:v>3.7720000000000011</c:v>
                </c:pt>
                <c:pt idx="887">
                  <c:v>3.7740000000000014</c:v>
                </c:pt>
                <c:pt idx="888">
                  <c:v>3.7760000000000016</c:v>
                </c:pt>
                <c:pt idx="889">
                  <c:v>3.7780000000000014</c:v>
                </c:pt>
                <c:pt idx="890">
                  <c:v>3.7800000000000011</c:v>
                </c:pt>
                <c:pt idx="891">
                  <c:v>3.7820000000000014</c:v>
                </c:pt>
                <c:pt idx="892">
                  <c:v>3.7840000000000016</c:v>
                </c:pt>
                <c:pt idx="893">
                  <c:v>3.7860000000000014</c:v>
                </c:pt>
                <c:pt idx="894">
                  <c:v>3.7880000000000011</c:v>
                </c:pt>
                <c:pt idx="895">
                  <c:v>3.7900000000000014</c:v>
                </c:pt>
                <c:pt idx="896">
                  <c:v>3.7920000000000016</c:v>
                </c:pt>
                <c:pt idx="897">
                  <c:v>3.7940000000000014</c:v>
                </c:pt>
                <c:pt idx="898">
                  <c:v>3.7960000000000012</c:v>
                </c:pt>
                <c:pt idx="899">
                  <c:v>3.7980000000000014</c:v>
                </c:pt>
                <c:pt idx="900">
                  <c:v>3.8000000000000016</c:v>
                </c:pt>
                <c:pt idx="901">
                  <c:v>3.8020000000000014</c:v>
                </c:pt>
                <c:pt idx="902">
                  <c:v>3.8040000000000012</c:v>
                </c:pt>
                <c:pt idx="903">
                  <c:v>3.8060000000000014</c:v>
                </c:pt>
                <c:pt idx="904">
                  <c:v>3.8080000000000016</c:v>
                </c:pt>
                <c:pt idx="905">
                  <c:v>3.8100000000000014</c:v>
                </c:pt>
                <c:pt idx="906">
                  <c:v>3.8120000000000012</c:v>
                </c:pt>
                <c:pt idx="907">
                  <c:v>3.8140000000000014</c:v>
                </c:pt>
                <c:pt idx="908">
                  <c:v>3.8160000000000016</c:v>
                </c:pt>
                <c:pt idx="909">
                  <c:v>3.8180000000000014</c:v>
                </c:pt>
                <c:pt idx="910">
                  <c:v>3.8200000000000012</c:v>
                </c:pt>
                <c:pt idx="911">
                  <c:v>3.8220000000000014</c:v>
                </c:pt>
                <c:pt idx="912">
                  <c:v>3.8240000000000016</c:v>
                </c:pt>
                <c:pt idx="913">
                  <c:v>3.8260000000000014</c:v>
                </c:pt>
                <c:pt idx="914">
                  <c:v>3.8280000000000012</c:v>
                </c:pt>
                <c:pt idx="915">
                  <c:v>3.8300000000000014</c:v>
                </c:pt>
                <c:pt idx="916">
                  <c:v>3.8320000000000016</c:v>
                </c:pt>
                <c:pt idx="917">
                  <c:v>3.8340000000000014</c:v>
                </c:pt>
                <c:pt idx="918">
                  <c:v>3.8360000000000012</c:v>
                </c:pt>
                <c:pt idx="919">
                  <c:v>3.8380000000000014</c:v>
                </c:pt>
                <c:pt idx="920">
                  <c:v>3.8400000000000016</c:v>
                </c:pt>
                <c:pt idx="921">
                  <c:v>3.8420000000000014</c:v>
                </c:pt>
                <c:pt idx="922">
                  <c:v>3.8440000000000012</c:v>
                </c:pt>
                <c:pt idx="923">
                  <c:v>3.8460000000000014</c:v>
                </c:pt>
                <c:pt idx="924">
                  <c:v>3.8480000000000016</c:v>
                </c:pt>
                <c:pt idx="925">
                  <c:v>3.8500000000000014</c:v>
                </c:pt>
                <c:pt idx="926">
                  <c:v>3.8520000000000012</c:v>
                </c:pt>
                <c:pt idx="927">
                  <c:v>3.8540000000000014</c:v>
                </c:pt>
                <c:pt idx="928">
                  <c:v>3.8560000000000016</c:v>
                </c:pt>
                <c:pt idx="929">
                  <c:v>3.8580000000000014</c:v>
                </c:pt>
                <c:pt idx="930">
                  <c:v>3.8600000000000012</c:v>
                </c:pt>
                <c:pt idx="931">
                  <c:v>3.8620000000000014</c:v>
                </c:pt>
                <c:pt idx="932">
                  <c:v>3.8640000000000017</c:v>
                </c:pt>
                <c:pt idx="933">
                  <c:v>3.8660000000000014</c:v>
                </c:pt>
                <c:pt idx="934">
                  <c:v>3.8680000000000012</c:v>
                </c:pt>
                <c:pt idx="935">
                  <c:v>3.8700000000000014</c:v>
                </c:pt>
                <c:pt idx="936">
                  <c:v>3.8720000000000017</c:v>
                </c:pt>
                <c:pt idx="937">
                  <c:v>3.8740000000000014</c:v>
                </c:pt>
                <c:pt idx="938">
                  <c:v>3.8760000000000012</c:v>
                </c:pt>
                <c:pt idx="939">
                  <c:v>3.8780000000000014</c:v>
                </c:pt>
                <c:pt idx="940">
                  <c:v>3.8800000000000017</c:v>
                </c:pt>
                <c:pt idx="941">
                  <c:v>3.8820000000000014</c:v>
                </c:pt>
                <c:pt idx="942">
                  <c:v>3.8840000000000012</c:v>
                </c:pt>
                <c:pt idx="943">
                  <c:v>3.8860000000000015</c:v>
                </c:pt>
                <c:pt idx="944">
                  <c:v>3.8880000000000017</c:v>
                </c:pt>
                <c:pt idx="945">
                  <c:v>3.8900000000000015</c:v>
                </c:pt>
                <c:pt idx="946">
                  <c:v>3.8920000000000012</c:v>
                </c:pt>
                <c:pt idx="947">
                  <c:v>3.8940000000000015</c:v>
                </c:pt>
                <c:pt idx="948">
                  <c:v>3.8960000000000017</c:v>
                </c:pt>
                <c:pt idx="949">
                  <c:v>3.8980000000000015</c:v>
                </c:pt>
                <c:pt idx="950">
                  <c:v>3.9000000000000012</c:v>
                </c:pt>
                <c:pt idx="951">
                  <c:v>3.9020000000000015</c:v>
                </c:pt>
                <c:pt idx="952">
                  <c:v>3.9040000000000017</c:v>
                </c:pt>
                <c:pt idx="953">
                  <c:v>3.9060000000000015</c:v>
                </c:pt>
                <c:pt idx="954">
                  <c:v>3.9080000000000013</c:v>
                </c:pt>
                <c:pt idx="955">
                  <c:v>3.9100000000000015</c:v>
                </c:pt>
                <c:pt idx="956">
                  <c:v>3.9120000000000017</c:v>
                </c:pt>
                <c:pt idx="957">
                  <c:v>3.9140000000000015</c:v>
                </c:pt>
                <c:pt idx="958">
                  <c:v>3.9160000000000013</c:v>
                </c:pt>
                <c:pt idx="959">
                  <c:v>3.9180000000000015</c:v>
                </c:pt>
                <c:pt idx="960">
                  <c:v>3.9200000000000017</c:v>
                </c:pt>
                <c:pt idx="961">
                  <c:v>3.9220000000000015</c:v>
                </c:pt>
                <c:pt idx="962">
                  <c:v>3.9240000000000013</c:v>
                </c:pt>
                <c:pt idx="963">
                  <c:v>3.9260000000000015</c:v>
                </c:pt>
                <c:pt idx="964">
                  <c:v>3.9280000000000017</c:v>
                </c:pt>
                <c:pt idx="965">
                  <c:v>3.9300000000000015</c:v>
                </c:pt>
                <c:pt idx="966">
                  <c:v>3.9320000000000013</c:v>
                </c:pt>
                <c:pt idx="967">
                  <c:v>3.9340000000000015</c:v>
                </c:pt>
                <c:pt idx="968">
                  <c:v>3.9360000000000017</c:v>
                </c:pt>
                <c:pt idx="969">
                  <c:v>3.9380000000000015</c:v>
                </c:pt>
                <c:pt idx="970">
                  <c:v>3.9400000000000013</c:v>
                </c:pt>
                <c:pt idx="971">
                  <c:v>3.9420000000000015</c:v>
                </c:pt>
                <c:pt idx="972">
                  <c:v>3.9440000000000017</c:v>
                </c:pt>
                <c:pt idx="973">
                  <c:v>3.9460000000000015</c:v>
                </c:pt>
                <c:pt idx="974">
                  <c:v>3.9480000000000013</c:v>
                </c:pt>
                <c:pt idx="975">
                  <c:v>3.9500000000000015</c:v>
                </c:pt>
                <c:pt idx="976">
                  <c:v>3.9520000000000017</c:v>
                </c:pt>
                <c:pt idx="977">
                  <c:v>3.9540000000000015</c:v>
                </c:pt>
                <c:pt idx="978">
                  <c:v>3.9560000000000013</c:v>
                </c:pt>
                <c:pt idx="979">
                  <c:v>3.9580000000000015</c:v>
                </c:pt>
                <c:pt idx="980">
                  <c:v>3.9600000000000017</c:v>
                </c:pt>
                <c:pt idx="981">
                  <c:v>3.9620000000000015</c:v>
                </c:pt>
                <c:pt idx="982">
                  <c:v>3.9640000000000013</c:v>
                </c:pt>
                <c:pt idx="983">
                  <c:v>3.9660000000000015</c:v>
                </c:pt>
                <c:pt idx="984">
                  <c:v>3.9680000000000017</c:v>
                </c:pt>
                <c:pt idx="985">
                  <c:v>3.9700000000000015</c:v>
                </c:pt>
                <c:pt idx="986">
                  <c:v>3.9720000000000013</c:v>
                </c:pt>
                <c:pt idx="987">
                  <c:v>3.9740000000000015</c:v>
                </c:pt>
                <c:pt idx="988">
                  <c:v>3.9760000000000018</c:v>
                </c:pt>
                <c:pt idx="989">
                  <c:v>3.9780000000000015</c:v>
                </c:pt>
                <c:pt idx="990">
                  <c:v>3.9800000000000013</c:v>
                </c:pt>
                <c:pt idx="991">
                  <c:v>3.9820000000000015</c:v>
                </c:pt>
                <c:pt idx="992">
                  <c:v>3.9840000000000018</c:v>
                </c:pt>
                <c:pt idx="993">
                  <c:v>3.9860000000000015</c:v>
                </c:pt>
                <c:pt idx="994">
                  <c:v>3.9880000000000013</c:v>
                </c:pt>
                <c:pt idx="995">
                  <c:v>3.9900000000000015</c:v>
                </c:pt>
                <c:pt idx="996">
                  <c:v>3.9920000000000018</c:v>
                </c:pt>
                <c:pt idx="997">
                  <c:v>3.9940000000000015</c:v>
                </c:pt>
                <c:pt idx="998">
                  <c:v>3.9960000000000013</c:v>
                </c:pt>
                <c:pt idx="999">
                  <c:v>3.9980000000000016</c:v>
                </c:pt>
                <c:pt idx="1000">
                  <c:v>4.0000000000000018</c:v>
                </c:pt>
                <c:pt idx="1001">
                  <c:v>4.0020000000000007</c:v>
                </c:pt>
                <c:pt idx="1002">
                  <c:v>4.0040000000000013</c:v>
                </c:pt>
                <c:pt idx="1003">
                  <c:v>4.0060000000000002</c:v>
                </c:pt>
                <c:pt idx="1004">
                  <c:v>4.0080000000000009</c:v>
                </c:pt>
                <c:pt idx="1005">
                  <c:v>4.01</c:v>
                </c:pt>
                <c:pt idx="1006">
                  <c:v>4.0120000000000005</c:v>
                </c:pt>
                <c:pt idx="1007">
                  <c:v>4.0139999999999993</c:v>
                </c:pt>
                <c:pt idx="1008">
                  <c:v>4.016</c:v>
                </c:pt>
                <c:pt idx="1009">
                  <c:v>4.0179999999999989</c:v>
                </c:pt>
                <c:pt idx="1010">
                  <c:v>4.0199999999999996</c:v>
                </c:pt>
                <c:pt idx="1011">
                  <c:v>4.0219999999999985</c:v>
                </c:pt>
                <c:pt idx="1012">
                  <c:v>4.0239999999999991</c:v>
                </c:pt>
                <c:pt idx="1013">
                  <c:v>4.025999999999998</c:v>
                </c:pt>
                <c:pt idx="1014">
                  <c:v>4.0279999999999987</c:v>
                </c:pt>
                <c:pt idx="1015">
                  <c:v>4.0299999999999976</c:v>
                </c:pt>
                <c:pt idx="1016">
                  <c:v>4.0319999999999983</c:v>
                </c:pt>
                <c:pt idx="1017">
                  <c:v>4.0339999999999971</c:v>
                </c:pt>
                <c:pt idx="1018">
                  <c:v>4.0359999999999978</c:v>
                </c:pt>
                <c:pt idx="1019">
                  <c:v>4.0379999999999967</c:v>
                </c:pt>
                <c:pt idx="1020">
                  <c:v>4.0399999999999974</c:v>
                </c:pt>
                <c:pt idx="1021">
                  <c:v>4.0419999999999963</c:v>
                </c:pt>
                <c:pt idx="1022">
                  <c:v>4.0439999999999969</c:v>
                </c:pt>
                <c:pt idx="1023">
                  <c:v>4.0459999999999958</c:v>
                </c:pt>
                <c:pt idx="1024">
                  <c:v>4.0479999999999965</c:v>
                </c:pt>
                <c:pt idx="1025">
                  <c:v>4.0499999999999954</c:v>
                </c:pt>
                <c:pt idx="1026">
                  <c:v>4.051999999999996</c:v>
                </c:pt>
                <c:pt idx="1027">
                  <c:v>4.0539999999999949</c:v>
                </c:pt>
                <c:pt idx="1028">
                  <c:v>4.0559999999999956</c:v>
                </c:pt>
                <c:pt idx="1029">
                  <c:v>4.0579999999999945</c:v>
                </c:pt>
                <c:pt idx="1030">
                  <c:v>4.0599999999999952</c:v>
                </c:pt>
                <c:pt idx="1031">
                  <c:v>4.0619999999999941</c:v>
                </c:pt>
                <c:pt idx="1032">
                  <c:v>4.0639999999999947</c:v>
                </c:pt>
                <c:pt idx="1033">
                  <c:v>4.0659999999999936</c:v>
                </c:pt>
                <c:pt idx="1034">
                  <c:v>4.0679999999999943</c:v>
                </c:pt>
                <c:pt idx="1035">
                  <c:v>4.0699999999999932</c:v>
                </c:pt>
                <c:pt idx="1036">
                  <c:v>4.0719999999999938</c:v>
                </c:pt>
                <c:pt idx="1037">
                  <c:v>4.0739999999999927</c:v>
                </c:pt>
                <c:pt idx="1038">
                  <c:v>4.0759999999999934</c:v>
                </c:pt>
                <c:pt idx="1039">
                  <c:v>4.0779999999999923</c:v>
                </c:pt>
                <c:pt idx="1040">
                  <c:v>4.079999999999993</c:v>
                </c:pt>
                <c:pt idx="1041">
                  <c:v>4.0819999999999919</c:v>
                </c:pt>
                <c:pt idx="1042">
                  <c:v>4.0839999999999925</c:v>
                </c:pt>
                <c:pt idx="1043">
                  <c:v>4.0859999999999914</c:v>
                </c:pt>
                <c:pt idx="1044">
                  <c:v>4.0879999999999921</c:v>
                </c:pt>
                <c:pt idx="1045">
                  <c:v>4.089999999999991</c:v>
                </c:pt>
                <c:pt idx="1046">
                  <c:v>4.0919999999999916</c:v>
                </c:pt>
                <c:pt idx="1047">
                  <c:v>4.0939999999999905</c:v>
                </c:pt>
                <c:pt idx="1048">
                  <c:v>4.0959999999999912</c:v>
                </c:pt>
                <c:pt idx="1049">
                  <c:v>4.0979999999999901</c:v>
                </c:pt>
                <c:pt idx="1050">
                  <c:v>4.0999999999999908</c:v>
                </c:pt>
                <c:pt idx="1051">
                  <c:v>4.1019999999999897</c:v>
                </c:pt>
                <c:pt idx="1052">
                  <c:v>4.1039999999999903</c:v>
                </c:pt>
                <c:pt idx="1053">
                  <c:v>4.1059999999999892</c:v>
                </c:pt>
                <c:pt idx="1054">
                  <c:v>4.1079999999999899</c:v>
                </c:pt>
                <c:pt idx="1055">
                  <c:v>4.1099999999999888</c:v>
                </c:pt>
                <c:pt idx="1056">
                  <c:v>4.1119999999999894</c:v>
                </c:pt>
                <c:pt idx="1057">
                  <c:v>4.1139999999999883</c:v>
                </c:pt>
                <c:pt idx="1058">
                  <c:v>4.115999999999989</c:v>
                </c:pt>
                <c:pt idx="1059">
                  <c:v>4.1179999999999879</c:v>
                </c:pt>
                <c:pt idx="1060">
                  <c:v>4.1199999999999886</c:v>
                </c:pt>
                <c:pt idx="1061">
                  <c:v>4.1219999999999875</c:v>
                </c:pt>
                <c:pt idx="1062">
                  <c:v>4.1239999999999881</c:v>
                </c:pt>
                <c:pt idx="1063">
                  <c:v>4.125999999999987</c:v>
                </c:pt>
                <c:pt idx="1064">
                  <c:v>4.1279999999999877</c:v>
                </c:pt>
                <c:pt idx="1065">
                  <c:v>4.1299999999999866</c:v>
                </c:pt>
                <c:pt idx="1066">
                  <c:v>4.1319999999999872</c:v>
                </c:pt>
                <c:pt idx="1067">
                  <c:v>4.1339999999999861</c:v>
                </c:pt>
                <c:pt idx="1068">
                  <c:v>4.1359999999999868</c:v>
                </c:pt>
                <c:pt idx="1069">
                  <c:v>4.1379999999999857</c:v>
                </c:pt>
                <c:pt idx="1070">
                  <c:v>4.1399999999999864</c:v>
                </c:pt>
                <c:pt idx="1071">
                  <c:v>4.1419999999999852</c:v>
                </c:pt>
                <c:pt idx="1072">
                  <c:v>4.1439999999999859</c:v>
                </c:pt>
                <c:pt idx="1073">
                  <c:v>4.1459999999999848</c:v>
                </c:pt>
                <c:pt idx="1074">
                  <c:v>4.1479999999999855</c:v>
                </c:pt>
                <c:pt idx="1075">
                  <c:v>4.1499999999999844</c:v>
                </c:pt>
                <c:pt idx="1076">
                  <c:v>4.151999999999985</c:v>
                </c:pt>
                <c:pt idx="1077">
                  <c:v>4.1539999999999839</c:v>
                </c:pt>
                <c:pt idx="1078">
                  <c:v>4.1559999999999846</c:v>
                </c:pt>
                <c:pt idx="1079">
                  <c:v>4.1579999999999835</c:v>
                </c:pt>
                <c:pt idx="1080">
                  <c:v>4.1599999999999842</c:v>
                </c:pt>
                <c:pt idx="1081">
                  <c:v>4.161999999999983</c:v>
                </c:pt>
                <c:pt idx="1082">
                  <c:v>4.1639999999999837</c:v>
                </c:pt>
                <c:pt idx="1083">
                  <c:v>4.1659999999999826</c:v>
                </c:pt>
                <c:pt idx="1084">
                  <c:v>4.1679999999999833</c:v>
                </c:pt>
                <c:pt idx="1085">
                  <c:v>4.1699999999999822</c:v>
                </c:pt>
                <c:pt idx="1086">
                  <c:v>4.1719999999999828</c:v>
                </c:pt>
                <c:pt idx="1087">
                  <c:v>4.1739999999999817</c:v>
                </c:pt>
                <c:pt idx="1088">
                  <c:v>4.1759999999999824</c:v>
                </c:pt>
                <c:pt idx="1089">
                  <c:v>4.1779999999999813</c:v>
                </c:pt>
                <c:pt idx="1090">
                  <c:v>4.179999999999982</c:v>
                </c:pt>
                <c:pt idx="1091">
                  <c:v>4.1819999999999808</c:v>
                </c:pt>
                <c:pt idx="1092">
                  <c:v>4.1839999999999815</c:v>
                </c:pt>
                <c:pt idx="1093">
                  <c:v>4.1859999999999804</c:v>
                </c:pt>
                <c:pt idx="1094">
                  <c:v>4.1879999999999811</c:v>
                </c:pt>
                <c:pt idx="1095">
                  <c:v>4.18999999999998</c:v>
                </c:pt>
                <c:pt idx="1096">
                  <c:v>4.1919999999999806</c:v>
                </c:pt>
                <c:pt idx="1097">
                  <c:v>4.1939999999999795</c:v>
                </c:pt>
                <c:pt idx="1098">
                  <c:v>4.1959999999999802</c:v>
                </c:pt>
                <c:pt idx="1099">
                  <c:v>4.1979999999999791</c:v>
                </c:pt>
                <c:pt idx="1100">
                  <c:v>4.1999999999999797</c:v>
                </c:pt>
                <c:pt idx="1101">
                  <c:v>4.2019999999999786</c:v>
                </c:pt>
                <c:pt idx="1102">
                  <c:v>4.2039999999999793</c:v>
                </c:pt>
                <c:pt idx="1103">
                  <c:v>4.2059999999999782</c:v>
                </c:pt>
                <c:pt idx="1104">
                  <c:v>4.2079999999999789</c:v>
                </c:pt>
                <c:pt idx="1105">
                  <c:v>4.2099999999999778</c:v>
                </c:pt>
                <c:pt idx="1106">
                  <c:v>4.2119999999999784</c:v>
                </c:pt>
                <c:pt idx="1107">
                  <c:v>4.2139999999999773</c:v>
                </c:pt>
                <c:pt idx="1108">
                  <c:v>4.215999999999978</c:v>
                </c:pt>
                <c:pt idx="1109">
                  <c:v>4.2179999999999769</c:v>
                </c:pt>
                <c:pt idx="1110">
                  <c:v>4.2199999999999775</c:v>
                </c:pt>
                <c:pt idx="1111">
                  <c:v>4.2219999999999764</c:v>
                </c:pt>
                <c:pt idx="1112">
                  <c:v>4.2239999999999771</c:v>
                </c:pt>
                <c:pt idx="1113">
                  <c:v>4.225999999999976</c:v>
                </c:pt>
                <c:pt idx="1114">
                  <c:v>4.2279999999999767</c:v>
                </c:pt>
                <c:pt idx="1115">
                  <c:v>4.2299999999999756</c:v>
                </c:pt>
                <c:pt idx="1116">
                  <c:v>4.2319999999999762</c:v>
                </c:pt>
                <c:pt idx="1117">
                  <c:v>4.2339999999999751</c:v>
                </c:pt>
                <c:pt idx="1118">
                  <c:v>4.2359999999999758</c:v>
                </c:pt>
                <c:pt idx="1119">
                  <c:v>4.2379999999999747</c:v>
                </c:pt>
                <c:pt idx="1120">
                  <c:v>4.2399999999999753</c:v>
                </c:pt>
                <c:pt idx="1121">
                  <c:v>4.2419999999999742</c:v>
                </c:pt>
                <c:pt idx="1122">
                  <c:v>4.2439999999999749</c:v>
                </c:pt>
                <c:pt idx="1123">
                  <c:v>4.2459999999999738</c:v>
                </c:pt>
                <c:pt idx="1124">
                  <c:v>4.2479999999999745</c:v>
                </c:pt>
                <c:pt idx="1125">
                  <c:v>4.2499999999999734</c:v>
                </c:pt>
                <c:pt idx="1126">
                  <c:v>4.251999999999974</c:v>
                </c:pt>
                <c:pt idx="1127">
                  <c:v>4.2539999999999729</c:v>
                </c:pt>
                <c:pt idx="1128">
                  <c:v>4.2559999999999736</c:v>
                </c:pt>
                <c:pt idx="1129">
                  <c:v>4.2579999999999725</c:v>
                </c:pt>
                <c:pt idx="1130">
                  <c:v>4.2599999999999731</c:v>
                </c:pt>
                <c:pt idx="1131">
                  <c:v>4.261999999999972</c:v>
                </c:pt>
                <c:pt idx="1132">
                  <c:v>4.2639999999999727</c:v>
                </c:pt>
                <c:pt idx="1133">
                  <c:v>4.2659999999999716</c:v>
                </c:pt>
                <c:pt idx="1134">
                  <c:v>4.2679999999999723</c:v>
                </c:pt>
                <c:pt idx="1135">
                  <c:v>4.2699999999999712</c:v>
                </c:pt>
                <c:pt idx="1136">
                  <c:v>4.2719999999999718</c:v>
                </c:pt>
                <c:pt idx="1137">
                  <c:v>4.2739999999999707</c:v>
                </c:pt>
                <c:pt idx="1138">
                  <c:v>4.2759999999999714</c:v>
                </c:pt>
                <c:pt idx="1139">
                  <c:v>4.2779999999999703</c:v>
                </c:pt>
                <c:pt idx="1140">
                  <c:v>4.2799999999999709</c:v>
                </c:pt>
                <c:pt idx="1141">
                  <c:v>4.2819999999999698</c:v>
                </c:pt>
                <c:pt idx="1142">
                  <c:v>4.2839999999999705</c:v>
                </c:pt>
                <c:pt idx="1143">
                  <c:v>4.2859999999999694</c:v>
                </c:pt>
                <c:pt idx="1144">
                  <c:v>4.2879999999999701</c:v>
                </c:pt>
                <c:pt idx="1145">
                  <c:v>4.2899999999999689</c:v>
                </c:pt>
                <c:pt idx="1146">
                  <c:v>4.2919999999999696</c:v>
                </c:pt>
                <c:pt idx="1147">
                  <c:v>4.2939999999999685</c:v>
                </c:pt>
                <c:pt idx="1148">
                  <c:v>4.2959999999999692</c:v>
                </c:pt>
                <c:pt idx="1149">
                  <c:v>4.2979999999999681</c:v>
                </c:pt>
                <c:pt idx="1150">
                  <c:v>4.2999999999999687</c:v>
                </c:pt>
                <c:pt idx="1151">
                  <c:v>4.3019999999999676</c:v>
                </c:pt>
                <c:pt idx="1152">
                  <c:v>4.3039999999999683</c:v>
                </c:pt>
                <c:pt idx="1153">
                  <c:v>4.3059999999999672</c:v>
                </c:pt>
                <c:pt idx="1154">
                  <c:v>4.3079999999999679</c:v>
                </c:pt>
                <c:pt idx="1155">
                  <c:v>4.3099999999999667</c:v>
                </c:pt>
                <c:pt idx="1156">
                  <c:v>4.3119999999999674</c:v>
                </c:pt>
                <c:pt idx="1157">
                  <c:v>4.3139999999999663</c:v>
                </c:pt>
                <c:pt idx="1158">
                  <c:v>4.315999999999967</c:v>
                </c:pt>
                <c:pt idx="1159">
                  <c:v>4.3179999999999659</c:v>
                </c:pt>
                <c:pt idx="1160">
                  <c:v>4.3199999999999665</c:v>
                </c:pt>
                <c:pt idx="1161">
                  <c:v>4.3219999999999654</c:v>
                </c:pt>
                <c:pt idx="1162">
                  <c:v>4.3239999999999661</c:v>
                </c:pt>
                <c:pt idx="1163">
                  <c:v>4.325999999999965</c:v>
                </c:pt>
                <c:pt idx="1164">
                  <c:v>4.3279999999999657</c:v>
                </c:pt>
                <c:pt idx="1165">
                  <c:v>4.3299999999999645</c:v>
                </c:pt>
                <c:pt idx="1166">
                  <c:v>4.3319999999999652</c:v>
                </c:pt>
                <c:pt idx="1167">
                  <c:v>4.3339999999999641</c:v>
                </c:pt>
                <c:pt idx="1168">
                  <c:v>4.3359999999999648</c:v>
                </c:pt>
                <c:pt idx="1169">
                  <c:v>4.3379999999999637</c:v>
                </c:pt>
                <c:pt idx="1170">
                  <c:v>4.3399999999999643</c:v>
                </c:pt>
                <c:pt idx="1171">
                  <c:v>4.3419999999999632</c:v>
                </c:pt>
                <c:pt idx="1172">
                  <c:v>4.3439999999999639</c:v>
                </c:pt>
                <c:pt idx="1173">
                  <c:v>4.3459999999999628</c:v>
                </c:pt>
                <c:pt idx="1174">
                  <c:v>4.3479999999999634</c:v>
                </c:pt>
                <c:pt idx="1175">
                  <c:v>4.3499999999999623</c:v>
                </c:pt>
                <c:pt idx="1176">
                  <c:v>4.351999999999963</c:v>
                </c:pt>
                <c:pt idx="1177">
                  <c:v>4.3539999999999619</c:v>
                </c:pt>
                <c:pt idx="1178">
                  <c:v>4.3559999999999626</c:v>
                </c:pt>
                <c:pt idx="1179">
                  <c:v>4.3579999999999615</c:v>
                </c:pt>
                <c:pt idx="1180">
                  <c:v>4.3599999999999621</c:v>
                </c:pt>
                <c:pt idx="1181">
                  <c:v>4.361999999999961</c:v>
                </c:pt>
                <c:pt idx="1182">
                  <c:v>4.3639999999999617</c:v>
                </c:pt>
                <c:pt idx="1183">
                  <c:v>4.3659999999999606</c:v>
                </c:pt>
                <c:pt idx="1184">
                  <c:v>4.3679999999999612</c:v>
                </c:pt>
                <c:pt idx="1185">
                  <c:v>4.3699999999999601</c:v>
                </c:pt>
                <c:pt idx="1186">
                  <c:v>4.3719999999999608</c:v>
                </c:pt>
                <c:pt idx="1187">
                  <c:v>4.3739999999999597</c:v>
                </c:pt>
                <c:pt idx="1188">
                  <c:v>4.3759999999999604</c:v>
                </c:pt>
                <c:pt idx="1189">
                  <c:v>4.3779999999999593</c:v>
                </c:pt>
                <c:pt idx="1190">
                  <c:v>4.3799999999999599</c:v>
                </c:pt>
                <c:pt idx="1191">
                  <c:v>4.3819999999999588</c:v>
                </c:pt>
                <c:pt idx="1192">
                  <c:v>4.3839999999999595</c:v>
                </c:pt>
                <c:pt idx="1193">
                  <c:v>4.3859999999999584</c:v>
                </c:pt>
                <c:pt idx="1194">
                  <c:v>4.387999999999959</c:v>
                </c:pt>
                <c:pt idx="1195">
                  <c:v>4.3899999999999579</c:v>
                </c:pt>
                <c:pt idx="1196">
                  <c:v>4.3919999999999586</c:v>
                </c:pt>
                <c:pt idx="1197">
                  <c:v>4.3939999999999575</c:v>
                </c:pt>
                <c:pt idx="1198">
                  <c:v>4.3959999999999582</c:v>
                </c:pt>
                <c:pt idx="1199">
                  <c:v>4.3979999999999571</c:v>
                </c:pt>
                <c:pt idx="1200">
                  <c:v>4.3999999999999577</c:v>
                </c:pt>
                <c:pt idx="1201">
                  <c:v>4.4019999999999566</c:v>
                </c:pt>
                <c:pt idx="1202">
                  <c:v>4.4039999999999573</c:v>
                </c:pt>
                <c:pt idx="1203">
                  <c:v>4.4059999999999562</c:v>
                </c:pt>
                <c:pt idx="1204">
                  <c:v>4.4079999999999568</c:v>
                </c:pt>
                <c:pt idx="1205">
                  <c:v>4.4099999999999557</c:v>
                </c:pt>
                <c:pt idx="1206">
                  <c:v>4.4119999999999564</c:v>
                </c:pt>
                <c:pt idx="1207">
                  <c:v>4.4139999999999553</c:v>
                </c:pt>
                <c:pt idx="1208">
                  <c:v>4.415999999999956</c:v>
                </c:pt>
                <c:pt idx="1209">
                  <c:v>4.4179999999999549</c:v>
                </c:pt>
                <c:pt idx="1210">
                  <c:v>4.4199999999999555</c:v>
                </c:pt>
                <c:pt idx="1211">
                  <c:v>4.4219999999999544</c:v>
                </c:pt>
                <c:pt idx="1212">
                  <c:v>4.4239999999999551</c:v>
                </c:pt>
                <c:pt idx="1213">
                  <c:v>4.425999999999954</c:v>
                </c:pt>
                <c:pt idx="1214">
                  <c:v>4.4279999999999546</c:v>
                </c:pt>
                <c:pt idx="1215">
                  <c:v>4.4299999999999535</c:v>
                </c:pt>
                <c:pt idx="1216">
                  <c:v>4.4319999999999542</c:v>
                </c:pt>
                <c:pt idx="1217">
                  <c:v>4.4339999999999531</c:v>
                </c:pt>
                <c:pt idx="1218">
                  <c:v>4.4359999999999538</c:v>
                </c:pt>
                <c:pt idx="1219">
                  <c:v>4.4379999999999526</c:v>
                </c:pt>
                <c:pt idx="1220">
                  <c:v>4.4399999999999533</c:v>
                </c:pt>
                <c:pt idx="1221">
                  <c:v>4.4419999999999522</c:v>
                </c:pt>
                <c:pt idx="1222">
                  <c:v>4.4439999999999529</c:v>
                </c:pt>
                <c:pt idx="1223">
                  <c:v>4.4459999999999518</c:v>
                </c:pt>
                <c:pt idx="1224">
                  <c:v>4.4479999999999524</c:v>
                </c:pt>
                <c:pt idx="1225">
                  <c:v>4.4499999999999513</c:v>
                </c:pt>
                <c:pt idx="1226">
                  <c:v>4.451999999999952</c:v>
                </c:pt>
                <c:pt idx="1227">
                  <c:v>4.4539999999999509</c:v>
                </c:pt>
                <c:pt idx="1228">
                  <c:v>4.4559999999999516</c:v>
                </c:pt>
                <c:pt idx="1229">
                  <c:v>4.4579999999999504</c:v>
                </c:pt>
                <c:pt idx="1230">
                  <c:v>4.4599999999999511</c:v>
                </c:pt>
                <c:pt idx="1231">
                  <c:v>4.46199999999995</c:v>
                </c:pt>
                <c:pt idx="1232">
                  <c:v>4.4639999999999507</c:v>
                </c:pt>
                <c:pt idx="1233">
                  <c:v>4.4659999999999496</c:v>
                </c:pt>
                <c:pt idx="1234">
                  <c:v>4.4679999999999502</c:v>
                </c:pt>
                <c:pt idx="1235">
                  <c:v>4.4699999999999491</c:v>
                </c:pt>
                <c:pt idx="1236">
                  <c:v>4.4719999999999498</c:v>
                </c:pt>
                <c:pt idx="1237">
                  <c:v>4.4739999999999487</c:v>
                </c:pt>
                <c:pt idx="1238">
                  <c:v>4.4759999999999494</c:v>
                </c:pt>
                <c:pt idx="1239">
                  <c:v>4.4779999999999482</c:v>
                </c:pt>
                <c:pt idx="1240">
                  <c:v>4.4799999999999489</c:v>
                </c:pt>
                <c:pt idx="1241">
                  <c:v>4.4819999999999478</c:v>
                </c:pt>
                <c:pt idx="1242">
                  <c:v>4.4839999999999485</c:v>
                </c:pt>
                <c:pt idx="1243">
                  <c:v>4.4859999999999474</c:v>
                </c:pt>
                <c:pt idx="1244">
                  <c:v>4.487999999999948</c:v>
                </c:pt>
                <c:pt idx="1245">
                  <c:v>4.4899999999999469</c:v>
                </c:pt>
                <c:pt idx="1246">
                  <c:v>4.4919999999999476</c:v>
                </c:pt>
                <c:pt idx="1247">
                  <c:v>4.4939999999999465</c:v>
                </c:pt>
                <c:pt idx="1248">
                  <c:v>4.4959999999999471</c:v>
                </c:pt>
                <c:pt idx="1249">
                  <c:v>4.497999999999946</c:v>
                </c:pt>
                <c:pt idx="1250">
                  <c:v>4.4999999999999467</c:v>
                </c:pt>
                <c:pt idx="1251">
                  <c:v>4.5019999999999456</c:v>
                </c:pt>
                <c:pt idx="1252">
                  <c:v>4.5039999999999463</c:v>
                </c:pt>
                <c:pt idx="1253">
                  <c:v>4.5059999999999452</c:v>
                </c:pt>
                <c:pt idx="1254">
                  <c:v>4.5079999999999458</c:v>
                </c:pt>
                <c:pt idx="1255">
                  <c:v>4.5099999999999447</c:v>
                </c:pt>
                <c:pt idx="1256">
                  <c:v>4.5119999999999454</c:v>
                </c:pt>
                <c:pt idx="1257">
                  <c:v>4.5139999999999443</c:v>
                </c:pt>
                <c:pt idx="1258">
                  <c:v>4.5159999999999449</c:v>
                </c:pt>
                <c:pt idx="1259">
                  <c:v>4.5179999999999438</c:v>
                </c:pt>
                <c:pt idx="1260">
                  <c:v>4.5199999999999445</c:v>
                </c:pt>
                <c:pt idx="1261">
                  <c:v>4.5219999999999434</c:v>
                </c:pt>
                <c:pt idx="1262">
                  <c:v>4.5239999999999441</c:v>
                </c:pt>
                <c:pt idx="1263">
                  <c:v>4.525999999999943</c:v>
                </c:pt>
                <c:pt idx="1264">
                  <c:v>4.5279999999999436</c:v>
                </c:pt>
                <c:pt idx="1265">
                  <c:v>4.5299999999999425</c:v>
                </c:pt>
                <c:pt idx="1266">
                  <c:v>4.5319999999999432</c:v>
                </c:pt>
                <c:pt idx="1267">
                  <c:v>4.5339999999999421</c:v>
                </c:pt>
                <c:pt idx="1268">
                  <c:v>4.5359999999999427</c:v>
                </c:pt>
                <c:pt idx="1269">
                  <c:v>4.5379999999999416</c:v>
                </c:pt>
                <c:pt idx="1270">
                  <c:v>4.5399999999999423</c:v>
                </c:pt>
                <c:pt idx="1271">
                  <c:v>4.5419999999999412</c:v>
                </c:pt>
                <c:pt idx="1272">
                  <c:v>4.5439999999999419</c:v>
                </c:pt>
                <c:pt idx="1273">
                  <c:v>4.5459999999999408</c:v>
                </c:pt>
                <c:pt idx="1274">
                  <c:v>4.5479999999999414</c:v>
                </c:pt>
                <c:pt idx="1275">
                  <c:v>4.5499999999999403</c:v>
                </c:pt>
                <c:pt idx="1276">
                  <c:v>4.551999999999941</c:v>
                </c:pt>
                <c:pt idx="1277">
                  <c:v>4.5539999999999399</c:v>
                </c:pt>
                <c:pt idx="1278">
                  <c:v>4.5559999999999405</c:v>
                </c:pt>
                <c:pt idx="1279">
                  <c:v>4.5579999999999394</c:v>
                </c:pt>
                <c:pt idx="1280">
                  <c:v>4.5599999999999401</c:v>
                </c:pt>
                <c:pt idx="1281">
                  <c:v>4.561999999999939</c:v>
                </c:pt>
                <c:pt idx="1282">
                  <c:v>4.5639999999999397</c:v>
                </c:pt>
                <c:pt idx="1283">
                  <c:v>4.5659999999999386</c:v>
                </c:pt>
                <c:pt idx="1284">
                  <c:v>4.5679999999999392</c:v>
                </c:pt>
                <c:pt idx="1285">
                  <c:v>4.5699999999999381</c:v>
                </c:pt>
                <c:pt idx="1286">
                  <c:v>4.5719999999999388</c:v>
                </c:pt>
                <c:pt idx="1287">
                  <c:v>4.5739999999999377</c:v>
                </c:pt>
                <c:pt idx="1288">
                  <c:v>4.5759999999999383</c:v>
                </c:pt>
                <c:pt idx="1289">
                  <c:v>4.5779999999999372</c:v>
                </c:pt>
                <c:pt idx="1290">
                  <c:v>4.5799999999999379</c:v>
                </c:pt>
                <c:pt idx="1291">
                  <c:v>4.5819999999999368</c:v>
                </c:pt>
                <c:pt idx="1292">
                  <c:v>4.5839999999999375</c:v>
                </c:pt>
                <c:pt idx="1293">
                  <c:v>4.5859999999999363</c:v>
                </c:pt>
                <c:pt idx="1294">
                  <c:v>4.587999999999937</c:v>
                </c:pt>
                <c:pt idx="1295">
                  <c:v>4.5899999999999359</c:v>
                </c:pt>
                <c:pt idx="1296">
                  <c:v>4.5919999999999366</c:v>
                </c:pt>
                <c:pt idx="1297">
                  <c:v>4.5939999999999355</c:v>
                </c:pt>
                <c:pt idx="1298">
                  <c:v>4.5959999999999361</c:v>
                </c:pt>
                <c:pt idx="1299">
                  <c:v>4.597999999999935</c:v>
                </c:pt>
                <c:pt idx="1300">
                  <c:v>4.5999999999999357</c:v>
                </c:pt>
                <c:pt idx="1301">
                  <c:v>4.6019999999999346</c:v>
                </c:pt>
                <c:pt idx="1302">
                  <c:v>4.6039999999999353</c:v>
                </c:pt>
                <c:pt idx="1303">
                  <c:v>4.6059999999999341</c:v>
                </c:pt>
                <c:pt idx="1304">
                  <c:v>4.6079999999999348</c:v>
                </c:pt>
                <c:pt idx="1305">
                  <c:v>4.6099999999999337</c:v>
                </c:pt>
                <c:pt idx="1306">
                  <c:v>4.6119999999999344</c:v>
                </c:pt>
                <c:pt idx="1307">
                  <c:v>4.6139999999999333</c:v>
                </c:pt>
                <c:pt idx="1308">
                  <c:v>4.6159999999999339</c:v>
                </c:pt>
                <c:pt idx="1309">
                  <c:v>4.6179999999999328</c:v>
                </c:pt>
                <c:pt idx="1310">
                  <c:v>4.6199999999999335</c:v>
                </c:pt>
                <c:pt idx="1311">
                  <c:v>4.6219999999999324</c:v>
                </c:pt>
                <c:pt idx="1312">
                  <c:v>4.6239999999999331</c:v>
                </c:pt>
                <c:pt idx="1313">
                  <c:v>4.6259999999999319</c:v>
                </c:pt>
                <c:pt idx="1314">
                  <c:v>4.6279999999999326</c:v>
                </c:pt>
                <c:pt idx="1315">
                  <c:v>4.6299999999999315</c:v>
                </c:pt>
                <c:pt idx="1316">
                  <c:v>4.6319999999999322</c:v>
                </c:pt>
                <c:pt idx="1317">
                  <c:v>4.6339999999999311</c:v>
                </c:pt>
                <c:pt idx="1318">
                  <c:v>4.6359999999999317</c:v>
                </c:pt>
                <c:pt idx="1319">
                  <c:v>4.6379999999999306</c:v>
                </c:pt>
                <c:pt idx="1320">
                  <c:v>4.6399999999999313</c:v>
                </c:pt>
                <c:pt idx="1321">
                  <c:v>4.6419999999999302</c:v>
                </c:pt>
                <c:pt idx="1322">
                  <c:v>4.6439999999999308</c:v>
                </c:pt>
                <c:pt idx="1323">
                  <c:v>4.6459999999999297</c:v>
                </c:pt>
                <c:pt idx="1324">
                  <c:v>4.6479999999999304</c:v>
                </c:pt>
                <c:pt idx="1325">
                  <c:v>4.6499999999999293</c:v>
                </c:pt>
                <c:pt idx="1326">
                  <c:v>4.65199999999993</c:v>
                </c:pt>
                <c:pt idx="1327">
                  <c:v>4.6539999999999289</c:v>
                </c:pt>
                <c:pt idx="1328">
                  <c:v>4.6559999999999295</c:v>
                </c:pt>
                <c:pt idx="1329">
                  <c:v>4.6579999999999284</c:v>
                </c:pt>
                <c:pt idx="1330">
                  <c:v>4.6599999999999291</c:v>
                </c:pt>
                <c:pt idx="1331">
                  <c:v>4.661999999999928</c:v>
                </c:pt>
                <c:pt idx="1332">
                  <c:v>4.6639999999999286</c:v>
                </c:pt>
                <c:pt idx="1333">
                  <c:v>4.6659999999999275</c:v>
                </c:pt>
                <c:pt idx="1334">
                  <c:v>4.6679999999999282</c:v>
                </c:pt>
                <c:pt idx="1335">
                  <c:v>4.6699999999999271</c:v>
                </c:pt>
                <c:pt idx="1336">
                  <c:v>4.6719999999999278</c:v>
                </c:pt>
                <c:pt idx="1337">
                  <c:v>4.6739999999999267</c:v>
                </c:pt>
                <c:pt idx="1338">
                  <c:v>4.6759999999999273</c:v>
                </c:pt>
                <c:pt idx="1339">
                  <c:v>4.6779999999999262</c:v>
                </c:pt>
                <c:pt idx="1340">
                  <c:v>4.6799999999999269</c:v>
                </c:pt>
                <c:pt idx="1341">
                  <c:v>4.6819999999999258</c:v>
                </c:pt>
                <c:pt idx="1342">
                  <c:v>4.6839999999999264</c:v>
                </c:pt>
                <c:pt idx="1343">
                  <c:v>4.6859999999999253</c:v>
                </c:pt>
                <c:pt idx="1344">
                  <c:v>4.687999999999926</c:v>
                </c:pt>
                <c:pt idx="1345">
                  <c:v>4.6899999999999249</c:v>
                </c:pt>
                <c:pt idx="1346">
                  <c:v>4.6919999999999256</c:v>
                </c:pt>
                <c:pt idx="1347">
                  <c:v>4.6939999999999245</c:v>
                </c:pt>
                <c:pt idx="1348">
                  <c:v>4.6959999999999251</c:v>
                </c:pt>
                <c:pt idx="1349">
                  <c:v>4.697999999999924</c:v>
                </c:pt>
                <c:pt idx="1350">
                  <c:v>4.6999999999999247</c:v>
                </c:pt>
                <c:pt idx="1351">
                  <c:v>4.7019999999999236</c:v>
                </c:pt>
                <c:pt idx="1352">
                  <c:v>4.7039999999999242</c:v>
                </c:pt>
                <c:pt idx="1353">
                  <c:v>4.7059999999999231</c:v>
                </c:pt>
                <c:pt idx="1354">
                  <c:v>4.7079999999999238</c:v>
                </c:pt>
                <c:pt idx="1355">
                  <c:v>4.7099999999999227</c:v>
                </c:pt>
                <c:pt idx="1356">
                  <c:v>4.7119999999999234</c:v>
                </c:pt>
                <c:pt idx="1357">
                  <c:v>4.7139999999999223</c:v>
                </c:pt>
                <c:pt idx="1358">
                  <c:v>4.7159999999999229</c:v>
                </c:pt>
                <c:pt idx="1359">
                  <c:v>4.7179999999999218</c:v>
                </c:pt>
                <c:pt idx="1360">
                  <c:v>4.7199999999999225</c:v>
                </c:pt>
                <c:pt idx="1361">
                  <c:v>4.7219999999999214</c:v>
                </c:pt>
                <c:pt idx="1362">
                  <c:v>4.723999999999922</c:v>
                </c:pt>
                <c:pt idx="1363">
                  <c:v>4.7259999999999209</c:v>
                </c:pt>
                <c:pt idx="1364">
                  <c:v>4.7279999999999216</c:v>
                </c:pt>
                <c:pt idx="1365">
                  <c:v>4.7299999999999205</c:v>
                </c:pt>
                <c:pt idx="1366">
                  <c:v>4.7319999999999212</c:v>
                </c:pt>
                <c:pt idx="1367">
                  <c:v>4.73399999999992</c:v>
                </c:pt>
                <c:pt idx="1368">
                  <c:v>4.7359999999999207</c:v>
                </c:pt>
                <c:pt idx="1369">
                  <c:v>4.7379999999999196</c:v>
                </c:pt>
                <c:pt idx="1370">
                  <c:v>4.7399999999999203</c:v>
                </c:pt>
                <c:pt idx="1371">
                  <c:v>4.7419999999999192</c:v>
                </c:pt>
                <c:pt idx="1372">
                  <c:v>4.7439999999999198</c:v>
                </c:pt>
                <c:pt idx="1373">
                  <c:v>4.7459999999999187</c:v>
                </c:pt>
                <c:pt idx="1374">
                  <c:v>4.7479999999999194</c:v>
                </c:pt>
                <c:pt idx="1375">
                  <c:v>4.7499999999999183</c:v>
                </c:pt>
                <c:pt idx="1376">
                  <c:v>4.751999999999919</c:v>
                </c:pt>
                <c:pt idx="1377">
                  <c:v>4.7539999999999178</c:v>
                </c:pt>
                <c:pt idx="1378">
                  <c:v>4.7559999999999185</c:v>
                </c:pt>
                <c:pt idx="1379">
                  <c:v>4.7579999999999174</c:v>
                </c:pt>
                <c:pt idx="1380">
                  <c:v>4.7599999999999181</c:v>
                </c:pt>
                <c:pt idx="1381">
                  <c:v>4.761999999999917</c:v>
                </c:pt>
                <c:pt idx="1382">
                  <c:v>4.7639999999999176</c:v>
                </c:pt>
                <c:pt idx="1383">
                  <c:v>4.7659999999999165</c:v>
                </c:pt>
                <c:pt idx="1384">
                  <c:v>4.7679999999999172</c:v>
                </c:pt>
                <c:pt idx="1385">
                  <c:v>4.7699999999999161</c:v>
                </c:pt>
                <c:pt idx="1386">
                  <c:v>4.7719999999999168</c:v>
                </c:pt>
                <c:pt idx="1387">
                  <c:v>4.7739999999999156</c:v>
                </c:pt>
                <c:pt idx="1388">
                  <c:v>4.7759999999999163</c:v>
                </c:pt>
                <c:pt idx="1389">
                  <c:v>4.7779999999999152</c:v>
                </c:pt>
                <c:pt idx="1390">
                  <c:v>4.7799999999999159</c:v>
                </c:pt>
                <c:pt idx="1391">
                  <c:v>4.7819999999999148</c:v>
                </c:pt>
                <c:pt idx="1392">
                  <c:v>4.7839999999999154</c:v>
                </c:pt>
                <c:pt idx="1393">
                  <c:v>4.7859999999999143</c:v>
                </c:pt>
                <c:pt idx="1394">
                  <c:v>4.787999999999915</c:v>
                </c:pt>
                <c:pt idx="1395">
                  <c:v>4.7899999999999139</c:v>
                </c:pt>
                <c:pt idx="1396">
                  <c:v>4.7919999999999146</c:v>
                </c:pt>
                <c:pt idx="1397">
                  <c:v>4.7939999999999134</c:v>
                </c:pt>
                <c:pt idx="1398">
                  <c:v>4.7959999999999141</c:v>
                </c:pt>
                <c:pt idx="1399">
                  <c:v>4.797999999999913</c:v>
                </c:pt>
                <c:pt idx="1400">
                  <c:v>4.7999999999999137</c:v>
                </c:pt>
                <c:pt idx="1401">
                  <c:v>4.8019999999999126</c:v>
                </c:pt>
                <c:pt idx="1402">
                  <c:v>4.8039999999999132</c:v>
                </c:pt>
                <c:pt idx="1403">
                  <c:v>4.8059999999999121</c:v>
                </c:pt>
                <c:pt idx="1404">
                  <c:v>4.8079999999999128</c:v>
                </c:pt>
                <c:pt idx="1405">
                  <c:v>4.8099999999999117</c:v>
                </c:pt>
                <c:pt idx="1406">
                  <c:v>4.8119999999999123</c:v>
                </c:pt>
                <c:pt idx="1407">
                  <c:v>4.8139999999999112</c:v>
                </c:pt>
                <c:pt idx="1408">
                  <c:v>4.8159999999999119</c:v>
                </c:pt>
                <c:pt idx="1409">
                  <c:v>4.8179999999999108</c:v>
                </c:pt>
                <c:pt idx="1410">
                  <c:v>4.8199999999999115</c:v>
                </c:pt>
                <c:pt idx="1411">
                  <c:v>4.8219999999999104</c:v>
                </c:pt>
                <c:pt idx="1412">
                  <c:v>4.823999999999911</c:v>
                </c:pt>
                <c:pt idx="1413">
                  <c:v>4.8259999999999099</c:v>
                </c:pt>
                <c:pt idx="1414">
                  <c:v>4.8279999999999106</c:v>
                </c:pt>
                <c:pt idx="1415">
                  <c:v>4.8299999999999095</c:v>
                </c:pt>
                <c:pt idx="1416">
                  <c:v>4.8319999999999101</c:v>
                </c:pt>
                <c:pt idx="1417">
                  <c:v>4.833999999999909</c:v>
                </c:pt>
                <c:pt idx="1418">
                  <c:v>4.8359999999999097</c:v>
                </c:pt>
                <c:pt idx="1419">
                  <c:v>4.8379999999999086</c:v>
                </c:pt>
                <c:pt idx="1420">
                  <c:v>4.8399999999999093</c:v>
                </c:pt>
                <c:pt idx="1421">
                  <c:v>4.8419999999999082</c:v>
                </c:pt>
                <c:pt idx="1422">
                  <c:v>4.8439999999999088</c:v>
                </c:pt>
                <c:pt idx="1423">
                  <c:v>4.8459999999999077</c:v>
                </c:pt>
                <c:pt idx="1424">
                  <c:v>4.8479999999999084</c:v>
                </c:pt>
                <c:pt idx="1425">
                  <c:v>4.8499999999999073</c:v>
                </c:pt>
                <c:pt idx="1426">
                  <c:v>4.8519999999999079</c:v>
                </c:pt>
                <c:pt idx="1427">
                  <c:v>4.8539999999999068</c:v>
                </c:pt>
                <c:pt idx="1428">
                  <c:v>4.8559999999999075</c:v>
                </c:pt>
                <c:pt idx="1429">
                  <c:v>4.8579999999999064</c:v>
                </c:pt>
                <c:pt idx="1430">
                  <c:v>4.8599999999999071</c:v>
                </c:pt>
                <c:pt idx="1431">
                  <c:v>4.861999999999906</c:v>
                </c:pt>
                <c:pt idx="1432">
                  <c:v>4.8639999999999066</c:v>
                </c:pt>
                <c:pt idx="1433">
                  <c:v>4.8659999999999055</c:v>
                </c:pt>
                <c:pt idx="1434">
                  <c:v>4.8679999999999062</c:v>
                </c:pt>
                <c:pt idx="1435">
                  <c:v>4.8699999999999051</c:v>
                </c:pt>
                <c:pt idx="1436">
                  <c:v>4.8719999999999057</c:v>
                </c:pt>
                <c:pt idx="1437">
                  <c:v>4.8739999999999046</c:v>
                </c:pt>
                <c:pt idx="1438">
                  <c:v>4.8759999999999053</c:v>
                </c:pt>
                <c:pt idx="1439">
                  <c:v>4.8779999999999042</c:v>
                </c:pt>
                <c:pt idx="1440">
                  <c:v>4.8799999999999049</c:v>
                </c:pt>
                <c:pt idx="1441">
                  <c:v>4.8819999999999037</c:v>
                </c:pt>
                <c:pt idx="1442">
                  <c:v>4.8839999999999044</c:v>
                </c:pt>
                <c:pt idx="1443">
                  <c:v>4.8859999999999033</c:v>
                </c:pt>
                <c:pt idx="1444">
                  <c:v>4.887999999999904</c:v>
                </c:pt>
                <c:pt idx="1445">
                  <c:v>4.8899999999999029</c:v>
                </c:pt>
                <c:pt idx="1446">
                  <c:v>4.8919999999999035</c:v>
                </c:pt>
                <c:pt idx="1447">
                  <c:v>4.8939999999999024</c:v>
                </c:pt>
                <c:pt idx="1448">
                  <c:v>4.8959999999999031</c:v>
                </c:pt>
                <c:pt idx="1449">
                  <c:v>4.897999999999902</c:v>
                </c:pt>
                <c:pt idx="1450">
                  <c:v>4.8999999999999027</c:v>
                </c:pt>
                <c:pt idx="1451">
                  <c:v>4.9019999999999015</c:v>
                </c:pt>
                <c:pt idx="1452">
                  <c:v>4.9039999999999022</c:v>
                </c:pt>
                <c:pt idx="1453">
                  <c:v>4.9059999999999011</c:v>
                </c:pt>
                <c:pt idx="1454">
                  <c:v>4.9079999999999018</c:v>
                </c:pt>
                <c:pt idx="1455">
                  <c:v>4.9099999999999007</c:v>
                </c:pt>
                <c:pt idx="1456">
                  <c:v>4.9119999999999013</c:v>
                </c:pt>
                <c:pt idx="1457">
                  <c:v>4.9139999999999002</c:v>
                </c:pt>
                <c:pt idx="1458">
                  <c:v>4.9159999999999009</c:v>
                </c:pt>
                <c:pt idx="1459">
                  <c:v>4.9179999999998998</c:v>
                </c:pt>
                <c:pt idx="1460">
                  <c:v>4.9199999999999005</c:v>
                </c:pt>
                <c:pt idx="1461">
                  <c:v>4.9219999999998993</c:v>
                </c:pt>
                <c:pt idx="1462">
                  <c:v>4.9239999999999</c:v>
                </c:pt>
                <c:pt idx="1463">
                  <c:v>4.9259999999998989</c:v>
                </c:pt>
                <c:pt idx="1464">
                  <c:v>4.9279999999998996</c:v>
                </c:pt>
                <c:pt idx="1465">
                  <c:v>4.9299999999998985</c:v>
                </c:pt>
                <c:pt idx="1466">
                  <c:v>4.9319999999998991</c:v>
                </c:pt>
                <c:pt idx="1467">
                  <c:v>4.933999999999898</c:v>
                </c:pt>
                <c:pt idx="1468">
                  <c:v>4.9359999999998987</c:v>
                </c:pt>
                <c:pt idx="1469">
                  <c:v>4.9379999999998976</c:v>
                </c:pt>
                <c:pt idx="1470">
                  <c:v>4.9399999999998983</c:v>
                </c:pt>
                <c:pt idx="1471">
                  <c:v>4.9419999999998971</c:v>
                </c:pt>
                <c:pt idx="1472">
                  <c:v>4.9439999999998978</c:v>
                </c:pt>
                <c:pt idx="1473">
                  <c:v>4.9459999999998967</c:v>
                </c:pt>
                <c:pt idx="1474">
                  <c:v>4.9479999999998974</c:v>
                </c:pt>
                <c:pt idx="1475">
                  <c:v>4.9499999999998963</c:v>
                </c:pt>
                <c:pt idx="1476">
                  <c:v>4.9519999999998969</c:v>
                </c:pt>
                <c:pt idx="1477">
                  <c:v>4.9539999999998958</c:v>
                </c:pt>
                <c:pt idx="1478">
                  <c:v>4.9559999999998965</c:v>
                </c:pt>
                <c:pt idx="1479">
                  <c:v>4.9579999999998954</c:v>
                </c:pt>
                <c:pt idx="1480">
                  <c:v>4.959999999999896</c:v>
                </c:pt>
                <c:pt idx="1481">
                  <c:v>4.9619999999998949</c:v>
                </c:pt>
                <c:pt idx="1482">
                  <c:v>4.9639999999998956</c:v>
                </c:pt>
                <c:pt idx="1483">
                  <c:v>4.9659999999998945</c:v>
                </c:pt>
                <c:pt idx="1484">
                  <c:v>4.9679999999998952</c:v>
                </c:pt>
                <c:pt idx="1485">
                  <c:v>4.9699999999998941</c:v>
                </c:pt>
                <c:pt idx="1486">
                  <c:v>4.9719999999998947</c:v>
                </c:pt>
                <c:pt idx="1487">
                  <c:v>4.9739999999998936</c:v>
                </c:pt>
                <c:pt idx="1488">
                  <c:v>4.9759999999998943</c:v>
                </c:pt>
                <c:pt idx="1489">
                  <c:v>4.9779999999998932</c:v>
                </c:pt>
                <c:pt idx="1490">
                  <c:v>4.9799999999998938</c:v>
                </c:pt>
                <c:pt idx="1491">
                  <c:v>4.9819999999998927</c:v>
                </c:pt>
                <c:pt idx="1492">
                  <c:v>4.9839999999998934</c:v>
                </c:pt>
                <c:pt idx="1493">
                  <c:v>4.9859999999998923</c:v>
                </c:pt>
                <c:pt idx="1494">
                  <c:v>4.987999999999893</c:v>
                </c:pt>
                <c:pt idx="1495">
                  <c:v>4.9899999999998919</c:v>
                </c:pt>
                <c:pt idx="1496">
                  <c:v>4.9919999999998925</c:v>
                </c:pt>
                <c:pt idx="1497">
                  <c:v>4.9939999999998914</c:v>
                </c:pt>
                <c:pt idx="1498">
                  <c:v>4.9959999999998921</c:v>
                </c:pt>
                <c:pt idx="1499">
                  <c:v>4.997999999999891</c:v>
                </c:pt>
                <c:pt idx="1500">
                  <c:v>4.9999999999998916</c:v>
                </c:pt>
              </c:numCache>
            </c:numRef>
          </c:xVal>
          <c:yVal>
            <c:numRef>
              <c:f>'Beregninger scenarie 1'!$J$30:$J$1530</c:f>
              <c:numCache>
                <c:formatCode>#,##0.00</c:formatCode>
                <c:ptCount val="15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</c:numCache>
            </c:numRef>
          </c:yVal>
          <c:smooth val="0"/>
        </c:ser>
        <c:ser>
          <c:idx val="3"/>
          <c:order val="2"/>
          <c:tx>
            <c:v>Vandløbskant klimafaktor 1,5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'Beregninger scenarie 2'!$G$29:$G$1531</c:f>
              <c:numCache>
                <c:formatCode>#,##0.00</c:formatCode>
                <c:ptCount val="1503"/>
                <c:pt idx="0">
                  <c:v>0</c:v>
                </c:pt>
                <c:pt idx="1">
                  <c:v>2</c:v>
                </c:pt>
                <c:pt idx="2">
                  <c:v>2.0022937394815816</c:v>
                </c:pt>
                <c:pt idx="3">
                  <c:v>2.0045874789631637</c:v>
                </c:pt>
                <c:pt idx="4">
                  <c:v>2.0068812184447453</c:v>
                </c:pt>
                <c:pt idx="5">
                  <c:v>2.0091749579263274</c:v>
                </c:pt>
                <c:pt idx="6">
                  <c:v>2.011468697407909</c:v>
                </c:pt>
                <c:pt idx="7">
                  <c:v>2.0137624368894911</c:v>
                </c:pt>
                <c:pt idx="8">
                  <c:v>2.0160561763710727</c:v>
                </c:pt>
                <c:pt idx="9">
                  <c:v>2.0183499158526543</c:v>
                </c:pt>
                <c:pt idx="10">
                  <c:v>2.0206436553342364</c:v>
                </c:pt>
                <c:pt idx="11">
                  <c:v>2.022937394815818</c:v>
                </c:pt>
                <c:pt idx="12">
                  <c:v>2.0252311342974001</c:v>
                </c:pt>
                <c:pt idx="13">
                  <c:v>2.0275248737789817</c:v>
                </c:pt>
                <c:pt idx="14">
                  <c:v>2.0298186132605638</c:v>
                </c:pt>
                <c:pt idx="15">
                  <c:v>2.0321123527421454</c:v>
                </c:pt>
                <c:pt idx="16">
                  <c:v>2.034406092223727</c:v>
                </c:pt>
                <c:pt idx="17">
                  <c:v>2.0366998317053091</c:v>
                </c:pt>
                <c:pt idx="18">
                  <c:v>2.0389935711868907</c:v>
                </c:pt>
                <c:pt idx="19">
                  <c:v>2.0412873106684728</c:v>
                </c:pt>
                <c:pt idx="20">
                  <c:v>2.0435810501500544</c:v>
                </c:pt>
                <c:pt idx="21">
                  <c:v>2.045874789631636</c:v>
                </c:pt>
                <c:pt idx="22">
                  <c:v>2.0481685291132181</c:v>
                </c:pt>
                <c:pt idx="23">
                  <c:v>2.0504622685947997</c:v>
                </c:pt>
                <c:pt idx="24">
                  <c:v>2.0527560080763818</c:v>
                </c:pt>
                <c:pt idx="25">
                  <c:v>2.0550497475579634</c:v>
                </c:pt>
                <c:pt idx="26">
                  <c:v>2.0573434870395455</c:v>
                </c:pt>
                <c:pt idx="27">
                  <c:v>2.0596372265211271</c:v>
                </c:pt>
                <c:pt idx="28">
                  <c:v>2.0619309660027088</c:v>
                </c:pt>
                <c:pt idx="29">
                  <c:v>2.0642247054842908</c:v>
                </c:pt>
                <c:pt idx="30">
                  <c:v>2.0665184449658724</c:v>
                </c:pt>
                <c:pt idx="31">
                  <c:v>2.0688121844474545</c:v>
                </c:pt>
                <c:pt idx="32">
                  <c:v>2.0711059239290361</c:v>
                </c:pt>
                <c:pt idx="33">
                  <c:v>2.0733996634106182</c:v>
                </c:pt>
                <c:pt idx="34">
                  <c:v>2.0756934028921998</c:v>
                </c:pt>
                <c:pt idx="35">
                  <c:v>2.0779871423737815</c:v>
                </c:pt>
                <c:pt idx="36">
                  <c:v>2.0802808818553635</c:v>
                </c:pt>
                <c:pt idx="37">
                  <c:v>2.0825746213369452</c:v>
                </c:pt>
                <c:pt idx="38">
                  <c:v>2.0848683608185272</c:v>
                </c:pt>
                <c:pt idx="39">
                  <c:v>2.0871621003001088</c:v>
                </c:pt>
                <c:pt idx="40">
                  <c:v>2.0894558397816909</c:v>
                </c:pt>
                <c:pt idx="41">
                  <c:v>2.0917495792632725</c:v>
                </c:pt>
                <c:pt idx="42">
                  <c:v>2.0940433187448546</c:v>
                </c:pt>
                <c:pt idx="43">
                  <c:v>2.0963370582264362</c:v>
                </c:pt>
                <c:pt idx="44">
                  <c:v>2.0986307977080179</c:v>
                </c:pt>
                <c:pt idx="45">
                  <c:v>2.1009245371895999</c:v>
                </c:pt>
                <c:pt idx="46">
                  <c:v>2.1032182766711816</c:v>
                </c:pt>
                <c:pt idx="47">
                  <c:v>2.1055120161527636</c:v>
                </c:pt>
                <c:pt idx="48">
                  <c:v>2.1078057556343452</c:v>
                </c:pt>
                <c:pt idx="49">
                  <c:v>2.1100994951159273</c:v>
                </c:pt>
                <c:pt idx="50">
                  <c:v>2.1123932345975089</c:v>
                </c:pt>
                <c:pt idx="51">
                  <c:v>2.1146869740790906</c:v>
                </c:pt>
                <c:pt idx="52">
                  <c:v>2.1169807135606726</c:v>
                </c:pt>
                <c:pt idx="53">
                  <c:v>2.1192744530422543</c:v>
                </c:pt>
                <c:pt idx="54">
                  <c:v>2.1215681925238363</c:v>
                </c:pt>
                <c:pt idx="55">
                  <c:v>2.123861932005418</c:v>
                </c:pt>
                <c:pt idx="56">
                  <c:v>2.126155671487</c:v>
                </c:pt>
                <c:pt idx="57">
                  <c:v>2.1284494109685816</c:v>
                </c:pt>
                <c:pt idx="58">
                  <c:v>2.1307431504501633</c:v>
                </c:pt>
                <c:pt idx="59">
                  <c:v>2.1330368899317453</c:v>
                </c:pt>
                <c:pt idx="60">
                  <c:v>2.135330629413327</c:v>
                </c:pt>
                <c:pt idx="61">
                  <c:v>2.137624368894909</c:v>
                </c:pt>
                <c:pt idx="62">
                  <c:v>2.1399181083764907</c:v>
                </c:pt>
                <c:pt idx="63">
                  <c:v>2.1422118478580727</c:v>
                </c:pt>
                <c:pt idx="64">
                  <c:v>2.1445055873396544</c:v>
                </c:pt>
                <c:pt idx="65">
                  <c:v>2.1467993268212364</c:v>
                </c:pt>
                <c:pt idx="66">
                  <c:v>2.149093066302818</c:v>
                </c:pt>
                <c:pt idx="67">
                  <c:v>2.1513868057843997</c:v>
                </c:pt>
                <c:pt idx="68">
                  <c:v>2.1536805452659817</c:v>
                </c:pt>
                <c:pt idx="69">
                  <c:v>2.1559742847475634</c:v>
                </c:pt>
                <c:pt idx="70">
                  <c:v>2.1582680242291454</c:v>
                </c:pt>
                <c:pt idx="71">
                  <c:v>2.1605617637107271</c:v>
                </c:pt>
                <c:pt idx="72">
                  <c:v>2.1628555031923091</c:v>
                </c:pt>
                <c:pt idx="73">
                  <c:v>2.1651492426738908</c:v>
                </c:pt>
                <c:pt idx="74">
                  <c:v>2.1674429821554728</c:v>
                </c:pt>
                <c:pt idx="75">
                  <c:v>2.1697367216370544</c:v>
                </c:pt>
                <c:pt idx="76">
                  <c:v>2.1720304611186361</c:v>
                </c:pt>
                <c:pt idx="77">
                  <c:v>2.1743242006002181</c:v>
                </c:pt>
                <c:pt idx="78">
                  <c:v>2.1766179400817998</c:v>
                </c:pt>
                <c:pt idx="79">
                  <c:v>2.1789116795633818</c:v>
                </c:pt>
                <c:pt idx="80">
                  <c:v>2.1812054190449635</c:v>
                </c:pt>
                <c:pt idx="81">
                  <c:v>2.1834991585265455</c:v>
                </c:pt>
                <c:pt idx="82">
                  <c:v>2.1857928980081271</c:v>
                </c:pt>
                <c:pt idx="83">
                  <c:v>2.1880866374897088</c:v>
                </c:pt>
                <c:pt idx="84">
                  <c:v>2.1903803769712908</c:v>
                </c:pt>
                <c:pt idx="85">
                  <c:v>2.1926741164528725</c:v>
                </c:pt>
                <c:pt idx="86">
                  <c:v>2.1949678559344545</c:v>
                </c:pt>
                <c:pt idx="87">
                  <c:v>2.1972615954160362</c:v>
                </c:pt>
                <c:pt idx="88">
                  <c:v>2.1995553348976182</c:v>
                </c:pt>
                <c:pt idx="89">
                  <c:v>2.2018490743791999</c:v>
                </c:pt>
                <c:pt idx="90">
                  <c:v>2.2041428138607815</c:v>
                </c:pt>
                <c:pt idx="91">
                  <c:v>2.2064365533423635</c:v>
                </c:pt>
                <c:pt idx="92">
                  <c:v>2.2087302928239452</c:v>
                </c:pt>
                <c:pt idx="93">
                  <c:v>2.2110240323055272</c:v>
                </c:pt>
                <c:pt idx="94">
                  <c:v>2.2133177717871089</c:v>
                </c:pt>
                <c:pt idx="95">
                  <c:v>2.2156115112686909</c:v>
                </c:pt>
                <c:pt idx="96">
                  <c:v>2.2179052507502726</c:v>
                </c:pt>
                <c:pt idx="97">
                  <c:v>2.2201989902318546</c:v>
                </c:pt>
                <c:pt idx="98">
                  <c:v>2.2224927297134363</c:v>
                </c:pt>
                <c:pt idx="99">
                  <c:v>2.2247864691950179</c:v>
                </c:pt>
                <c:pt idx="100">
                  <c:v>2.2270802086765999</c:v>
                </c:pt>
                <c:pt idx="101">
                  <c:v>2.2293739481581816</c:v>
                </c:pt>
                <c:pt idx="102">
                  <c:v>2.2316676876397636</c:v>
                </c:pt>
                <c:pt idx="103">
                  <c:v>2.2339614271213453</c:v>
                </c:pt>
                <c:pt idx="104">
                  <c:v>2.2362551666029273</c:v>
                </c:pt>
                <c:pt idx="105">
                  <c:v>2.238548906084509</c:v>
                </c:pt>
                <c:pt idx="106">
                  <c:v>2.240842645566091</c:v>
                </c:pt>
                <c:pt idx="107">
                  <c:v>2.2431363850476727</c:v>
                </c:pt>
                <c:pt idx="108">
                  <c:v>2.2454301245292543</c:v>
                </c:pt>
                <c:pt idx="109">
                  <c:v>2.2477238640108363</c:v>
                </c:pt>
                <c:pt idx="110">
                  <c:v>2.250017603492418</c:v>
                </c:pt>
                <c:pt idx="111">
                  <c:v>2.252311342974</c:v>
                </c:pt>
                <c:pt idx="112">
                  <c:v>2.2546050824555817</c:v>
                </c:pt>
                <c:pt idx="113">
                  <c:v>2.2568988219371633</c:v>
                </c:pt>
                <c:pt idx="114">
                  <c:v>2.2591925614187454</c:v>
                </c:pt>
                <c:pt idx="115">
                  <c:v>2.261486300900327</c:v>
                </c:pt>
                <c:pt idx="116">
                  <c:v>2.2637800403819091</c:v>
                </c:pt>
                <c:pt idx="117">
                  <c:v>2.2660737798634907</c:v>
                </c:pt>
                <c:pt idx="118">
                  <c:v>2.2683675193450723</c:v>
                </c:pt>
                <c:pt idx="119">
                  <c:v>2.2706612588266544</c:v>
                </c:pt>
                <c:pt idx="120">
                  <c:v>2.272954998308236</c:v>
                </c:pt>
                <c:pt idx="121">
                  <c:v>2.2752487377898176</c:v>
                </c:pt>
                <c:pt idx="122">
                  <c:v>2.2775424772713997</c:v>
                </c:pt>
                <c:pt idx="123">
                  <c:v>2.2798362167529813</c:v>
                </c:pt>
                <c:pt idx="124">
                  <c:v>2.2821299562345629</c:v>
                </c:pt>
                <c:pt idx="125">
                  <c:v>2.284423695716145</c:v>
                </c:pt>
                <c:pt idx="126">
                  <c:v>2.2867174351977266</c:v>
                </c:pt>
                <c:pt idx="127">
                  <c:v>2.2890111746793087</c:v>
                </c:pt>
                <c:pt idx="128">
                  <c:v>2.2913049141608903</c:v>
                </c:pt>
                <c:pt idx="129">
                  <c:v>2.293598653642472</c:v>
                </c:pt>
                <c:pt idx="130">
                  <c:v>2.295892393124054</c:v>
                </c:pt>
                <c:pt idx="131">
                  <c:v>2.2981861326056356</c:v>
                </c:pt>
                <c:pt idx="132">
                  <c:v>2.3004798720872177</c:v>
                </c:pt>
                <c:pt idx="133">
                  <c:v>2.3027736115687993</c:v>
                </c:pt>
                <c:pt idx="134">
                  <c:v>2.305067351050381</c:v>
                </c:pt>
                <c:pt idx="135">
                  <c:v>2.307361090531963</c:v>
                </c:pt>
                <c:pt idx="136">
                  <c:v>2.3096548300135447</c:v>
                </c:pt>
                <c:pt idx="137">
                  <c:v>2.3119485694951263</c:v>
                </c:pt>
                <c:pt idx="138">
                  <c:v>2.3142423089767084</c:v>
                </c:pt>
                <c:pt idx="139">
                  <c:v>2.31653604845829</c:v>
                </c:pt>
                <c:pt idx="140">
                  <c:v>2.3188297879398716</c:v>
                </c:pt>
                <c:pt idx="141">
                  <c:v>2.3211235274214537</c:v>
                </c:pt>
                <c:pt idx="142">
                  <c:v>2.3234172669030353</c:v>
                </c:pt>
                <c:pt idx="143">
                  <c:v>2.3257110063846174</c:v>
                </c:pt>
                <c:pt idx="144">
                  <c:v>2.328004745866199</c:v>
                </c:pt>
                <c:pt idx="145">
                  <c:v>2.3302984853477806</c:v>
                </c:pt>
                <c:pt idx="146">
                  <c:v>2.3325922248293627</c:v>
                </c:pt>
                <c:pt idx="147">
                  <c:v>2.3348859643109443</c:v>
                </c:pt>
                <c:pt idx="148">
                  <c:v>2.3371797037925264</c:v>
                </c:pt>
                <c:pt idx="149">
                  <c:v>2.339473443274108</c:v>
                </c:pt>
                <c:pt idx="150">
                  <c:v>2.3417671827556896</c:v>
                </c:pt>
                <c:pt idx="151">
                  <c:v>2.3440609222372717</c:v>
                </c:pt>
                <c:pt idx="152">
                  <c:v>2.3463546617188533</c:v>
                </c:pt>
                <c:pt idx="153">
                  <c:v>2.3486484012004349</c:v>
                </c:pt>
                <c:pt idx="154">
                  <c:v>2.350942140682017</c:v>
                </c:pt>
                <c:pt idx="155">
                  <c:v>2.3532358801635986</c:v>
                </c:pt>
                <c:pt idx="156">
                  <c:v>2.3555296196451803</c:v>
                </c:pt>
                <c:pt idx="157">
                  <c:v>2.3578233591267623</c:v>
                </c:pt>
                <c:pt idx="158">
                  <c:v>2.360117098608344</c:v>
                </c:pt>
                <c:pt idx="159">
                  <c:v>2.362410838089926</c:v>
                </c:pt>
                <c:pt idx="160">
                  <c:v>2.3647045775715076</c:v>
                </c:pt>
                <c:pt idx="161">
                  <c:v>2.3669983170530893</c:v>
                </c:pt>
                <c:pt idx="162">
                  <c:v>2.3692920565346713</c:v>
                </c:pt>
                <c:pt idx="163">
                  <c:v>2.371585796016253</c:v>
                </c:pt>
                <c:pt idx="164">
                  <c:v>2.373879535497835</c:v>
                </c:pt>
                <c:pt idx="165">
                  <c:v>2.3761732749794167</c:v>
                </c:pt>
                <c:pt idx="166">
                  <c:v>2.3784670144609983</c:v>
                </c:pt>
                <c:pt idx="167">
                  <c:v>2.3807607539425804</c:v>
                </c:pt>
                <c:pt idx="168">
                  <c:v>2.383054493424162</c:v>
                </c:pt>
                <c:pt idx="169">
                  <c:v>2.3853482329057436</c:v>
                </c:pt>
                <c:pt idx="170">
                  <c:v>2.3876419723873257</c:v>
                </c:pt>
                <c:pt idx="171">
                  <c:v>2.3899357118689073</c:v>
                </c:pt>
                <c:pt idx="172">
                  <c:v>2.3922294513504889</c:v>
                </c:pt>
                <c:pt idx="173">
                  <c:v>2.394523190832071</c:v>
                </c:pt>
                <c:pt idx="174">
                  <c:v>2.3968169303136526</c:v>
                </c:pt>
                <c:pt idx="175">
                  <c:v>2.3991106697952347</c:v>
                </c:pt>
                <c:pt idx="176">
                  <c:v>2.4014044092768163</c:v>
                </c:pt>
                <c:pt idx="177">
                  <c:v>2.4036981487583979</c:v>
                </c:pt>
                <c:pt idx="178">
                  <c:v>2.40599188823998</c:v>
                </c:pt>
                <c:pt idx="179">
                  <c:v>2.4082856277215616</c:v>
                </c:pt>
                <c:pt idx="180">
                  <c:v>2.4105793672031437</c:v>
                </c:pt>
                <c:pt idx="181">
                  <c:v>2.4128731066847253</c:v>
                </c:pt>
                <c:pt idx="182">
                  <c:v>2.4151668461663069</c:v>
                </c:pt>
                <c:pt idx="183">
                  <c:v>2.417460585647889</c:v>
                </c:pt>
                <c:pt idx="184">
                  <c:v>2.4197543251294706</c:v>
                </c:pt>
                <c:pt idx="185">
                  <c:v>2.4220480646110523</c:v>
                </c:pt>
                <c:pt idx="186">
                  <c:v>2.4243418040926343</c:v>
                </c:pt>
                <c:pt idx="187">
                  <c:v>2.426635543574216</c:v>
                </c:pt>
                <c:pt idx="188">
                  <c:v>2.4289292830557976</c:v>
                </c:pt>
                <c:pt idx="189">
                  <c:v>2.4312230225373797</c:v>
                </c:pt>
                <c:pt idx="190">
                  <c:v>2.4335167620189613</c:v>
                </c:pt>
                <c:pt idx="191">
                  <c:v>2.4358105015005433</c:v>
                </c:pt>
                <c:pt idx="192">
                  <c:v>2.438104240982125</c:v>
                </c:pt>
                <c:pt idx="193">
                  <c:v>2.4403979804637066</c:v>
                </c:pt>
                <c:pt idx="194">
                  <c:v>2.4426917199452887</c:v>
                </c:pt>
                <c:pt idx="195">
                  <c:v>2.4449854594268703</c:v>
                </c:pt>
                <c:pt idx="196">
                  <c:v>2.4472791989084524</c:v>
                </c:pt>
                <c:pt idx="197">
                  <c:v>2.449572938390034</c:v>
                </c:pt>
                <c:pt idx="198">
                  <c:v>2.4518666778716156</c:v>
                </c:pt>
                <c:pt idx="199">
                  <c:v>2.4541604173531977</c:v>
                </c:pt>
                <c:pt idx="200">
                  <c:v>2.4564541568347793</c:v>
                </c:pt>
                <c:pt idx="201">
                  <c:v>2.4587478963163609</c:v>
                </c:pt>
                <c:pt idx="202">
                  <c:v>2.461041635797943</c:v>
                </c:pt>
                <c:pt idx="203">
                  <c:v>2.4633353752795246</c:v>
                </c:pt>
                <c:pt idx="204">
                  <c:v>2.4656291147611062</c:v>
                </c:pt>
                <c:pt idx="205">
                  <c:v>2.4679228542426883</c:v>
                </c:pt>
                <c:pt idx="206">
                  <c:v>2.4702165937242699</c:v>
                </c:pt>
                <c:pt idx="207">
                  <c:v>2.472510333205852</c:v>
                </c:pt>
                <c:pt idx="208">
                  <c:v>2.4748040726874336</c:v>
                </c:pt>
                <c:pt idx="209">
                  <c:v>2.4770978121690153</c:v>
                </c:pt>
                <c:pt idx="210">
                  <c:v>2.4793915516505973</c:v>
                </c:pt>
                <c:pt idx="211">
                  <c:v>2.4816852911321789</c:v>
                </c:pt>
                <c:pt idx="212">
                  <c:v>2.483979030613761</c:v>
                </c:pt>
                <c:pt idx="213">
                  <c:v>2.4862727700953426</c:v>
                </c:pt>
                <c:pt idx="214">
                  <c:v>2.4885665095769243</c:v>
                </c:pt>
                <c:pt idx="215">
                  <c:v>2.4908602490585063</c:v>
                </c:pt>
                <c:pt idx="216">
                  <c:v>2.493153988540088</c:v>
                </c:pt>
                <c:pt idx="217">
                  <c:v>2.4954477280216696</c:v>
                </c:pt>
                <c:pt idx="218">
                  <c:v>2.4977414675032517</c:v>
                </c:pt>
                <c:pt idx="219">
                  <c:v>2.5000352069848333</c:v>
                </c:pt>
                <c:pt idx="220">
                  <c:v>2.5023289464664153</c:v>
                </c:pt>
                <c:pt idx="221">
                  <c:v>2.504622685947997</c:v>
                </c:pt>
                <c:pt idx="222">
                  <c:v>2.506916425429579</c:v>
                </c:pt>
                <c:pt idx="223">
                  <c:v>2.5092101649111607</c:v>
                </c:pt>
                <c:pt idx="224">
                  <c:v>2.5115039043927427</c:v>
                </c:pt>
                <c:pt idx="225">
                  <c:v>2.5137976438743244</c:v>
                </c:pt>
                <c:pt idx="226">
                  <c:v>2.5160913833559064</c:v>
                </c:pt>
                <c:pt idx="227">
                  <c:v>2.5183851228374881</c:v>
                </c:pt>
                <c:pt idx="228">
                  <c:v>2.5206788623190701</c:v>
                </c:pt>
                <c:pt idx="229">
                  <c:v>2.5229726018006517</c:v>
                </c:pt>
                <c:pt idx="230">
                  <c:v>2.5252663412822338</c:v>
                </c:pt>
                <c:pt idx="231">
                  <c:v>2.5275600807638154</c:v>
                </c:pt>
                <c:pt idx="232">
                  <c:v>2.5298538202453975</c:v>
                </c:pt>
                <c:pt idx="233">
                  <c:v>2.5321475597269791</c:v>
                </c:pt>
                <c:pt idx="234">
                  <c:v>2.5344412992085612</c:v>
                </c:pt>
                <c:pt idx="235">
                  <c:v>2.5367350386901428</c:v>
                </c:pt>
                <c:pt idx="236">
                  <c:v>2.5390287781717249</c:v>
                </c:pt>
                <c:pt idx="237">
                  <c:v>2.5413225176533065</c:v>
                </c:pt>
                <c:pt idx="238">
                  <c:v>2.5436162571348886</c:v>
                </c:pt>
                <c:pt idx="239">
                  <c:v>2.5459099966164702</c:v>
                </c:pt>
                <c:pt idx="240">
                  <c:v>2.5482037360980523</c:v>
                </c:pt>
                <c:pt idx="241">
                  <c:v>2.5504974755796339</c:v>
                </c:pt>
                <c:pt idx="242">
                  <c:v>2.552791215061216</c:v>
                </c:pt>
                <c:pt idx="243">
                  <c:v>2.5550849545427976</c:v>
                </c:pt>
                <c:pt idx="244">
                  <c:v>2.5573786940243797</c:v>
                </c:pt>
                <c:pt idx="245">
                  <c:v>2.5596724335059613</c:v>
                </c:pt>
                <c:pt idx="246">
                  <c:v>2.5619661729875434</c:v>
                </c:pt>
                <c:pt idx="247">
                  <c:v>2.564259912469125</c:v>
                </c:pt>
                <c:pt idx="248">
                  <c:v>2.5665536519507071</c:v>
                </c:pt>
                <c:pt idx="249">
                  <c:v>2.5688473914322887</c:v>
                </c:pt>
                <c:pt idx="250">
                  <c:v>2.5711411309138708</c:v>
                </c:pt>
                <c:pt idx="251">
                  <c:v>2.5734348703954524</c:v>
                </c:pt>
                <c:pt idx="252">
                  <c:v>2.5757286098770344</c:v>
                </c:pt>
                <c:pt idx="253">
                  <c:v>2.5780223493586161</c:v>
                </c:pt>
                <c:pt idx="254">
                  <c:v>2.5803160888401981</c:v>
                </c:pt>
                <c:pt idx="255">
                  <c:v>2.5826098283217798</c:v>
                </c:pt>
                <c:pt idx="256">
                  <c:v>2.5849035678033618</c:v>
                </c:pt>
                <c:pt idx="257">
                  <c:v>2.5871973072849435</c:v>
                </c:pt>
                <c:pt idx="258">
                  <c:v>2.5894910467665255</c:v>
                </c:pt>
                <c:pt idx="259">
                  <c:v>2.5917847862481072</c:v>
                </c:pt>
                <c:pt idx="260">
                  <c:v>2.5940785257296892</c:v>
                </c:pt>
                <c:pt idx="261">
                  <c:v>2.5963722652112708</c:v>
                </c:pt>
                <c:pt idx="262">
                  <c:v>2.5986660046928529</c:v>
                </c:pt>
                <c:pt idx="263">
                  <c:v>2.6009597441744345</c:v>
                </c:pt>
                <c:pt idx="264">
                  <c:v>2.6032534836560166</c:v>
                </c:pt>
                <c:pt idx="265">
                  <c:v>2.6055472231375982</c:v>
                </c:pt>
                <c:pt idx="266">
                  <c:v>2.6078409626191803</c:v>
                </c:pt>
                <c:pt idx="267">
                  <c:v>2.6101347021007619</c:v>
                </c:pt>
                <c:pt idx="268">
                  <c:v>2.612428441582344</c:v>
                </c:pt>
                <c:pt idx="269">
                  <c:v>2.6147221810639256</c:v>
                </c:pt>
                <c:pt idx="270">
                  <c:v>2.6170159205455077</c:v>
                </c:pt>
                <c:pt idx="271">
                  <c:v>2.6193096600270893</c:v>
                </c:pt>
                <c:pt idx="272">
                  <c:v>2.6216033995086714</c:v>
                </c:pt>
                <c:pt idx="273">
                  <c:v>2.623897138990253</c:v>
                </c:pt>
                <c:pt idx="274">
                  <c:v>2.6261908784718351</c:v>
                </c:pt>
                <c:pt idx="275">
                  <c:v>2.6284846179534167</c:v>
                </c:pt>
                <c:pt idx="276">
                  <c:v>2.6307783574349988</c:v>
                </c:pt>
                <c:pt idx="277">
                  <c:v>2.6330720969165804</c:v>
                </c:pt>
                <c:pt idx="278">
                  <c:v>2.6353658363981625</c:v>
                </c:pt>
                <c:pt idx="279">
                  <c:v>2.6376595758797441</c:v>
                </c:pt>
                <c:pt idx="280">
                  <c:v>2.6399533153613262</c:v>
                </c:pt>
                <c:pt idx="281">
                  <c:v>2.6422470548429078</c:v>
                </c:pt>
                <c:pt idx="282">
                  <c:v>2.6445407943244899</c:v>
                </c:pt>
                <c:pt idx="283">
                  <c:v>2.6468345338060715</c:v>
                </c:pt>
                <c:pt idx="284">
                  <c:v>2.6491282732876535</c:v>
                </c:pt>
                <c:pt idx="285">
                  <c:v>2.6514220127692352</c:v>
                </c:pt>
                <c:pt idx="286">
                  <c:v>2.6537157522508172</c:v>
                </c:pt>
                <c:pt idx="287">
                  <c:v>2.6560094917323989</c:v>
                </c:pt>
                <c:pt idx="288">
                  <c:v>2.6583032312139809</c:v>
                </c:pt>
                <c:pt idx="289">
                  <c:v>2.6605969706955626</c:v>
                </c:pt>
                <c:pt idx="290">
                  <c:v>2.6628907101771446</c:v>
                </c:pt>
                <c:pt idx="291">
                  <c:v>2.6651844496587263</c:v>
                </c:pt>
                <c:pt idx="292">
                  <c:v>2.6674781891403083</c:v>
                </c:pt>
                <c:pt idx="293">
                  <c:v>2.6697719286218899</c:v>
                </c:pt>
                <c:pt idx="294">
                  <c:v>2.672065668103472</c:v>
                </c:pt>
                <c:pt idx="295">
                  <c:v>2.6743594075850536</c:v>
                </c:pt>
                <c:pt idx="296">
                  <c:v>2.6766531470666357</c:v>
                </c:pt>
                <c:pt idx="297">
                  <c:v>2.6789468865482173</c:v>
                </c:pt>
                <c:pt idx="298">
                  <c:v>2.6812406260297994</c:v>
                </c:pt>
                <c:pt idx="299">
                  <c:v>2.683534365511381</c:v>
                </c:pt>
                <c:pt idx="300">
                  <c:v>2.6858281049929631</c:v>
                </c:pt>
                <c:pt idx="301">
                  <c:v>2.6881218444745447</c:v>
                </c:pt>
                <c:pt idx="302">
                  <c:v>2.6904155839561268</c:v>
                </c:pt>
                <c:pt idx="303">
                  <c:v>2.6927093234377084</c:v>
                </c:pt>
                <c:pt idx="304">
                  <c:v>2.6950030629192905</c:v>
                </c:pt>
                <c:pt idx="305">
                  <c:v>2.6972968024008721</c:v>
                </c:pt>
                <c:pt idx="306">
                  <c:v>2.6995905418824542</c:v>
                </c:pt>
                <c:pt idx="307">
                  <c:v>2.7018842813640358</c:v>
                </c:pt>
                <c:pt idx="308">
                  <c:v>2.7041780208456179</c:v>
                </c:pt>
                <c:pt idx="309">
                  <c:v>2.7064717603271995</c:v>
                </c:pt>
                <c:pt idx="310">
                  <c:v>2.7087654998087816</c:v>
                </c:pt>
                <c:pt idx="311">
                  <c:v>2.7110592392903632</c:v>
                </c:pt>
                <c:pt idx="312">
                  <c:v>2.7133529787719453</c:v>
                </c:pt>
                <c:pt idx="313">
                  <c:v>2.7156467182535269</c:v>
                </c:pt>
                <c:pt idx="314">
                  <c:v>2.717940457735109</c:v>
                </c:pt>
                <c:pt idx="315">
                  <c:v>2.7202341972166906</c:v>
                </c:pt>
                <c:pt idx="316">
                  <c:v>2.7225279366982726</c:v>
                </c:pt>
                <c:pt idx="317">
                  <c:v>2.7248216761798543</c:v>
                </c:pt>
                <c:pt idx="318">
                  <c:v>2.7271154156614363</c:v>
                </c:pt>
                <c:pt idx="319">
                  <c:v>2.729409155143018</c:v>
                </c:pt>
                <c:pt idx="320">
                  <c:v>2.7317028946246</c:v>
                </c:pt>
                <c:pt idx="321">
                  <c:v>2.7339966341061817</c:v>
                </c:pt>
                <c:pt idx="322">
                  <c:v>2.7362903735877637</c:v>
                </c:pt>
                <c:pt idx="323">
                  <c:v>2.7385841130693453</c:v>
                </c:pt>
                <c:pt idx="324">
                  <c:v>2.7408778525509274</c:v>
                </c:pt>
                <c:pt idx="325">
                  <c:v>2.743171592032509</c:v>
                </c:pt>
                <c:pt idx="326">
                  <c:v>2.7454653315140911</c:v>
                </c:pt>
                <c:pt idx="327">
                  <c:v>2.7477590709956727</c:v>
                </c:pt>
                <c:pt idx="328">
                  <c:v>2.7500528104772548</c:v>
                </c:pt>
                <c:pt idx="329">
                  <c:v>2.7523465499588364</c:v>
                </c:pt>
                <c:pt idx="330">
                  <c:v>2.7546402894404185</c:v>
                </c:pt>
                <c:pt idx="331">
                  <c:v>2.7569340289220001</c:v>
                </c:pt>
                <c:pt idx="332">
                  <c:v>2.7592277684035822</c:v>
                </c:pt>
                <c:pt idx="333">
                  <c:v>2.7615215078851638</c:v>
                </c:pt>
                <c:pt idx="334">
                  <c:v>2.7638152473667459</c:v>
                </c:pt>
                <c:pt idx="335">
                  <c:v>2.7661089868483275</c:v>
                </c:pt>
                <c:pt idx="336">
                  <c:v>2.7684027263299096</c:v>
                </c:pt>
                <c:pt idx="337">
                  <c:v>2.7706964658114912</c:v>
                </c:pt>
                <c:pt idx="338">
                  <c:v>2.7729902052930733</c:v>
                </c:pt>
                <c:pt idx="339">
                  <c:v>2.7752839447746549</c:v>
                </c:pt>
                <c:pt idx="340">
                  <c:v>2.777577684256237</c:v>
                </c:pt>
                <c:pt idx="341">
                  <c:v>2.7798714237378186</c:v>
                </c:pt>
                <c:pt idx="342">
                  <c:v>2.7821651632194007</c:v>
                </c:pt>
                <c:pt idx="343">
                  <c:v>2.7844589027009823</c:v>
                </c:pt>
                <c:pt idx="344">
                  <c:v>2.7867526421825644</c:v>
                </c:pt>
                <c:pt idx="345">
                  <c:v>2.789046381664146</c:v>
                </c:pt>
                <c:pt idx="346">
                  <c:v>2.791340121145728</c:v>
                </c:pt>
                <c:pt idx="347">
                  <c:v>2.7936338606273097</c:v>
                </c:pt>
                <c:pt idx="348">
                  <c:v>2.7959276001088917</c:v>
                </c:pt>
                <c:pt idx="349">
                  <c:v>2.7982213395904734</c:v>
                </c:pt>
                <c:pt idx="350">
                  <c:v>2.8005150790720554</c:v>
                </c:pt>
                <c:pt idx="351">
                  <c:v>2.8028088185536371</c:v>
                </c:pt>
                <c:pt idx="352">
                  <c:v>2.8051025580352191</c:v>
                </c:pt>
                <c:pt idx="353">
                  <c:v>2.8073962975168008</c:v>
                </c:pt>
                <c:pt idx="354">
                  <c:v>2.8096900369983828</c:v>
                </c:pt>
                <c:pt idx="355">
                  <c:v>2.8119837764799644</c:v>
                </c:pt>
                <c:pt idx="356">
                  <c:v>2.8142775159615465</c:v>
                </c:pt>
                <c:pt idx="357">
                  <c:v>2.8165712554431281</c:v>
                </c:pt>
                <c:pt idx="358">
                  <c:v>2.8188649949247102</c:v>
                </c:pt>
                <c:pt idx="359">
                  <c:v>2.8211587344062918</c:v>
                </c:pt>
                <c:pt idx="360">
                  <c:v>2.8234524738878739</c:v>
                </c:pt>
                <c:pt idx="361">
                  <c:v>2.8257462133694555</c:v>
                </c:pt>
                <c:pt idx="362">
                  <c:v>2.8280399528510376</c:v>
                </c:pt>
                <c:pt idx="363">
                  <c:v>2.8303336923326192</c:v>
                </c:pt>
                <c:pt idx="364">
                  <c:v>2.8326274318142013</c:v>
                </c:pt>
                <c:pt idx="365">
                  <c:v>2.8349211712957829</c:v>
                </c:pt>
                <c:pt idx="366">
                  <c:v>2.837214910777365</c:v>
                </c:pt>
                <c:pt idx="367">
                  <c:v>2.8395086502589466</c:v>
                </c:pt>
                <c:pt idx="368">
                  <c:v>2.8418023897405287</c:v>
                </c:pt>
                <c:pt idx="369">
                  <c:v>2.8440961292221103</c:v>
                </c:pt>
                <c:pt idx="370">
                  <c:v>2.8463898687036924</c:v>
                </c:pt>
                <c:pt idx="371">
                  <c:v>2.848683608185274</c:v>
                </c:pt>
                <c:pt idx="372">
                  <c:v>2.8509773476668561</c:v>
                </c:pt>
                <c:pt idx="373">
                  <c:v>2.8532710871484377</c:v>
                </c:pt>
                <c:pt idx="374">
                  <c:v>2.8555648266300198</c:v>
                </c:pt>
                <c:pt idx="375">
                  <c:v>2.8578585661116014</c:v>
                </c:pt>
                <c:pt idx="376">
                  <c:v>2.8601523055931835</c:v>
                </c:pt>
                <c:pt idx="377">
                  <c:v>2.8624460450747651</c:v>
                </c:pt>
                <c:pt idx="378">
                  <c:v>2.8647397845563471</c:v>
                </c:pt>
                <c:pt idx="379">
                  <c:v>2.8670335240379288</c:v>
                </c:pt>
                <c:pt idx="380">
                  <c:v>2.8693272635195108</c:v>
                </c:pt>
                <c:pt idx="381">
                  <c:v>2.8716210030010925</c:v>
                </c:pt>
                <c:pt idx="382">
                  <c:v>2.8739147424826745</c:v>
                </c:pt>
                <c:pt idx="383">
                  <c:v>2.8762084819642562</c:v>
                </c:pt>
                <c:pt idx="384">
                  <c:v>2.8785022214458382</c:v>
                </c:pt>
                <c:pt idx="385">
                  <c:v>2.8807959609274199</c:v>
                </c:pt>
                <c:pt idx="386">
                  <c:v>2.8830897004090019</c:v>
                </c:pt>
                <c:pt idx="387">
                  <c:v>2.8853834398905835</c:v>
                </c:pt>
                <c:pt idx="388">
                  <c:v>2.8876771793721656</c:v>
                </c:pt>
                <c:pt idx="389">
                  <c:v>2.8899709188537472</c:v>
                </c:pt>
                <c:pt idx="390">
                  <c:v>2.8922646583353293</c:v>
                </c:pt>
                <c:pt idx="391">
                  <c:v>2.8945583978169109</c:v>
                </c:pt>
                <c:pt idx="392">
                  <c:v>2.896852137298493</c:v>
                </c:pt>
                <c:pt idx="393">
                  <c:v>2.8991458767800746</c:v>
                </c:pt>
                <c:pt idx="394">
                  <c:v>2.9014396162616567</c:v>
                </c:pt>
                <c:pt idx="395">
                  <c:v>2.9037333557432383</c:v>
                </c:pt>
                <c:pt idx="396">
                  <c:v>2.9060270952248204</c:v>
                </c:pt>
                <c:pt idx="397">
                  <c:v>2.908320834706402</c:v>
                </c:pt>
                <c:pt idx="398">
                  <c:v>2.9106145741879841</c:v>
                </c:pt>
                <c:pt idx="399">
                  <c:v>2.9129083136695657</c:v>
                </c:pt>
                <c:pt idx="400">
                  <c:v>2.9152020531511478</c:v>
                </c:pt>
                <c:pt idx="401">
                  <c:v>2.9174957926327294</c:v>
                </c:pt>
                <c:pt idx="402">
                  <c:v>2.9197895321143115</c:v>
                </c:pt>
                <c:pt idx="403">
                  <c:v>2.9220832715958931</c:v>
                </c:pt>
                <c:pt idx="404">
                  <c:v>2.9243770110774752</c:v>
                </c:pt>
                <c:pt idx="405">
                  <c:v>2.9266707505590568</c:v>
                </c:pt>
                <c:pt idx="406">
                  <c:v>2.9289644900406389</c:v>
                </c:pt>
                <c:pt idx="407">
                  <c:v>2.9312582295222205</c:v>
                </c:pt>
                <c:pt idx="408">
                  <c:v>2.9335519690038026</c:v>
                </c:pt>
                <c:pt idx="409">
                  <c:v>2.9358457084853842</c:v>
                </c:pt>
                <c:pt idx="410">
                  <c:v>2.9381394479669662</c:v>
                </c:pt>
                <c:pt idx="411">
                  <c:v>2.9404331874485479</c:v>
                </c:pt>
                <c:pt idx="412">
                  <c:v>2.9427269269301299</c:v>
                </c:pt>
                <c:pt idx="413">
                  <c:v>2.9450206664117116</c:v>
                </c:pt>
                <c:pt idx="414">
                  <c:v>2.9473144058932936</c:v>
                </c:pt>
                <c:pt idx="415">
                  <c:v>2.9496081453748753</c:v>
                </c:pt>
                <c:pt idx="416">
                  <c:v>2.9519018848564573</c:v>
                </c:pt>
                <c:pt idx="417">
                  <c:v>2.954195624338039</c:v>
                </c:pt>
                <c:pt idx="418">
                  <c:v>2.956489363819621</c:v>
                </c:pt>
                <c:pt idx="419">
                  <c:v>2.9587831033012026</c:v>
                </c:pt>
                <c:pt idx="420">
                  <c:v>2.9610768427827847</c:v>
                </c:pt>
                <c:pt idx="421">
                  <c:v>2.9633705822643663</c:v>
                </c:pt>
                <c:pt idx="422">
                  <c:v>2.9656643217459484</c:v>
                </c:pt>
                <c:pt idx="423">
                  <c:v>2.96795806122753</c:v>
                </c:pt>
                <c:pt idx="424">
                  <c:v>2.9702518007091121</c:v>
                </c:pt>
                <c:pt idx="425">
                  <c:v>2.9725455401906937</c:v>
                </c:pt>
                <c:pt idx="426">
                  <c:v>2.9748392796722758</c:v>
                </c:pt>
                <c:pt idx="427">
                  <c:v>2.9771330191538574</c:v>
                </c:pt>
                <c:pt idx="428">
                  <c:v>2.9794267586354395</c:v>
                </c:pt>
                <c:pt idx="429">
                  <c:v>2.9817204981170211</c:v>
                </c:pt>
                <c:pt idx="430">
                  <c:v>2.9840142375986032</c:v>
                </c:pt>
                <c:pt idx="431">
                  <c:v>2.9863079770801848</c:v>
                </c:pt>
                <c:pt idx="432">
                  <c:v>2.9886017165617669</c:v>
                </c:pt>
                <c:pt idx="433">
                  <c:v>2.9908954560433485</c:v>
                </c:pt>
                <c:pt idx="434">
                  <c:v>2.9931891955249306</c:v>
                </c:pt>
                <c:pt idx="435">
                  <c:v>2.9954829350065122</c:v>
                </c:pt>
                <c:pt idx="436">
                  <c:v>2.9977766744880943</c:v>
                </c:pt>
                <c:pt idx="437">
                  <c:v>3.0000704139696759</c:v>
                </c:pt>
                <c:pt idx="438">
                  <c:v>3.002364153451258</c:v>
                </c:pt>
                <c:pt idx="439">
                  <c:v>3.0046578929328396</c:v>
                </c:pt>
                <c:pt idx="440">
                  <c:v>3.0069516324144212</c:v>
                </c:pt>
                <c:pt idx="441">
                  <c:v>3.0092453718960033</c:v>
                </c:pt>
                <c:pt idx="442">
                  <c:v>3.0115391113775853</c:v>
                </c:pt>
                <c:pt idx="443">
                  <c:v>3.013832850859167</c:v>
                </c:pt>
                <c:pt idx="444">
                  <c:v>3.0161265903407486</c:v>
                </c:pt>
                <c:pt idx="445">
                  <c:v>3.0184203298223307</c:v>
                </c:pt>
                <c:pt idx="446">
                  <c:v>3.0207140693039127</c:v>
                </c:pt>
                <c:pt idx="447">
                  <c:v>3.0230078087854944</c:v>
                </c:pt>
                <c:pt idx="448">
                  <c:v>3.025301548267076</c:v>
                </c:pt>
                <c:pt idx="449">
                  <c:v>3.027595287748658</c:v>
                </c:pt>
                <c:pt idx="450">
                  <c:v>3.0298890272302401</c:v>
                </c:pt>
                <c:pt idx="451">
                  <c:v>3.0321827667118217</c:v>
                </c:pt>
                <c:pt idx="452">
                  <c:v>3.0344765061934034</c:v>
                </c:pt>
                <c:pt idx="453">
                  <c:v>3.0367702456749854</c:v>
                </c:pt>
                <c:pt idx="454">
                  <c:v>3.0390639851565675</c:v>
                </c:pt>
                <c:pt idx="455">
                  <c:v>3.0413577246381491</c:v>
                </c:pt>
                <c:pt idx="456">
                  <c:v>3.0436514641197308</c:v>
                </c:pt>
                <c:pt idx="457">
                  <c:v>3.0459452036013128</c:v>
                </c:pt>
                <c:pt idx="458">
                  <c:v>3.0482389430828949</c:v>
                </c:pt>
                <c:pt idx="459">
                  <c:v>3.0505326825644765</c:v>
                </c:pt>
                <c:pt idx="460">
                  <c:v>3.0528264220460581</c:v>
                </c:pt>
                <c:pt idx="461">
                  <c:v>3.0551201615276402</c:v>
                </c:pt>
                <c:pt idx="462">
                  <c:v>3.0574139010092223</c:v>
                </c:pt>
                <c:pt idx="463">
                  <c:v>3.0597076404908039</c:v>
                </c:pt>
                <c:pt idx="464">
                  <c:v>3.0620013799723855</c:v>
                </c:pt>
                <c:pt idx="465">
                  <c:v>3.0642951194539676</c:v>
                </c:pt>
                <c:pt idx="466">
                  <c:v>3.0665888589355497</c:v>
                </c:pt>
                <c:pt idx="467">
                  <c:v>3.0688825984171313</c:v>
                </c:pt>
                <c:pt idx="468">
                  <c:v>3.0711763378987129</c:v>
                </c:pt>
                <c:pt idx="469">
                  <c:v>3.073470077380295</c:v>
                </c:pt>
                <c:pt idx="470">
                  <c:v>3.0757638168618771</c:v>
                </c:pt>
                <c:pt idx="471">
                  <c:v>3.0780575563434587</c:v>
                </c:pt>
                <c:pt idx="472">
                  <c:v>3.0803512958250403</c:v>
                </c:pt>
                <c:pt idx="473">
                  <c:v>3.0826450353066224</c:v>
                </c:pt>
                <c:pt idx="474">
                  <c:v>3.0849387747882044</c:v>
                </c:pt>
                <c:pt idx="475">
                  <c:v>3.0872325142697861</c:v>
                </c:pt>
                <c:pt idx="476">
                  <c:v>3.0895262537513677</c:v>
                </c:pt>
                <c:pt idx="477">
                  <c:v>3.0918199932329498</c:v>
                </c:pt>
                <c:pt idx="478">
                  <c:v>3.0941137327145318</c:v>
                </c:pt>
                <c:pt idx="479">
                  <c:v>3.0964074721961135</c:v>
                </c:pt>
                <c:pt idx="480">
                  <c:v>3.0987012116776951</c:v>
                </c:pt>
                <c:pt idx="481">
                  <c:v>3.1009949511592771</c:v>
                </c:pt>
                <c:pt idx="482">
                  <c:v>3.1032886906408592</c:v>
                </c:pt>
                <c:pt idx="483">
                  <c:v>3.1055824301224408</c:v>
                </c:pt>
                <c:pt idx="484">
                  <c:v>3.1078761696040225</c:v>
                </c:pt>
                <c:pt idx="485">
                  <c:v>3.1101699090856045</c:v>
                </c:pt>
                <c:pt idx="486">
                  <c:v>3.1124636485671866</c:v>
                </c:pt>
                <c:pt idx="487">
                  <c:v>3.1147573880487682</c:v>
                </c:pt>
                <c:pt idx="488">
                  <c:v>3.1170511275303499</c:v>
                </c:pt>
                <c:pt idx="489">
                  <c:v>3.1193448670119319</c:v>
                </c:pt>
                <c:pt idx="490">
                  <c:v>3.121638606493514</c:v>
                </c:pt>
                <c:pt idx="491">
                  <c:v>3.1239323459750956</c:v>
                </c:pt>
                <c:pt idx="492">
                  <c:v>3.1262260854566772</c:v>
                </c:pt>
                <c:pt idx="493">
                  <c:v>3.1285198249382593</c:v>
                </c:pt>
                <c:pt idx="494">
                  <c:v>3.1308135644198414</c:v>
                </c:pt>
                <c:pt idx="495">
                  <c:v>3.133107303901423</c:v>
                </c:pt>
                <c:pt idx="496">
                  <c:v>3.1354010433830046</c:v>
                </c:pt>
                <c:pt idx="497">
                  <c:v>3.1376947828645867</c:v>
                </c:pt>
                <c:pt idx="498">
                  <c:v>3.1399885223461688</c:v>
                </c:pt>
                <c:pt idx="499">
                  <c:v>3.1422822618277504</c:v>
                </c:pt>
                <c:pt idx="500">
                  <c:v>3.144576001309332</c:v>
                </c:pt>
                <c:pt idx="501">
                  <c:v>3.1468697407909141</c:v>
                </c:pt>
                <c:pt idx="502">
                  <c:v>3.1491634802724962</c:v>
                </c:pt>
                <c:pt idx="503">
                  <c:v>3.1514572197540778</c:v>
                </c:pt>
                <c:pt idx="504">
                  <c:v>3.1537509592356594</c:v>
                </c:pt>
                <c:pt idx="505">
                  <c:v>3.1560446987172415</c:v>
                </c:pt>
                <c:pt idx="506">
                  <c:v>3.1583384381988235</c:v>
                </c:pt>
                <c:pt idx="507">
                  <c:v>3.1606321776804052</c:v>
                </c:pt>
                <c:pt idx="508">
                  <c:v>3.1629259171619868</c:v>
                </c:pt>
                <c:pt idx="509">
                  <c:v>3.1652196566435689</c:v>
                </c:pt>
                <c:pt idx="510">
                  <c:v>3.1675133961251509</c:v>
                </c:pt>
                <c:pt idx="511">
                  <c:v>3.1698071356067326</c:v>
                </c:pt>
                <c:pt idx="512">
                  <c:v>3.1721008750883142</c:v>
                </c:pt>
                <c:pt idx="513">
                  <c:v>3.1743946145698962</c:v>
                </c:pt>
                <c:pt idx="514">
                  <c:v>3.1766883540514783</c:v>
                </c:pt>
                <c:pt idx="515">
                  <c:v>3.1789820935330599</c:v>
                </c:pt>
                <c:pt idx="516">
                  <c:v>3.1812758330146416</c:v>
                </c:pt>
                <c:pt idx="517">
                  <c:v>3.1835695724962236</c:v>
                </c:pt>
                <c:pt idx="518">
                  <c:v>3.1858633119778057</c:v>
                </c:pt>
                <c:pt idx="519">
                  <c:v>3.1881570514593873</c:v>
                </c:pt>
                <c:pt idx="520">
                  <c:v>3.190450790940969</c:v>
                </c:pt>
                <c:pt idx="521">
                  <c:v>3.192744530422551</c:v>
                </c:pt>
                <c:pt idx="522">
                  <c:v>3.1950382699041331</c:v>
                </c:pt>
                <c:pt idx="523">
                  <c:v>3.1973320093857147</c:v>
                </c:pt>
                <c:pt idx="524">
                  <c:v>3.1996257488672963</c:v>
                </c:pt>
                <c:pt idx="525">
                  <c:v>3.2019194883488784</c:v>
                </c:pt>
                <c:pt idx="526">
                  <c:v>3.2042132278304605</c:v>
                </c:pt>
                <c:pt idx="527">
                  <c:v>3.2065069673120421</c:v>
                </c:pt>
                <c:pt idx="528">
                  <c:v>3.2088007067936237</c:v>
                </c:pt>
                <c:pt idx="529">
                  <c:v>3.2110944462752058</c:v>
                </c:pt>
                <c:pt idx="530">
                  <c:v>3.2133881857567879</c:v>
                </c:pt>
                <c:pt idx="531">
                  <c:v>3.2156819252383695</c:v>
                </c:pt>
                <c:pt idx="532">
                  <c:v>3.2179756647199511</c:v>
                </c:pt>
                <c:pt idx="533">
                  <c:v>3.2202694042015332</c:v>
                </c:pt>
                <c:pt idx="534">
                  <c:v>3.2225631436831152</c:v>
                </c:pt>
                <c:pt idx="535">
                  <c:v>3.2248568831646969</c:v>
                </c:pt>
                <c:pt idx="536">
                  <c:v>3.2271506226462785</c:v>
                </c:pt>
                <c:pt idx="537">
                  <c:v>3.2294443621278606</c:v>
                </c:pt>
                <c:pt idx="538">
                  <c:v>3.2317381016094426</c:v>
                </c:pt>
                <c:pt idx="539">
                  <c:v>3.2340318410910243</c:v>
                </c:pt>
                <c:pt idx="540">
                  <c:v>3.2363255805726059</c:v>
                </c:pt>
                <c:pt idx="541">
                  <c:v>3.238619320054188</c:v>
                </c:pt>
                <c:pt idx="542">
                  <c:v>3.24091305953577</c:v>
                </c:pt>
                <c:pt idx="543">
                  <c:v>3.2432067990173516</c:v>
                </c:pt>
                <c:pt idx="544">
                  <c:v>3.2455005384989333</c:v>
                </c:pt>
                <c:pt idx="545">
                  <c:v>3.2477942779805153</c:v>
                </c:pt>
                <c:pt idx="546">
                  <c:v>3.2500880174620974</c:v>
                </c:pt>
                <c:pt idx="547">
                  <c:v>3.252381756943679</c:v>
                </c:pt>
                <c:pt idx="548">
                  <c:v>3.2546754964252607</c:v>
                </c:pt>
                <c:pt idx="549">
                  <c:v>3.2569692359068427</c:v>
                </c:pt>
                <c:pt idx="550">
                  <c:v>3.2592629753884248</c:v>
                </c:pt>
                <c:pt idx="551">
                  <c:v>3.2615567148700064</c:v>
                </c:pt>
                <c:pt idx="552">
                  <c:v>3.263850454351588</c:v>
                </c:pt>
                <c:pt idx="553">
                  <c:v>3.2661441938331701</c:v>
                </c:pt>
                <c:pt idx="554">
                  <c:v>3.2684379333147522</c:v>
                </c:pt>
                <c:pt idx="555">
                  <c:v>3.2707316727963338</c:v>
                </c:pt>
                <c:pt idx="556">
                  <c:v>3.2730254122779154</c:v>
                </c:pt>
                <c:pt idx="557">
                  <c:v>3.2753191517594975</c:v>
                </c:pt>
                <c:pt idx="558">
                  <c:v>3.2776128912410796</c:v>
                </c:pt>
                <c:pt idx="559">
                  <c:v>3.2799066307226612</c:v>
                </c:pt>
                <c:pt idx="560">
                  <c:v>3.2822003702042428</c:v>
                </c:pt>
                <c:pt idx="561">
                  <c:v>3.2844941096858249</c:v>
                </c:pt>
                <c:pt idx="562">
                  <c:v>3.286787849167407</c:v>
                </c:pt>
                <c:pt idx="563">
                  <c:v>3.2890815886489886</c:v>
                </c:pt>
                <c:pt idx="564">
                  <c:v>3.2913753281305702</c:v>
                </c:pt>
                <c:pt idx="565">
                  <c:v>3.2936690676121523</c:v>
                </c:pt>
                <c:pt idx="566">
                  <c:v>3.2959628070937343</c:v>
                </c:pt>
                <c:pt idx="567">
                  <c:v>3.298256546575316</c:v>
                </c:pt>
                <c:pt idx="568">
                  <c:v>3.3005502860568976</c:v>
                </c:pt>
                <c:pt idx="569">
                  <c:v>3.3028440255384797</c:v>
                </c:pt>
                <c:pt idx="570">
                  <c:v>3.3051377650200617</c:v>
                </c:pt>
                <c:pt idx="571">
                  <c:v>3.3074315045016434</c:v>
                </c:pt>
                <c:pt idx="572">
                  <c:v>3.309725243983225</c:v>
                </c:pt>
                <c:pt idx="573">
                  <c:v>3.3120189834648071</c:v>
                </c:pt>
                <c:pt idx="574">
                  <c:v>3.3143127229463891</c:v>
                </c:pt>
                <c:pt idx="575">
                  <c:v>3.3166064624279707</c:v>
                </c:pt>
                <c:pt idx="576">
                  <c:v>3.3189002019095524</c:v>
                </c:pt>
                <c:pt idx="577">
                  <c:v>3.3211939413911344</c:v>
                </c:pt>
                <c:pt idx="578">
                  <c:v>3.3234876808727165</c:v>
                </c:pt>
                <c:pt idx="579">
                  <c:v>3.3257814203542981</c:v>
                </c:pt>
                <c:pt idx="580">
                  <c:v>3.3280751598358798</c:v>
                </c:pt>
                <c:pt idx="581">
                  <c:v>3.3303688993174618</c:v>
                </c:pt>
                <c:pt idx="582">
                  <c:v>3.3326626387990439</c:v>
                </c:pt>
                <c:pt idx="583">
                  <c:v>3.3349563782806255</c:v>
                </c:pt>
                <c:pt idx="584">
                  <c:v>3.3372501177622071</c:v>
                </c:pt>
                <c:pt idx="585">
                  <c:v>3.3395438572437892</c:v>
                </c:pt>
                <c:pt idx="586">
                  <c:v>3.3418375967253713</c:v>
                </c:pt>
                <c:pt idx="587">
                  <c:v>3.3441313362069529</c:v>
                </c:pt>
                <c:pt idx="588">
                  <c:v>3.3464250756885345</c:v>
                </c:pt>
                <c:pt idx="589">
                  <c:v>3.3487188151701166</c:v>
                </c:pt>
                <c:pt idx="590">
                  <c:v>3.3510125546516987</c:v>
                </c:pt>
                <c:pt idx="591">
                  <c:v>3.3533062941332803</c:v>
                </c:pt>
                <c:pt idx="592">
                  <c:v>3.3556000336148619</c:v>
                </c:pt>
                <c:pt idx="593">
                  <c:v>3.357893773096444</c:v>
                </c:pt>
                <c:pt idx="594">
                  <c:v>3.3601875125780261</c:v>
                </c:pt>
                <c:pt idx="595">
                  <c:v>3.3624812520596077</c:v>
                </c:pt>
                <c:pt idx="596">
                  <c:v>3.3647749915411893</c:v>
                </c:pt>
                <c:pt idx="597">
                  <c:v>3.3670687310227714</c:v>
                </c:pt>
                <c:pt idx="598">
                  <c:v>3.3693624705043534</c:v>
                </c:pt>
                <c:pt idx="599">
                  <c:v>3.3716562099859351</c:v>
                </c:pt>
                <c:pt idx="600">
                  <c:v>3.3739499494675167</c:v>
                </c:pt>
                <c:pt idx="601">
                  <c:v>3.3762436889490988</c:v>
                </c:pt>
                <c:pt idx="602">
                  <c:v>3.3785374284306808</c:v>
                </c:pt>
                <c:pt idx="603">
                  <c:v>3.3808311679122625</c:v>
                </c:pt>
                <c:pt idx="604">
                  <c:v>3.3831249073938441</c:v>
                </c:pt>
                <c:pt idx="605">
                  <c:v>3.3854186468754262</c:v>
                </c:pt>
                <c:pt idx="606">
                  <c:v>3.3877123863570082</c:v>
                </c:pt>
                <c:pt idx="607">
                  <c:v>3.3900061258385898</c:v>
                </c:pt>
                <c:pt idx="608">
                  <c:v>3.3922998653201715</c:v>
                </c:pt>
                <c:pt idx="609">
                  <c:v>3.3945936048017535</c:v>
                </c:pt>
                <c:pt idx="610">
                  <c:v>3.3968873442833356</c:v>
                </c:pt>
                <c:pt idx="611">
                  <c:v>3.3991810837649172</c:v>
                </c:pt>
                <c:pt idx="612">
                  <c:v>3.4014748232464989</c:v>
                </c:pt>
                <c:pt idx="613">
                  <c:v>3.4037685627280809</c:v>
                </c:pt>
                <c:pt idx="614">
                  <c:v>3.406062302209663</c:v>
                </c:pt>
                <c:pt idx="615">
                  <c:v>3.4083560416912446</c:v>
                </c:pt>
                <c:pt idx="616">
                  <c:v>3.4106497811728262</c:v>
                </c:pt>
                <c:pt idx="617">
                  <c:v>3.4129435206544083</c:v>
                </c:pt>
                <c:pt idx="618">
                  <c:v>3.4152372601359904</c:v>
                </c:pt>
                <c:pt idx="619">
                  <c:v>3.417530999617572</c:v>
                </c:pt>
                <c:pt idx="620">
                  <c:v>3.4198247390991536</c:v>
                </c:pt>
                <c:pt idx="621">
                  <c:v>3.4221184785807357</c:v>
                </c:pt>
                <c:pt idx="622">
                  <c:v>3.4244122180623178</c:v>
                </c:pt>
                <c:pt idx="623">
                  <c:v>3.4267059575438994</c:v>
                </c:pt>
                <c:pt idx="624">
                  <c:v>3.428999697025481</c:v>
                </c:pt>
                <c:pt idx="625">
                  <c:v>3.4312934365070631</c:v>
                </c:pt>
                <c:pt idx="626">
                  <c:v>3.4335871759886452</c:v>
                </c:pt>
                <c:pt idx="627">
                  <c:v>3.4358809154702268</c:v>
                </c:pt>
                <c:pt idx="628">
                  <c:v>3.4381746549518084</c:v>
                </c:pt>
                <c:pt idx="629">
                  <c:v>3.4404683944333905</c:v>
                </c:pt>
                <c:pt idx="630">
                  <c:v>3.4427621339149725</c:v>
                </c:pt>
                <c:pt idx="631">
                  <c:v>3.4450558733965542</c:v>
                </c:pt>
                <c:pt idx="632">
                  <c:v>3.4473496128781358</c:v>
                </c:pt>
                <c:pt idx="633">
                  <c:v>3.4496433523597179</c:v>
                </c:pt>
                <c:pt idx="634">
                  <c:v>3.4519370918412999</c:v>
                </c:pt>
                <c:pt idx="635">
                  <c:v>3.4542308313228816</c:v>
                </c:pt>
                <c:pt idx="636">
                  <c:v>3.4565245708044632</c:v>
                </c:pt>
                <c:pt idx="637">
                  <c:v>3.4588183102860453</c:v>
                </c:pt>
                <c:pt idx="638">
                  <c:v>3.4611120497676273</c:v>
                </c:pt>
                <c:pt idx="639">
                  <c:v>3.4634057892492089</c:v>
                </c:pt>
                <c:pt idx="640">
                  <c:v>3.4656995287307906</c:v>
                </c:pt>
                <c:pt idx="641">
                  <c:v>3.4679932682123726</c:v>
                </c:pt>
                <c:pt idx="642">
                  <c:v>3.4702870076939547</c:v>
                </c:pt>
                <c:pt idx="643">
                  <c:v>3.4725807471755363</c:v>
                </c:pt>
                <c:pt idx="644">
                  <c:v>3.474874486657118</c:v>
                </c:pt>
                <c:pt idx="645">
                  <c:v>3.4771682261387</c:v>
                </c:pt>
                <c:pt idx="646">
                  <c:v>3.4794619656202821</c:v>
                </c:pt>
                <c:pt idx="647">
                  <c:v>3.4817557051018637</c:v>
                </c:pt>
                <c:pt idx="648">
                  <c:v>3.4840494445834453</c:v>
                </c:pt>
                <c:pt idx="649">
                  <c:v>3.4863431840650274</c:v>
                </c:pt>
                <c:pt idx="650">
                  <c:v>3.4886369235466095</c:v>
                </c:pt>
                <c:pt idx="651">
                  <c:v>3.4909306630281911</c:v>
                </c:pt>
                <c:pt idx="652">
                  <c:v>3.4932244025097727</c:v>
                </c:pt>
                <c:pt idx="653">
                  <c:v>3.4955181419913548</c:v>
                </c:pt>
                <c:pt idx="654">
                  <c:v>3.4978118814729369</c:v>
                </c:pt>
                <c:pt idx="655">
                  <c:v>3.5001056209545185</c:v>
                </c:pt>
                <c:pt idx="656">
                  <c:v>3.5023993604361001</c:v>
                </c:pt>
                <c:pt idx="657">
                  <c:v>3.5046930999176822</c:v>
                </c:pt>
                <c:pt idx="658">
                  <c:v>3.5069868393992643</c:v>
                </c:pt>
                <c:pt idx="659">
                  <c:v>3.5092805788808459</c:v>
                </c:pt>
                <c:pt idx="660">
                  <c:v>3.5115743183624275</c:v>
                </c:pt>
                <c:pt idx="661">
                  <c:v>3.5138680578440096</c:v>
                </c:pt>
                <c:pt idx="662">
                  <c:v>3.5161617973255916</c:v>
                </c:pt>
                <c:pt idx="663">
                  <c:v>3.5184555368071733</c:v>
                </c:pt>
                <c:pt idx="664">
                  <c:v>3.5207492762887549</c:v>
                </c:pt>
                <c:pt idx="665">
                  <c:v>3.523043015770337</c:v>
                </c:pt>
                <c:pt idx="666">
                  <c:v>3.525336755251919</c:v>
                </c:pt>
                <c:pt idx="667">
                  <c:v>3.5276304947335007</c:v>
                </c:pt>
                <c:pt idx="668">
                  <c:v>3.5299242342150823</c:v>
                </c:pt>
                <c:pt idx="669">
                  <c:v>3.5322179736966643</c:v>
                </c:pt>
                <c:pt idx="670">
                  <c:v>3.5345117131782464</c:v>
                </c:pt>
                <c:pt idx="671">
                  <c:v>3.536805452659828</c:v>
                </c:pt>
                <c:pt idx="672">
                  <c:v>3.5390991921414097</c:v>
                </c:pt>
                <c:pt idx="673">
                  <c:v>3.5413929316229917</c:v>
                </c:pt>
                <c:pt idx="674">
                  <c:v>3.5436866711045738</c:v>
                </c:pt>
                <c:pt idx="675">
                  <c:v>3.5459804105861554</c:v>
                </c:pt>
                <c:pt idx="676">
                  <c:v>3.5482741500677371</c:v>
                </c:pt>
                <c:pt idx="677">
                  <c:v>3.5505678895493191</c:v>
                </c:pt>
                <c:pt idx="678">
                  <c:v>3.5528616290309012</c:v>
                </c:pt>
                <c:pt idx="679">
                  <c:v>3.5551553685124828</c:v>
                </c:pt>
                <c:pt idx="680">
                  <c:v>3.5574491079940644</c:v>
                </c:pt>
                <c:pt idx="681">
                  <c:v>3.5597428474756465</c:v>
                </c:pt>
                <c:pt idx="682">
                  <c:v>3.5620365869572286</c:v>
                </c:pt>
                <c:pt idx="683">
                  <c:v>3.5643303264388102</c:v>
                </c:pt>
                <c:pt idx="684">
                  <c:v>3.5666240659203918</c:v>
                </c:pt>
                <c:pt idx="685">
                  <c:v>3.5689178054019739</c:v>
                </c:pt>
                <c:pt idx="686">
                  <c:v>3.571211544883556</c:v>
                </c:pt>
                <c:pt idx="687">
                  <c:v>3.5735052843651376</c:v>
                </c:pt>
                <c:pt idx="688">
                  <c:v>3.5757990238467192</c:v>
                </c:pt>
                <c:pt idx="689">
                  <c:v>3.5780927633283013</c:v>
                </c:pt>
                <c:pt idx="690">
                  <c:v>3.5803865028098834</c:v>
                </c:pt>
                <c:pt idx="691">
                  <c:v>3.582680242291465</c:v>
                </c:pt>
                <c:pt idx="692">
                  <c:v>3.5849739817730466</c:v>
                </c:pt>
                <c:pt idx="693">
                  <c:v>3.5872677212546287</c:v>
                </c:pt>
                <c:pt idx="694">
                  <c:v>3.5895614607362107</c:v>
                </c:pt>
                <c:pt idx="695">
                  <c:v>3.5918552002177924</c:v>
                </c:pt>
                <c:pt idx="696">
                  <c:v>3.594148939699374</c:v>
                </c:pt>
                <c:pt idx="697">
                  <c:v>3.5964426791809561</c:v>
                </c:pt>
                <c:pt idx="698">
                  <c:v>3.5987364186625381</c:v>
                </c:pt>
                <c:pt idx="699">
                  <c:v>3.6010301581441198</c:v>
                </c:pt>
                <c:pt idx="700">
                  <c:v>3.6033238976257014</c:v>
                </c:pt>
                <c:pt idx="701">
                  <c:v>3.6056176371072834</c:v>
                </c:pt>
                <c:pt idx="702">
                  <c:v>3.6079113765888655</c:v>
                </c:pt>
                <c:pt idx="703">
                  <c:v>3.6102051160704471</c:v>
                </c:pt>
                <c:pt idx="704">
                  <c:v>3.6124988555520288</c:v>
                </c:pt>
                <c:pt idx="705">
                  <c:v>3.6147925950336108</c:v>
                </c:pt>
                <c:pt idx="706">
                  <c:v>3.6170863345151929</c:v>
                </c:pt>
                <c:pt idx="707">
                  <c:v>3.6193800739967745</c:v>
                </c:pt>
                <c:pt idx="708">
                  <c:v>3.6216738134783562</c:v>
                </c:pt>
                <c:pt idx="709">
                  <c:v>3.6239675529599382</c:v>
                </c:pt>
                <c:pt idx="710">
                  <c:v>3.6262612924415203</c:v>
                </c:pt>
                <c:pt idx="711">
                  <c:v>3.6285550319231019</c:v>
                </c:pt>
                <c:pt idx="712">
                  <c:v>3.6308487714046835</c:v>
                </c:pt>
                <c:pt idx="713">
                  <c:v>3.6331425108862656</c:v>
                </c:pt>
                <c:pt idx="714">
                  <c:v>3.6354362503678477</c:v>
                </c:pt>
                <c:pt idx="715">
                  <c:v>3.6377299898494293</c:v>
                </c:pt>
                <c:pt idx="716">
                  <c:v>3.6400237293310109</c:v>
                </c:pt>
                <c:pt idx="717">
                  <c:v>3.642317468812593</c:v>
                </c:pt>
                <c:pt idx="718">
                  <c:v>3.6446112082941751</c:v>
                </c:pt>
                <c:pt idx="719">
                  <c:v>3.6469049477757567</c:v>
                </c:pt>
                <c:pt idx="720">
                  <c:v>3.6491986872573383</c:v>
                </c:pt>
                <c:pt idx="721">
                  <c:v>3.6514924267389204</c:v>
                </c:pt>
                <c:pt idx="722">
                  <c:v>3.6537861662205025</c:v>
                </c:pt>
                <c:pt idx="723">
                  <c:v>3.6560799057020841</c:v>
                </c:pt>
                <c:pt idx="724">
                  <c:v>3.6583736451836657</c:v>
                </c:pt>
                <c:pt idx="725">
                  <c:v>3.6606673846652478</c:v>
                </c:pt>
                <c:pt idx="726">
                  <c:v>3.6629611241468298</c:v>
                </c:pt>
                <c:pt idx="727">
                  <c:v>3.6652548636284115</c:v>
                </c:pt>
                <c:pt idx="728">
                  <c:v>3.6675486031099931</c:v>
                </c:pt>
                <c:pt idx="729">
                  <c:v>3.6698423425915752</c:v>
                </c:pt>
                <c:pt idx="730">
                  <c:v>3.6721360820731572</c:v>
                </c:pt>
                <c:pt idx="731">
                  <c:v>3.6744298215547389</c:v>
                </c:pt>
                <c:pt idx="732">
                  <c:v>3.6767235610363205</c:v>
                </c:pt>
                <c:pt idx="733">
                  <c:v>3.6790173005179025</c:v>
                </c:pt>
                <c:pt idx="734">
                  <c:v>3.6813110399994846</c:v>
                </c:pt>
                <c:pt idx="735">
                  <c:v>3.6836047794810662</c:v>
                </c:pt>
                <c:pt idx="736">
                  <c:v>3.6858985189626479</c:v>
                </c:pt>
                <c:pt idx="737">
                  <c:v>3.6881922584442299</c:v>
                </c:pt>
                <c:pt idx="738">
                  <c:v>3.690485997925812</c:v>
                </c:pt>
                <c:pt idx="739">
                  <c:v>3.6927797374073936</c:v>
                </c:pt>
                <c:pt idx="740">
                  <c:v>3.6950734768889753</c:v>
                </c:pt>
                <c:pt idx="741">
                  <c:v>3.6973672163705573</c:v>
                </c:pt>
                <c:pt idx="742">
                  <c:v>3.6996609558521394</c:v>
                </c:pt>
                <c:pt idx="743">
                  <c:v>3.701954695333721</c:v>
                </c:pt>
                <c:pt idx="744">
                  <c:v>3.7042484348153026</c:v>
                </c:pt>
                <c:pt idx="745">
                  <c:v>3.7065421742968847</c:v>
                </c:pt>
                <c:pt idx="746">
                  <c:v>3.7088359137784668</c:v>
                </c:pt>
                <c:pt idx="747">
                  <c:v>3.7111296532600484</c:v>
                </c:pt>
                <c:pt idx="748">
                  <c:v>3.71342339274163</c:v>
                </c:pt>
                <c:pt idx="749">
                  <c:v>3.7157171322232121</c:v>
                </c:pt>
                <c:pt idx="750">
                  <c:v>3.7180108717047942</c:v>
                </c:pt>
                <c:pt idx="751">
                  <c:v>3.7203046111863758</c:v>
                </c:pt>
                <c:pt idx="752">
                  <c:v>3.7225983506679574</c:v>
                </c:pt>
                <c:pt idx="753">
                  <c:v>3.7248920901495395</c:v>
                </c:pt>
                <c:pt idx="754">
                  <c:v>3.7271858296311215</c:v>
                </c:pt>
                <c:pt idx="755">
                  <c:v>3.7294795691127032</c:v>
                </c:pt>
                <c:pt idx="756">
                  <c:v>3.7317733085942848</c:v>
                </c:pt>
                <c:pt idx="757">
                  <c:v>3.7340670480758669</c:v>
                </c:pt>
                <c:pt idx="758">
                  <c:v>3.7363607875574489</c:v>
                </c:pt>
                <c:pt idx="759">
                  <c:v>3.7386545270390306</c:v>
                </c:pt>
                <c:pt idx="760">
                  <c:v>3.7409482665206122</c:v>
                </c:pt>
                <c:pt idx="761">
                  <c:v>3.7432420060021943</c:v>
                </c:pt>
                <c:pt idx="762">
                  <c:v>3.7455357454837763</c:v>
                </c:pt>
                <c:pt idx="763">
                  <c:v>3.7478294849653579</c:v>
                </c:pt>
                <c:pt idx="764">
                  <c:v>3.7501232244469396</c:v>
                </c:pt>
                <c:pt idx="765">
                  <c:v>3.7524169639285216</c:v>
                </c:pt>
                <c:pt idx="766">
                  <c:v>3.7547107034101037</c:v>
                </c:pt>
                <c:pt idx="767">
                  <c:v>3.7570044428916853</c:v>
                </c:pt>
                <c:pt idx="768">
                  <c:v>3.759298182373267</c:v>
                </c:pt>
                <c:pt idx="769">
                  <c:v>3.761591921854849</c:v>
                </c:pt>
                <c:pt idx="770">
                  <c:v>3.7638856613364311</c:v>
                </c:pt>
                <c:pt idx="771">
                  <c:v>3.7661794008180127</c:v>
                </c:pt>
                <c:pt idx="772">
                  <c:v>3.7684731402995943</c:v>
                </c:pt>
                <c:pt idx="773">
                  <c:v>3.7707668797811764</c:v>
                </c:pt>
                <c:pt idx="774">
                  <c:v>3.7730606192627585</c:v>
                </c:pt>
                <c:pt idx="775">
                  <c:v>3.7753543587443401</c:v>
                </c:pt>
                <c:pt idx="776">
                  <c:v>3.7776480982259217</c:v>
                </c:pt>
                <c:pt idx="777">
                  <c:v>3.7799418377075038</c:v>
                </c:pt>
                <c:pt idx="778">
                  <c:v>3.7822355771890859</c:v>
                </c:pt>
                <c:pt idx="779">
                  <c:v>3.7845293166706675</c:v>
                </c:pt>
                <c:pt idx="780">
                  <c:v>3.7868230561522491</c:v>
                </c:pt>
                <c:pt idx="781">
                  <c:v>3.7891167956338312</c:v>
                </c:pt>
                <c:pt idx="782">
                  <c:v>3.7914105351154133</c:v>
                </c:pt>
                <c:pt idx="783">
                  <c:v>3.7937042745969949</c:v>
                </c:pt>
                <c:pt idx="784">
                  <c:v>3.7959980140785765</c:v>
                </c:pt>
                <c:pt idx="785">
                  <c:v>3.7982917535601586</c:v>
                </c:pt>
                <c:pt idx="786">
                  <c:v>3.8005854930417406</c:v>
                </c:pt>
                <c:pt idx="787">
                  <c:v>3.8028792325233223</c:v>
                </c:pt>
                <c:pt idx="788">
                  <c:v>3.8051729720049039</c:v>
                </c:pt>
                <c:pt idx="789">
                  <c:v>3.807466711486486</c:v>
                </c:pt>
                <c:pt idx="790">
                  <c:v>3.809760450968068</c:v>
                </c:pt>
                <c:pt idx="791">
                  <c:v>3.8120541904496497</c:v>
                </c:pt>
                <c:pt idx="792">
                  <c:v>3.8143479299312313</c:v>
                </c:pt>
                <c:pt idx="793">
                  <c:v>3.8166416694128134</c:v>
                </c:pt>
                <c:pt idx="794">
                  <c:v>3.8189354088943954</c:v>
                </c:pt>
                <c:pt idx="795">
                  <c:v>3.821229148375977</c:v>
                </c:pt>
                <c:pt idx="796">
                  <c:v>3.8235228878575587</c:v>
                </c:pt>
                <c:pt idx="797">
                  <c:v>3.8258166273391407</c:v>
                </c:pt>
                <c:pt idx="798">
                  <c:v>3.8281103668207228</c:v>
                </c:pt>
                <c:pt idx="799">
                  <c:v>3.8304041063023044</c:v>
                </c:pt>
                <c:pt idx="800">
                  <c:v>3.8326978457838861</c:v>
                </c:pt>
                <c:pt idx="801">
                  <c:v>3.8349915852654681</c:v>
                </c:pt>
                <c:pt idx="802">
                  <c:v>3.8372853247470502</c:v>
                </c:pt>
                <c:pt idx="803">
                  <c:v>3.8395790642286318</c:v>
                </c:pt>
                <c:pt idx="804">
                  <c:v>3.8418728037102134</c:v>
                </c:pt>
                <c:pt idx="805">
                  <c:v>3.8441665431917955</c:v>
                </c:pt>
                <c:pt idx="806">
                  <c:v>3.8464602826733776</c:v>
                </c:pt>
                <c:pt idx="807">
                  <c:v>3.8487540221549592</c:v>
                </c:pt>
                <c:pt idx="808">
                  <c:v>3.8510477616365408</c:v>
                </c:pt>
                <c:pt idx="809">
                  <c:v>3.8533415011181229</c:v>
                </c:pt>
                <c:pt idx="810">
                  <c:v>3.855635240599705</c:v>
                </c:pt>
                <c:pt idx="811">
                  <c:v>3.8579289800812866</c:v>
                </c:pt>
                <c:pt idx="812">
                  <c:v>3.8602227195628682</c:v>
                </c:pt>
                <c:pt idx="813">
                  <c:v>3.8625164590444503</c:v>
                </c:pt>
                <c:pt idx="814">
                  <c:v>3.8648101985260324</c:v>
                </c:pt>
                <c:pt idx="815">
                  <c:v>3.867103938007614</c:v>
                </c:pt>
                <c:pt idx="816">
                  <c:v>3.8693976774891956</c:v>
                </c:pt>
                <c:pt idx="817">
                  <c:v>3.8716914169707777</c:v>
                </c:pt>
                <c:pt idx="818">
                  <c:v>3.8739851564523597</c:v>
                </c:pt>
                <c:pt idx="819">
                  <c:v>3.8762788959339414</c:v>
                </c:pt>
                <c:pt idx="820">
                  <c:v>3.878572635415523</c:v>
                </c:pt>
                <c:pt idx="821">
                  <c:v>3.8808663748971051</c:v>
                </c:pt>
                <c:pt idx="822">
                  <c:v>3.8831601143786871</c:v>
                </c:pt>
                <c:pt idx="823">
                  <c:v>3.8854538538602688</c:v>
                </c:pt>
                <c:pt idx="824">
                  <c:v>3.8877475933418504</c:v>
                </c:pt>
                <c:pt idx="825">
                  <c:v>3.8900413328234325</c:v>
                </c:pt>
                <c:pt idx="826">
                  <c:v>3.8923350723050145</c:v>
                </c:pt>
                <c:pt idx="827">
                  <c:v>3.8946288117865961</c:v>
                </c:pt>
                <c:pt idx="828">
                  <c:v>3.8969225512681778</c:v>
                </c:pt>
                <c:pt idx="829">
                  <c:v>3.8992162907497598</c:v>
                </c:pt>
                <c:pt idx="830">
                  <c:v>3.9015100302313419</c:v>
                </c:pt>
                <c:pt idx="831">
                  <c:v>3.9038037697129235</c:v>
                </c:pt>
                <c:pt idx="832">
                  <c:v>3.9060975091945052</c:v>
                </c:pt>
                <c:pt idx="833">
                  <c:v>3.9083912486760872</c:v>
                </c:pt>
                <c:pt idx="834">
                  <c:v>3.9106849881576693</c:v>
                </c:pt>
                <c:pt idx="835">
                  <c:v>3.9129787276392509</c:v>
                </c:pt>
                <c:pt idx="836">
                  <c:v>3.9152724671208325</c:v>
                </c:pt>
                <c:pt idx="837">
                  <c:v>3.9175662066024146</c:v>
                </c:pt>
                <c:pt idx="838">
                  <c:v>3.9198599460839967</c:v>
                </c:pt>
                <c:pt idx="839">
                  <c:v>3.9221536855655783</c:v>
                </c:pt>
                <c:pt idx="840">
                  <c:v>3.9244474250471599</c:v>
                </c:pt>
                <c:pt idx="841">
                  <c:v>3.926741164528742</c:v>
                </c:pt>
                <c:pt idx="842">
                  <c:v>3.9290349040103241</c:v>
                </c:pt>
                <c:pt idx="843">
                  <c:v>3.9313286434919057</c:v>
                </c:pt>
                <c:pt idx="844">
                  <c:v>3.9336223829734873</c:v>
                </c:pt>
                <c:pt idx="845">
                  <c:v>3.9359161224550694</c:v>
                </c:pt>
                <c:pt idx="846">
                  <c:v>3.9382098619366515</c:v>
                </c:pt>
                <c:pt idx="847">
                  <c:v>3.9405036014182331</c:v>
                </c:pt>
                <c:pt idx="848">
                  <c:v>3.9427973408998147</c:v>
                </c:pt>
                <c:pt idx="849">
                  <c:v>3.9450910803813968</c:v>
                </c:pt>
                <c:pt idx="850">
                  <c:v>3.9473848198629788</c:v>
                </c:pt>
                <c:pt idx="851">
                  <c:v>3.9496785593445605</c:v>
                </c:pt>
                <c:pt idx="852">
                  <c:v>3.9519722988261421</c:v>
                </c:pt>
                <c:pt idx="853">
                  <c:v>3.9542660383077242</c:v>
                </c:pt>
                <c:pt idx="854">
                  <c:v>3.9565597777893062</c:v>
                </c:pt>
                <c:pt idx="855">
                  <c:v>3.9588535172708879</c:v>
                </c:pt>
                <c:pt idx="856">
                  <c:v>3.9611472567524695</c:v>
                </c:pt>
                <c:pt idx="857">
                  <c:v>3.9634409962340515</c:v>
                </c:pt>
                <c:pt idx="858">
                  <c:v>3.9657347357156336</c:v>
                </c:pt>
                <c:pt idx="859">
                  <c:v>3.9680284751972152</c:v>
                </c:pt>
                <c:pt idx="860">
                  <c:v>3.9703222146787969</c:v>
                </c:pt>
                <c:pt idx="861">
                  <c:v>3.9726159541603789</c:v>
                </c:pt>
                <c:pt idx="862">
                  <c:v>3.974909693641961</c:v>
                </c:pt>
                <c:pt idx="863">
                  <c:v>3.9772034331235426</c:v>
                </c:pt>
                <c:pt idx="864">
                  <c:v>3.9794971726051243</c:v>
                </c:pt>
                <c:pt idx="865">
                  <c:v>3.9817909120867063</c:v>
                </c:pt>
                <c:pt idx="866">
                  <c:v>3.9840846515682884</c:v>
                </c:pt>
                <c:pt idx="867">
                  <c:v>3.98637839104987</c:v>
                </c:pt>
                <c:pt idx="868">
                  <c:v>3.9886721305314516</c:v>
                </c:pt>
                <c:pt idx="869">
                  <c:v>3.9909658700130337</c:v>
                </c:pt>
                <c:pt idx="870">
                  <c:v>3.9932596094946158</c:v>
                </c:pt>
                <c:pt idx="871">
                  <c:v>3.9955533489761974</c:v>
                </c:pt>
                <c:pt idx="872">
                  <c:v>3.997847088457779</c:v>
                </c:pt>
                <c:pt idx="873">
                  <c:v>4.0001408279393615</c:v>
                </c:pt>
                <c:pt idx="874">
                  <c:v>4.0024345674209432</c:v>
                </c:pt>
                <c:pt idx="875">
                  <c:v>4.0047283069025248</c:v>
                </c:pt>
                <c:pt idx="876">
                  <c:v>4.0070220463841064</c:v>
                </c:pt>
                <c:pt idx="877">
                  <c:v>4.009315785865688</c:v>
                </c:pt>
                <c:pt idx="878">
                  <c:v>4.0116095253472697</c:v>
                </c:pt>
                <c:pt idx="879">
                  <c:v>4.0139032648288513</c:v>
                </c:pt>
                <c:pt idx="880">
                  <c:v>4.0161970043104329</c:v>
                </c:pt>
                <c:pt idx="881">
                  <c:v>4.0184907437920145</c:v>
                </c:pt>
                <c:pt idx="882">
                  <c:v>4.0207844832735962</c:v>
                </c:pt>
                <c:pt idx="883">
                  <c:v>4.0230782227551778</c:v>
                </c:pt>
                <c:pt idx="884">
                  <c:v>4.0253719622367594</c:v>
                </c:pt>
                <c:pt idx="885">
                  <c:v>4.027665701718341</c:v>
                </c:pt>
                <c:pt idx="886">
                  <c:v>4.0299594411999227</c:v>
                </c:pt>
                <c:pt idx="887">
                  <c:v>4.0322531806815043</c:v>
                </c:pt>
                <c:pt idx="888">
                  <c:v>4.0345469201630859</c:v>
                </c:pt>
                <c:pt idx="889">
                  <c:v>4.0368406596446675</c:v>
                </c:pt>
                <c:pt idx="890">
                  <c:v>4.0391343991262492</c:v>
                </c:pt>
                <c:pt idx="891">
                  <c:v>4.0414281386078308</c:v>
                </c:pt>
                <c:pt idx="892">
                  <c:v>4.0437218780894124</c:v>
                </c:pt>
                <c:pt idx="893">
                  <c:v>4.046015617570994</c:v>
                </c:pt>
                <c:pt idx="894">
                  <c:v>4.0483093570525757</c:v>
                </c:pt>
                <c:pt idx="895">
                  <c:v>4.0506030965341573</c:v>
                </c:pt>
                <c:pt idx="896">
                  <c:v>4.0528968360157389</c:v>
                </c:pt>
                <c:pt idx="897">
                  <c:v>4.0551905754973205</c:v>
                </c:pt>
                <c:pt idx="898">
                  <c:v>4.0574843149789022</c:v>
                </c:pt>
                <c:pt idx="899">
                  <c:v>4.0597780544604838</c:v>
                </c:pt>
                <c:pt idx="900">
                  <c:v>4.0620717939420654</c:v>
                </c:pt>
                <c:pt idx="901">
                  <c:v>4.064365533423647</c:v>
                </c:pt>
                <c:pt idx="902">
                  <c:v>4.0666592729052287</c:v>
                </c:pt>
                <c:pt idx="903">
                  <c:v>4.0689530123868103</c:v>
                </c:pt>
                <c:pt idx="904">
                  <c:v>4.0712467518683919</c:v>
                </c:pt>
                <c:pt idx="905">
                  <c:v>4.0735404913499735</c:v>
                </c:pt>
                <c:pt idx="906">
                  <c:v>4.0758342308315552</c:v>
                </c:pt>
                <c:pt idx="907">
                  <c:v>4.0781279703131368</c:v>
                </c:pt>
                <c:pt idx="908">
                  <c:v>4.0804217097947184</c:v>
                </c:pt>
                <c:pt idx="909">
                  <c:v>4.0827154492763</c:v>
                </c:pt>
                <c:pt idx="910">
                  <c:v>4.0850091887578817</c:v>
                </c:pt>
                <c:pt idx="911">
                  <c:v>4.0873029282394633</c:v>
                </c:pt>
                <c:pt idx="912">
                  <c:v>4.0895966677210449</c:v>
                </c:pt>
                <c:pt idx="913">
                  <c:v>4.0918904072026265</c:v>
                </c:pt>
                <c:pt idx="914">
                  <c:v>4.0941841466842082</c:v>
                </c:pt>
                <c:pt idx="915">
                  <c:v>4.0964778861657898</c:v>
                </c:pt>
                <c:pt idx="916">
                  <c:v>4.0987716256473714</c:v>
                </c:pt>
                <c:pt idx="917">
                  <c:v>4.101065365128953</c:v>
                </c:pt>
                <c:pt idx="918">
                  <c:v>4.1033591046105347</c:v>
                </c:pt>
                <c:pt idx="919">
                  <c:v>4.1056528440921163</c:v>
                </c:pt>
                <c:pt idx="920">
                  <c:v>4.1079465835736979</c:v>
                </c:pt>
                <c:pt idx="921">
                  <c:v>4.1102403230552795</c:v>
                </c:pt>
                <c:pt idx="922">
                  <c:v>4.1125340625368612</c:v>
                </c:pt>
                <c:pt idx="923">
                  <c:v>4.1148278020184428</c:v>
                </c:pt>
                <c:pt idx="924">
                  <c:v>4.1171215415000244</c:v>
                </c:pt>
                <c:pt idx="925">
                  <c:v>4.119415280981606</c:v>
                </c:pt>
                <c:pt idx="926">
                  <c:v>4.1217090204631877</c:v>
                </c:pt>
                <c:pt idx="927">
                  <c:v>4.1240027599447693</c:v>
                </c:pt>
                <c:pt idx="928">
                  <c:v>4.1262964994263509</c:v>
                </c:pt>
                <c:pt idx="929">
                  <c:v>4.1285902389079325</c:v>
                </c:pt>
                <c:pt idx="930">
                  <c:v>4.1308839783895142</c:v>
                </c:pt>
                <c:pt idx="931">
                  <c:v>4.1331777178710958</c:v>
                </c:pt>
                <c:pt idx="932">
                  <c:v>4.1354714573526774</c:v>
                </c:pt>
                <c:pt idx="933">
                  <c:v>4.137765196834259</c:v>
                </c:pt>
                <c:pt idx="934">
                  <c:v>4.1400589363158407</c:v>
                </c:pt>
                <c:pt idx="935">
                  <c:v>4.1423526757974223</c:v>
                </c:pt>
                <c:pt idx="936">
                  <c:v>4.1446464152790039</c:v>
                </c:pt>
                <c:pt idx="937">
                  <c:v>4.1469401547605855</c:v>
                </c:pt>
                <c:pt idx="938">
                  <c:v>4.1492338942421672</c:v>
                </c:pt>
                <c:pt idx="939">
                  <c:v>4.1515276337237488</c:v>
                </c:pt>
                <c:pt idx="940">
                  <c:v>4.1538213732053304</c:v>
                </c:pt>
                <c:pt idx="941">
                  <c:v>4.156115112686912</c:v>
                </c:pt>
                <c:pt idx="942">
                  <c:v>4.1584088521684937</c:v>
                </c:pt>
                <c:pt idx="943">
                  <c:v>4.1607025916500753</c:v>
                </c:pt>
                <c:pt idx="944">
                  <c:v>4.1629963311316569</c:v>
                </c:pt>
                <c:pt idx="945">
                  <c:v>4.1652900706132385</c:v>
                </c:pt>
                <c:pt idx="946">
                  <c:v>4.1675838100948202</c:v>
                </c:pt>
                <c:pt idx="947">
                  <c:v>4.1698775495764018</c:v>
                </c:pt>
                <c:pt idx="948">
                  <c:v>4.1721712890579834</c:v>
                </c:pt>
                <c:pt idx="949">
                  <c:v>4.174465028539565</c:v>
                </c:pt>
                <c:pt idx="950">
                  <c:v>4.1767587680211467</c:v>
                </c:pt>
                <c:pt idx="951">
                  <c:v>4.1790525075027283</c:v>
                </c:pt>
                <c:pt idx="952">
                  <c:v>4.1813462469843099</c:v>
                </c:pt>
                <c:pt idx="953">
                  <c:v>4.1836399864658915</c:v>
                </c:pt>
                <c:pt idx="954">
                  <c:v>4.1859337259474731</c:v>
                </c:pt>
                <c:pt idx="955">
                  <c:v>4.1882274654290548</c:v>
                </c:pt>
                <c:pt idx="956">
                  <c:v>4.1905212049106364</c:v>
                </c:pt>
                <c:pt idx="957">
                  <c:v>4.192814944392218</c:v>
                </c:pt>
                <c:pt idx="958">
                  <c:v>4.1951086838737996</c:v>
                </c:pt>
                <c:pt idx="959">
                  <c:v>4.1974024233553813</c:v>
                </c:pt>
                <c:pt idx="960">
                  <c:v>4.1996961628369629</c:v>
                </c:pt>
                <c:pt idx="961">
                  <c:v>4.2019899023185445</c:v>
                </c:pt>
                <c:pt idx="962">
                  <c:v>4.2042836418001261</c:v>
                </c:pt>
                <c:pt idx="963">
                  <c:v>4.2065773812817078</c:v>
                </c:pt>
                <c:pt idx="964">
                  <c:v>4.2088711207632894</c:v>
                </c:pt>
                <c:pt idx="965">
                  <c:v>4.211164860244871</c:v>
                </c:pt>
                <c:pt idx="966">
                  <c:v>4.2134585997264526</c:v>
                </c:pt>
                <c:pt idx="967">
                  <c:v>4.2157523392080343</c:v>
                </c:pt>
                <c:pt idx="968">
                  <c:v>4.2180460786896159</c:v>
                </c:pt>
                <c:pt idx="969">
                  <c:v>4.2203398181711975</c:v>
                </c:pt>
                <c:pt idx="970">
                  <c:v>4.2226335576527791</c:v>
                </c:pt>
                <c:pt idx="971">
                  <c:v>4.2249272971343608</c:v>
                </c:pt>
                <c:pt idx="972">
                  <c:v>4.2272210366159424</c:v>
                </c:pt>
                <c:pt idx="973">
                  <c:v>4.229514776097524</c:v>
                </c:pt>
                <c:pt idx="974">
                  <c:v>4.2318085155791056</c:v>
                </c:pt>
                <c:pt idx="975">
                  <c:v>4.2341022550606873</c:v>
                </c:pt>
                <c:pt idx="976">
                  <c:v>4.2363959945422689</c:v>
                </c:pt>
                <c:pt idx="977">
                  <c:v>4.2386897340238505</c:v>
                </c:pt>
                <c:pt idx="978">
                  <c:v>4.2409834735054321</c:v>
                </c:pt>
                <c:pt idx="979">
                  <c:v>4.2432772129870138</c:v>
                </c:pt>
                <c:pt idx="980">
                  <c:v>4.2455709524685954</c:v>
                </c:pt>
                <c:pt idx="981">
                  <c:v>4.247864691950177</c:v>
                </c:pt>
                <c:pt idx="982">
                  <c:v>4.2501584314317586</c:v>
                </c:pt>
                <c:pt idx="983">
                  <c:v>4.2524521709133403</c:v>
                </c:pt>
                <c:pt idx="984">
                  <c:v>4.2547459103949219</c:v>
                </c:pt>
                <c:pt idx="985">
                  <c:v>4.2570396498765035</c:v>
                </c:pt>
                <c:pt idx="986">
                  <c:v>4.2593333893580851</c:v>
                </c:pt>
                <c:pt idx="987">
                  <c:v>4.2616271288396668</c:v>
                </c:pt>
                <c:pt idx="988">
                  <c:v>4.2639208683212484</c:v>
                </c:pt>
                <c:pt idx="989">
                  <c:v>4.26621460780283</c:v>
                </c:pt>
                <c:pt idx="990">
                  <c:v>4.2685083472844116</c:v>
                </c:pt>
                <c:pt idx="991">
                  <c:v>4.2708020867659933</c:v>
                </c:pt>
                <c:pt idx="992">
                  <c:v>4.2730958262475749</c:v>
                </c:pt>
                <c:pt idx="993">
                  <c:v>4.2753895657291565</c:v>
                </c:pt>
                <c:pt idx="994">
                  <c:v>4.2776833052107381</c:v>
                </c:pt>
                <c:pt idx="995">
                  <c:v>4.2799770446923198</c:v>
                </c:pt>
                <c:pt idx="996">
                  <c:v>4.2822707841739014</c:v>
                </c:pt>
                <c:pt idx="997">
                  <c:v>4.284564523655483</c:v>
                </c:pt>
                <c:pt idx="998">
                  <c:v>4.2868582631370646</c:v>
                </c:pt>
                <c:pt idx="999">
                  <c:v>4.2891520026186463</c:v>
                </c:pt>
                <c:pt idx="1000">
                  <c:v>4.2914457421002279</c:v>
                </c:pt>
                <c:pt idx="1001">
                  <c:v>4.2937394815818095</c:v>
                </c:pt>
                <c:pt idx="1002">
                  <c:v>4.2960332210633911</c:v>
                </c:pt>
                <c:pt idx="1003">
                  <c:v>4.2983269605449728</c:v>
                </c:pt>
                <c:pt idx="1004">
                  <c:v>4.3006207000265544</c:v>
                </c:pt>
                <c:pt idx="1005">
                  <c:v>4.302914439508136</c:v>
                </c:pt>
                <c:pt idx="1006">
                  <c:v>4.3052081789897176</c:v>
                </c:pt>
                <c:pt idx="1007">
                  <c:v>4.3075019184712993</c:v>
                </c:pt>
                <c:pt idx="1008">
                  <c:v>4.3097956579528809</c:v>
                </c:pt>
                <c:pt idx="1009">
                  <c:v>4.3120893974344625</c:v>
                </c:pt>
                <c:pt idx="1010">
                  <c:v>4.3143831369160441</c:v>
                </c:pt>
                <c:pt idx="1011">
                  <c:v>4.3166768763976258</c:v>
                </c:pt>
                <c:pt idx="1012">
                  <c:v>4.3189706158792074</c:v>
                </c:pt>
                <c:pt idx="1013">
                  <c:v>4.321264355360789</c:v>
                </c:pt>
                <c:pt idx="1014">
                  <c:v>4.3235580948423706</c:v>
                </c:pt>
                <c:pt idx="1015">
                  <c:v>4.3258518343239523</c:v>
                </c:pt>
                <c:pt idx="1016">
                  <c:v>4.3281455738055339</c:v>
                </c:pt>
                <c:pt idx="1017">
                  <c:v>4.3304393132871155</c:v>
                </c:pt>
                <c:pt idx="1018">
                  <c:v>4.3327330527686971</c:v>
                </c:pt>
                <c:pt idx="1019">
                  <c:v>4.3350267922502788</c:v>
                </c:pt>
                <c:pt idx="1020">
                  <c:v>4.3373205317318604</c:v>
                </c:pt>
                <c:pt idx="1021">
                  <c:v>4.339614271213442</c:v>
                </c:pt>
                <c:pt idx="1022">
                  <c:v>4.3419080106950236</c:v>
                </c:pt>
                <c:pt idx="1023">
                  <c:v>4.3442017501766053</c:v>
                </c:pt>
                <c:pt idx="1024">
                  <c:v>4.3464954896581869</c:v>
                </c:pt>
                <c:pt idx="1025">
                  <c:v>4.3487892291397685</c:v>
                </c:pt>
                <c:pt idx="1026">
                  <c:v>4.3510829686213501</c:v>
                </c:pt>
                <c:pt idx="1027">
                  <c:v>4.3533767081029318</c:v>
                </c:pt>
                <c:pt idx="1028">
                  <c:v>4.3556704475845134</c:v>
                </c:pt>
                <c:pt idx="1029">
                  <c:v>4.357964187066095</c:v>
                </c:pt>
                <c:pt idx="1030">
                  <c:v>4.3602579265476766</c:v>
                </c:pt>
                <c:pt idx="1031">
                  <c:v>4.3625516660292583</c:v>
                </c:pt>
                <c:pt idx="1032">
                  <c:v>4.3648454055108399</c:v>
                </c:pt>
                <c:pt idx="1033">
                  <c:v>4.3671391449924215</c:v>
                </c:pt>
                <c:pt idx="1034">
                  <c:v>4.3694328844740031</c:v>
                </c:pt>
                <c:pt idx="1035">
                  <c:v>4.3717266239555848</c:v>
                </c:pt>
                <c:pt idx="1036">
                  <c:v>4.3740203634371664</c:v>
                </c:pt>
                <c:pt idx="1037">
                  <c:v>4.376314102918748</c:v>
                </c:pt>
                <c:pt idx="1038">
                  <c:v>4.3786078424003296</c:v>
                </c:pt>
                <c:pt idx="1039">
                  <c:v>4.3809015818819113</c:v>
                </c:pt>
                <c:pt idx="1040">
                  <c:v>4.3831953213634929</c:v>
                </c:pt>
                <c:pt idx="1041">
                  <c:v>4.3854890608450745</c:v>
                </c:pt>
                <c:pt idx="1042">
                  <c:v>4.3877828003266561</c:v>
                </c:pt>
                <c:pt idx="1043">
                  <c:v>4.3900765398082378</c:v>
                </c:pt>
                <c:pt idx="1044">
                  <c:v>4.3923702792898194</c:v>
                </c:pt>
                <c:pt idx="1045">
                  <c:v>4.394664018771401</c:v>
                </c:pt>
                <c:pt idx="1046">
                  <c:v>4.3969577582529826</c:v>
                </c:pt>
                <c:pt idx="1047">
                  <c:v>4.3992514977345643</c:v>
                </c:pt>
                <c:pt idx="1048">
                  <c:v>4.4015452372161459</c:v>
                </c:pt>
                <c:pt idx="1049">
                  <c:v>4.4038389766977275</c:v>
                </c:pt>
                <c:pt idx="1050">
                  <c:v>4.4061327161793091</c:v>
                </c:pt>
                <c:pt idx="1051">
                  <c:v>4.4084264556608908</c:v>
                </c:pt>
                <c:pt idx="1052">
                  <c:v>4.4107201951424724</c:v>
                </c:pt>
                <c:pt idx="1053">
                  <c:v>4.413013934624054</c:v>
                </c:pt>
                <c:pt idx="1054">
                  <c:v>4.4153076741056356</c:v>
                </c:pt>
                <c:pt idx="1055">
                  <c:v>4.4176014135872173</c:v>
                </c:pt>
                <c:pt idx="1056">
                  <c:v>4.4198951530687989</c:v>
                </c:pt>
                <c:pt idx="1057">
                  <c:v>4.4221888925503805</c:v>
                </c:pt>
                <c:pt idx="1058">
                  <c:v>4.4244826320319621</c:v>
                </c:pt>
                <c:pt idx="1059">
                  <c:v>4.4267763715135438</c:v>
                </c:pt>
                <c:pt idx="1060">
                  <c:v>4.4290701109951254</c:v>
                </c:pt>
                <c:pt idx="1061">
                  <c:v>4.431363850476707</c:v>
                </c:pt>
                <c:pt idx="1062">
                  <c:v>4.4336575899582886</c:v>
                </c:pt>
                <c:pt idx="1063">
                  <c:v>4.4359513294398702</c:v>
                </c:pt>
                <c:pt idx="1064">
                  <c:v>4.4382450689214519</c:v>
                </c:pt>
                <c:pt idx="1065">
                  <c:v>4.4405388084030335</c:v>
                </c:pt>
                <c:pt idx="1066">
                  <c:v>4.4428325478846151</c:v>
                </c:pt>
                <c:pt idx="1067">
                  <c:v>4.4451262873661967</c:v>
                </c:pt>
                <c:pt idx="1068">
                  <c:v>4.4474200268477784</c:v>
                </c:pt>
                <c:pt idx="1069">
                  <c:v>4.44971376632936</c:v>
                </c:pt>
                <c:pt idx="1070">
                  <c:v>4.4520075058109416</c:v>
                </c:pt>
                <c:pt idx="1071">
                  <c:v>4.4543012452925232</c:v>
                </c:pt>
                <c:pt idx="1072">
                  <c:v>4.4565949847741049</c:v>
                </c:pt>
                <c:pt idx="1073">
                  <c:v>4.4588887242556865</c:v>
                </c:pt>
                <c:pt idx="1074">
                  <c:v>4.4611824637372681</c:v>
                </c:pt>
                <c:pt idx="1075">
                  <c:v>4.4634762032188497</c:v>
                </c:pt>
                <c:pt idx="1076">
                  <c:v>4.4657699427004314</c:v>
                </c:pt>
                <c:pt idx="1077">
                  <c:v>4.468063682182013</c:v>
                </c:pt>
                <c:pt idx="1078">
                  <c:v>4.4703574216635946</c:v>
                </c:pt>
                <c:pt idx="1079">
                  <c:v>4.4726511611451762</c:v>
                </c:pt>
                <c:pt idx="1080">
                  <c:v>4.4749449006267579</c:v>
                </c:pt>
                <c:pt idx="1081">
                  <c:v>4.4772386401083395</c:v>
                </c:pt>
                <c:pt idx="1082">
                  <c:v>4.4795323795899211</c:v>
                </c:pt>
                <c:pt idx="1083">
                  <c:v>4.4818261190715027</c:v>
                </c:pt>
                <c:pt idx="1084">
                  <c:v>4.4841198585530844</c:v>
                </c:pt>
                <c:pt idx="1085">
                  <c:v>4.486413598034666</c:v>
                </c:pt>
                <c:pt idx="1086">
                  <c:v>4.4887073375162476</c:v>
                </c:pt>
                <c:pt idx="1087">
                  <c:v>4.4910010769978292</c:v>
                </c:pt>
                <c:pt idx="1088">
                  <c:v>4.4932948164794109</c:v>
                </c:pt>
                <c:pt idx="1089">
                  <c:v>4.4955885559609925</c:v>
                </c:pt>
                <c:pt idx="1090">
                  <c:v>4.4978822954425741</c:v>
                </c:pt>
                <c:pt idx="1091">
                  <c:v>4.5001760349241557</c:v>
                </c:pt>
                <c:pt idx="1092">
                  <c:v>4.5024697744057374</c:v>
                </c:pt>
                <c:pt idx="1093">
                  <c:v>4.504763513887319</c:v>
                </c:pt>
                <c:pt idx="1094">
                  <c:v>4.5070572533689006</c:v>
                </c:pt>
                <c:pt idx="1095">
                  <c:v>4.5093509928504822</c:v>
                </c:pt>
                <c:pt idx="1096">
                  <c:v>4.5116447323320639</c:v>
                </c:pt>
                <c:pt idx="1097">
                  <c:v>4.5139384718136455</c:v>
                </c:pt>
                <c:pt idx="1098">
                  <c:v>4.5162322112952271</c:v>
                </c:pt>
                <c:pt idx="1099">
                  <c:v>4.5185259507768087</c:v>
                </c:pt>
                <c:pt idx="1100">
                  <c:v>4.5208196902583904</c:v>
                </c:pt>
                <c:pt idx="1101">
                  <c:v>4.523113429739972</c:v>
                </c:pt>
                <c:pt idx="1102">
                  <c:v>4.5254071692215536</c:v>
                </c:pt>
                <c:pt idx="1103">
                  <c:v>4.5277009087031352</c:v>
                </c:pt>
                <c:pt idx="1104">
                  <c:v>4.5299946481847169</c:v>
                </c:pt>
                <c:pt idx="1105">
                  <c:v>4.5322883876662985</c:v>
                </c:pt>
                <c:pt idx="1106">
                  <c:v>4.5345821271478801</c:v>
                </c:pt>
                <c:pt idx="1107">
                  <c:v>4.5368758666294617</c:v>
                </c:pt>
                <c:pt idx="1108">
                  <c:v>4.5391696061110434</c:v>
                </c:pt>
                <c:pt idx="1109">
                  <c:v>4.541463345592625</c:v>
                </c:pt>
                <c:pt idx="1110">
                  <c:v>4.5437570850742066</c:v>
                </c:pt>
                <c:pt idx="1111">
                  <c:v>4.5460508245557882</c:v>
                </c:pt>
                <c:pt idx="1112">
                  <c:v>4.5483445640373699</c:v>
                </c:pt>
                <c:pt idx="1113">
                  <c:v>4.5506383035189515</c:v>
                </c:pt>
                <c:pt idx="1114">
                  <c:v>4.5529320430005331</c:v>
                </c:pt>
                <c:pt idx="1115">
                  <c:v>4.5552257824821147</c:v>
                </c:pt>
                <c:pt idx="1116">
                  <c:v>4.5575195219636964</c:v>
                </c:pt>
                <c:pt idx="1117">
                  <c:v>4.559813261445278</c:v>
                </c:pt>
                <c:pt idx="1118">
                  <c:v>4.5621070009268596</c:v>
                </c:pt>
                <c:pt idx="1119">
                  <c:v>4.5644007404084412</c:v>
                </c:pt>
                <c:pt idx="1120">
                  <c:v>4.5666944798900229</c:v>
                </c:pt>
                <c:pt idx="1121">
                  <c:v>4.5689882193716045</c:v>
                </c:pt>
                <c:pt idx="1122">
                  <c:v>4.5712819588531861</c:v>
                </c:pt>
                <c:pt idx="1123">
                  <c:v>4.5735756983347677</c:v>
                </c:pt>
                <c:pt idx="1124">
                  <c:v>4.5758694378163494</c:v>
                </c:pt>
                <c:pt idx="1125">
                  <c:v>4.578163177297931</c:v>
                </c:pt>
                <c:pt idx="1126">
                  <c:v>4.5804569167795126</c:v>
                </c:pt>
                <c:pt idx="1127">
                  <c:v>4.5827506562610942</c:v>
                </c:pt>
                <c:pt idx="1128">
                  <c:v>4.5850443957426759</c:v>
                </c:pt>
                <c:pt idx="1129">
                  <c:v>4.5873381352242575</c:v>
                </c:pt>
                <c:pt idx="1130">
                  <c:v>4.5896318747058391</c:v>
                </c:pt>
                <c:pt idx="1131">
                  <c:v>4.5919256141874207</c:v>
                </c:pt>
                <c:pt idx="1132">
                  <c:v>4.5942193536690024</c:v>
                </c:pt>
                <c:pt idx="1133">
                  <c:v>4.596513093150584</c:v>
                </c:pt>
                <c:pt idx="1134">
                  <c:v>4.5988068326321656</c:v>
                </c:pt>
                <c:pt idx="1135">
                  <c:v>4.6011005721137472</c:v>
                </c:pt>
                <c:pt idx="1136">
                  <c:v>4.6033943115953289</c:v>
                </c:pt>
                <c:pt idx="1137">
                  <c:v>4.6056880510769105</c:v>
                </c:pt>
                <c:pt idx="1138">
                  <c:v>4.6079817905584921</c:v>
                </c:pt>
                <c:pt idx="1139">
                  <c:v>4.6102755300400737</c:v>
                </c:pt>
                <c:pt idx="1140">
                  <c:v>4.6125692695216554</c:v>
                </c:pt>
                <c:pt idx="1141">
                  <c:v>4.614863009003237</c:v>
                </c:pt>
                <c:pt idx="1142">
                  <c:v>4.6171567484848186</c:v>
                </c:pt>
                <c:pt idx="1143">
                  <c:v>4.6194504879664002</c:v>
                </c:pt>
                <c:pt idx="1144">
                  <c:v>4.6217442274479819</c:v>
                </c:pt>
                <c:pt idx="1145">
                  <c:v>4.6240379669295635</c:v>
                </c:pt>
                <c:pt idx="1146">
                  <c:v>4.6263317064111451</c:v>
                </c:pt>
                <c:pt idx="1147">
                  <c:v>4.6286254458927267</c:v>
                </c:pt>
                <c:pt idx="1148">
                  <c:v>4.6309191853743084</c:v>
                </c:pt>
                <c:pt idx="1149">
                  <c:v>4.63321292485589</c:v>
                </c:pt>
                <c:pt idx="1150">
                  <c:v>4.6355066643374716</c:v>
                </c:pt>
                <c:pt idx="1151">
                  <c:v>4.6378004038190532</c:v>
                </c:pt>
                <c:pt idx="1152">
                  <c:v>4.6400941433006349</c:v>
                </c:pt>
                <c:pt idx="1153">
                  <c:v>4.6423878827822165</c:v>
                </c:pt>
                <c:pt idx="1154">
                  <c:v>4.6446816222637981</c:v>
                </c:pt>
                <c:pt idx="1155">
                  <c:v>4.6469753617453797</c:v>
                </c:pt>
                <c:pt idx="1156">
                  <c:v>4.6492691012269614</c:v>
                </c:pt>
                <c:pt idx="1157">
                  <c:v>4.651562840708543</c:v>
                </c:pt>
                <c:pt idx="1158">
                  <c:v>4.6538565801901246</c:v>
                </c:pt>
                <c:pt idx="1159">
                  <c:v>4.6561503196717062</c:v>
                </c:pt>
                <c:pt idx="1160">
                  <c:v>4.6584440591532879</c:v>
                </c:pt>
                <c:pt idx="1161">
                  <c:v>4.6607377986348695</c:v>
                </c:pt>
                <c:pt idx="1162">
                  <c:v>4.6630315381164511</c:v>
                </c:pt>
                <c:pt idx="1163">
                  <c:v>4.6653252775980327</c:v>
                </c:pt>
                <c:pt idx="1164">
                  <c:v>4.6676190170796144</c:v>
                </c:pt>
                <c:pt idx="1165">
                  <c:v>4.669912756561196</c:v>
                </c:pt>
                <c:pt idx="1166">
                  <c:v>4.6722064960427776</c:v>
                </c:pt>
                <c:pt idx="1167">
                  <c:v>4.6745002355243592</c:v>
                </c:pt>
                <c:pt idx="1168">
                  <c:v>4.6767939750059409</c:v>
                </c:pt>
                <c:pt idx="1169">
                  <c:v>4.6790877144875225</c:v>
                </c:pt>
                <c:pt idx="1170">
                  <c:v>4.6813814539691041</c:v>
                </c:pt>
                <c:pt idx="1171">
                  <c:v>4.6836751934506857</c:v>
                </c:pt>
                <c:pt idx="1172">
                  <c:v>4.6859689329322674</c:v>
                </c:pt>
                <c:pt idx="1173">
                  <c:v>4.688262672413849</c:v>
                </c:pt>
                <c:pt idx="1174">
                  <c:v>4.6905564118954306</c:v>
                </c:pt>
                <c:pt idx="1175">
                  <c:v>4.6928501513770122</c:v>
                </c:pt>
                <c:pt idx="1176">
                  <c:v>4.6951438908585938</c:v>
                </c:pt>
                <c:pt idx="1177">
                  <c:v>4.6974376303401755</c:v>
                </c:pt>
                <c:pt idx="1178">
                  <c:v>4.6997313698217571</c:v>
                </c:pt>
                <c:pt idx="1179">
                  <c:v>4.7020251093033387</c:v>
                </c:pt>
                <c:pt idx="1180">
                  <c:v>4.7043188487849203</c:v>
                </c:pt>
                <c:pt idx="1181">
                  <c:v>4.706612588266502</c:v>
                </c:pt>
                <c:pt idx="1182">
                  <c:v>4.7089063277480836</c:v>
                </c:pt>
                <c:pt idx="1183">
                  <c:v>4.7112000672296652</c:v>
                </c:pt>
                <c:pt idx="1184">
                  <c:v>4.7134938067112468</c:v>
                </c:pt>
                <c:pt idx="1185">
                  <c:v>4.7157875461928285</c:v>
                </c:pt>
                <c:pt idx="1186">
                  <c:v>4.7180812856744101</c:v>
                </c:pt>
                <c:pt idx="1187">
                  <c:v>4.7203750251559917</c:v>
                </c:pt>
                <c:pt idx="1188">
                  <c:v>4.7226687646375733</c:v>
                </c:pt>
                <c:pt idx="1189">
                  <c:v>4.724962504119155</c:v>
                </c:pt>
                <c:pt idx="1190">
                  <c:v>4.7272562436007366</c:v>
                </c:pt>
                <c:pt idx="1191">
                  <c:v>4.7295499830823182</c:v>
                </c:pt>
                <c:pt idx="1192">
                  <c:v>4.7318437225638998</c:v>
                </c:pt>
                <c:pt idx="1193">
                  <c:v>4.7341374620454815</c:v>
                </c:pt>
                <c:pt idx="1194">
                  <c:v>4.7364312015270631</c:v>
                </c:pt>
                <c:pt idx="1195">
                  <c:v>4.7387249410086447</c:v>
                </c:pt>
                <c:pt idx="1196">
                  <c:v>4.7410186804902263</c:v>
                </c:pt>
                <c:pt idx="1197">
                  <c:v>4.743312419971808</c:v>
                </c:pt>
                <c:pt idx="1198">
                  <c:v>4.7456061594533896</c:v>
                </c:pt>
                <c:pt idx="1199">
                  <c:v>4.7478998989349712</c:v>
                </c:pt>
                <c:pt idx="1200">
                  <c:v>4.7501936384165528</c:v>
                </c:pt>
                <c:pt idx="1201">
                  <c:v>4.7524873778981345</c:v>
                </c:pt>
                <c:pt idx="1202">
                  <c:v>4.7547811173797161</c:v>
                </c:pt>
                <c:pt idx="1203">
                  <c:v>4.7570748568612977</c:v>
                </c:pt>
                <c:pt idx="1204">
                  <c:v>4.7593685963428793</c:v>
                </c:pt>
                <c:pt idx="1205">
                  <c:v>4.761662335824461</c:v>
                </c:pt>
                <c:pt idx="1206">
                  <c:v>4.7639560753060426</c:v>
                </c:pt>
                <c:pt idx="1207">
                  <c:v>4.7662498147876242</c:v>
                </c:pt>
                <c:pt idx="1208">
                  <c:v>4.7685435542692058</c:v>
                </c:pt>
                <c:pt idx="1209">
                  <c:v>4.7708372937507875</c:v>
                </c:pt>
                <c:pt idx="1210">
                  <c:v>4.7731310332323691</c:v>
                </c:pt>
                <c:pt idx="1211">
                  <c:v>4.7754247727139507</c:v>
                </c:pt>
                <c:pt idx="1212">
                  <c:v>4.7777185121955323</c:v>
                </c:pt>
                <c:pt idx="1213">
                  <c:v>4.780012251677114</c:v>
                </c:pt>
                <c:pt idx="1214">
                  <c:v>4.7823059911586956</c:v>
                </c:pt>
                <c:pt idx="1215">
                  <c:v>4.7845997306402772</c:v>
                </c:pt>
                <c:pt idx="1216">
                  <c:v>4.7868934701218588</c:v>
                </c:pt>
                <c:pt idx="1217">
                  <c:v>4.7891872096034405</c:v>
                </c:pt>
                <c:pt idx="1218">
                  <c:v>4.7914809490850221</c:v>
                </c:pt>
                <c:pt idx="1219">
                  <c:v>4.7937746885666037</c:v>
                </c:pt>
                <c:pt idx="1220">
                  <c:v>4.7960684280481853</c:v>
                </c:pt>
                <c:pt idx="1221">
                  <c:v>4.798362167529767</c:v>
                </c:pt>
                <c:pt idx="1222">
                  <c:v>4.8006559070113486</c:v>
                </c:pt>
                <c:pt idx="1223">
                  <c:v>4.8029496464929302</c:v>
                </c:pt>
                <c:pt idx="1224">
                  <c:v>4.8052433859745118</c:v>
                </c:pt>
                <c:pt idx="1225">
                  <c:v>4.8075371254560935</c:v>
                </c:pt>
                <c:pt idx="1226">
                  <c:v>4.8098308649376751</c:v>
                </c:pt>
                <c:pt idx="1227">
                  <c:v>4.8121246044192567</c:v>
                </c:pt>
                <c:pt idx="1228">
                  <c:v>4.8144183439008383</c:v>
                </c:pt>
                <c:pt idx="1229">
                  <c:v>4.81671208338242</c:v>
                </c:pt>
                <c:pt idx="1230">
                  <c:v>4.8190058228640016</c:v>
                </c:pt>
                <c:pt idx="1231">
                  <c:v>4.8212995623455832</c:v>
                </c:pt>
                <c:pt idx="1232">
                  <c:v>4.8235933018271648</c:v>
                </c:pt>
                <c:pt idx="1233">
                  <c:v>4.8258870413087465</c:v>
                </c:pt>
                <c:pt idx="1234">
                  <c:v>4.8281807807903281</c:v>
                </c:pt>
                <c:pt idx="1235">
                  <c:v>4.8304745202719097</c:v>
                </c:pt>
                <c:pt idx="1236">
                  <c:v>4.8327682597534913</c:v>
                </c:pt>
                <c:pt idx="1237">
                  <c:v>4.835061999235073</c:v>
                </c:pt>
                <c:pt idx="1238">
                  <c:v>4.8373557387166546</c:v>
                </c:pt>
                <c:pt idx="1239">
                  <c:v>4.8396494781982362</c:v>
                </c:pt>
                <c:pt idx="1240">
                  <c:v>4.8419432176798178</c:v>
                </c:pt>
                <c:pt idx="1241">
                  <c:v>4.8442369571613995</c:v>
                </c:pt>
                <c:pt idx="1242">
                  <c:v>4.8465306966429811</c:v>
                </c:pt>
                <c:pt idx="1243">
                  <c:v>4.8488244361245627</c:v>
                </c:pt>
                <c:pt idx="1244">
                  <c:v>4.8511181756061443</c:v>
                </c:pt>
                <c:pt idx="1245">
                  <c:v>4.853411915087726</c:v>
                </c:pt>
                <c:pt idx="1246">
                  <c:v>4.8557056545693076</c:v>
                </c:pt>
                <c:pt idx="1247">
                  <c:v>4.8579993940508892</c:v>
                </c:pt>
                <c:pt idx="1248">
                  <c:v>4.8602931335324708</c:v>
                </c:pt>
                <c:pt idx="1249">
                  <c:v>4.8625868730140525</c:v>
                </c:pt>
                <c:pt idx="1250">
                  <c:v>4.8648806124956341</c:v>
                </c:pt>
                <c:pt idx="1251">
                  <c:v>4.8671743519772157</c:v>
                </c:pt>
                <c:pt idx="1252">
                  <c:v>4.8694680914587973</c:v>
                </c:pt>
                <c:pt idx="1253">
                  <c:v>4.871761830940379</c:v>
                </c:pt>
                <c:pt idx="1254">
                  <c:v>4.8740555704219606</c:v>
                </c:pt>
                <c:pt idx="1255">
                  <c:v>4.8763493099035422</c:v>
                </c:pt>
                <c:pt idx="1256">
                  <c:v>4.8786430493851238</c:v>
                </c:pt>
                <c:pt idx="1257">
                  <c:v>4.8809367888667055</c:v>
                </c:pt>
                <c:pt idx="1258">
                  <c:v>4.8832305283482871</c:v>
                </c:pt>
                <c:pt idx="1259">
                  <c:v>4.8855242678298687</c:v>
                </c:pt>
                <c:pt idx="1260">
                  <c:v>4.8878180073114503</c:v>
                </c:pt>
                <c:pt idx="1261">
                  <c:v>4.890111746793032</c:v>
                </c:pt>
                <c:pt idx="1262">
                  <c:v>4.8924054862746136</c:v>
                </c:pt>
                <c:pt idx="1263">
                  <c:v>4.8946992257561952</c:v>
                </c:pt>
                <c:pt idx="1264">
                  <c:v>4.8969929652377768</c:v>
                </c:pt>
                <c:pt idx="1265">
                  <c:v>4.8992867047193585</c:v>
                </c:pt>
                <c:pt idx="1266">
                  <c:v>4.9015804442009401</c:v>
                </c:pt>
                <c:pt idx="1267">
                  <c:v>4.9038741836825217</c:v>
                </c:pt>
                <c:pt idx="1268">
                  <c:v>4.9061679231641033</c:v>
                </c:pt>
                <c:pt idx="1269">
                  <c:v>4.908461662645685</c:v>
                </c:pt>
                <c:pt idx="1270">
                  <c:v>4.9107554021272666</c:v>
                </c:pt>
                <c:pt idx="1271">
                  <c:v>4.9130491416088482</c:v>
                </c:pt>
                <c:pt idx="1272">
                  <c:v>4.9153428810904298</c:v>
                </c:pt>
                <c:pt idx="1273">
                  <c:v>4.9176366205720115</c:v>
                </c:pt>
                <c:pt idx="1274">
                  <c:v>4.9199303600535931</c:v>
                </c:pt>
                <c:pt idx="1275">
                  <c:v>4.9222240995351747</c:v>
                </c:pt>
                <c:pt idx="1276">
                  <c:v>4.9245178390167563</c:v>
                </c:pt>
                <c:pt idx="1277">
                  <c:v>4.926811578498338</c:v>
                </c:pt>
                <c:pt idx="1278">
                  <c:v>4.9291053179799196</c:v>
                </c:pt>
                <c:pt idx="1279">
                  <c:v>4.9313990574615012</c:v>
                </c:pt>
                <c:pt idx="1280">
                  <c:v>4.9336927969430828</c:v>
                </c:pt>
                <c:pt idx="1281">
                  <c:v>4.9359865364246645</c:v>
                </c:pt>
                <c:pt idx="1282">
                  <c:v>4.9382802759062461</c:v>
                </c:pt>
                <c:pt idx="1283">
                  <c:v>4.9405740153878277</c:v>
                </c:pt>
                <c:pt idx="1284">
                  <c:v>4.9428677548694093</c:v>
                </c:pt>
                <c:pt idx="1285">
                  <c:v>4.9451614943509909</c:v>
                </c:pt>
                <c:pt idx="1286">
                  <c:v>4.9474552338325726</c:v>
                </c:pt>
                <c:pt idx="1287">
                  <c:v>4.9497489733141542</c:v>
                </c:pt>
                <c:pt idx="1288">
                  <c:v>4.9520427127957358</c:v>
                </c:pt>
                <c:pt idx="1289">
                  <c:v>4.9543364522773174</c:v>
                </c:pt>
                <c:pt idx="1290">
                  <c:v>4.9566301917588991</c:v>
                </c:pt>
                <c:pt idx="1291">
                  <c:v>4.9589239312404807</c:v>
                </c:pt>
                <c:pt idx="1292">
                  <c:v>4.9612176707220623</c:v>
                </c:pt>
                <c:pt idx="1293">
                  <c:v>4.9635114102036439</c:v>
                </c:pt>
                <c:pt idx="1294">
                  <c:v>4.9658051496852256</c:v>
                </c:pt>
                <c:pt idx="1295">
                  <c:v>4.9680988891668072</c:v>
                </c:pt>
                <c:pt idx="1296">
                  <c:v>4.9703926286483888</c:v>
                </c:pt>
                <c:pt idx="1297">
                  <c:v>4.9726863681299704</c:v>
                </c:pt>
                <c:pt idx="1298">
                  <c:v>4.9749801076115521</c:v>
                </c:pt>
                <c:pt idx="1299">
                  <c:v>4.9772738470931337</c:v>
                </c:pt>
                <c:pt idx="1300">
                  <c:v>4.9795675865747153</c:v>
                </c:pt>
                <c:pt idx="1301">
                  <c:v>4.9818613260562969</c:v>
                </c:pt>
                <c:pt idx="1302">
                  <c:v>4.9841550655378786</c:v>
                </c:pt>
                <c:pt idx="1303">
                  <c:v>4.9864488050194602</c:v>
                </c:pt>
                <c:pt idx="1304">
                  <c:v>4.9887425445010418</c:v>
                </c:pt>
                <c:pt idx="1305">
                  <c:v>4.9910362839826234</c:v>
                </c:pt>
                <c:pt idx="1306">
                  <c:v>4.9933300234642051</c:v>
                </c:pt>
                <c:pt idx="1307">
                  <c:v>4.9956237629457867</c:v>
                </c:pt>
                <c:pt idx="1308">
                  <c:v>4.9979175024273683</c:v>
                </c:pt>
                <c:pt idx="1309">
                  <c:v>5.0002112419089499</c:v>
                </c:pt>
                <c:pt idx="1310">
                  <c:v>5.0025049813905316</c:v>
                </c:pt>
                <c:pt idx="1311">
                  <c:v>5.0047987208721132</c:v>
                </c:pt>
                <c:pt idx="1312">
                  <c:v>5.0070924603536948</c:v>
                </c:pt>
                <c:pt idx="1313">
                  <c:v>5.0093861998352764</c:v>
                </c:pt>
                <c:pt idx="1314">
                  <c:v>5.0116799393168581</c:v>
                </c:pt>
                <c:pt idx="1315">
                  <c:v>5.0139736787984397</c:v>
                </c:pt>
                <c:pt idx="1316">
                  <c:v>5.0162674182800213</c:v>
                </c:pt>
                <c:pt idx="1317">
                  <c:v>5.0185611577616029</c:v>
                </c:pt>
                <c:pt idx="1318">
                  <c:v>5.0208548972431846</c:v>
                </c:pt>
                <c:pt idx="1319">
                  <c:v>5.0231486367247662</c:v>
                </c:pt>
                <c:pt idx="1320">
                  <c:v>5.0254423762063478</c:v>
                </c:pt>
                <c:pt idx="1321">
                  <c:v>5.0277361156879294</c:v>
                </c:pt>
                <c:pt idx="1322">
                  <c:v>5.0300298551695111</c:v>
                </c:pt>
                <c:pt idx="1323">
                  <c:v>5.0323235946510927</c:v>
                </c:pt>
                <c:pt idx="1324">
                  <c:v>5.0346173341326743</c:v>
                </c:pt>
                <c:pt idx="1325">
                  <c:v>5.0369110736142559</c:v>
                </c:pt>
                <c:pt idx="1326">
                  <c:v>5.0392048130958376</c:v>
                </c:pt>
                <c:pt idx="1327">
                  <c:v>5.0414985525774192</c:v>
                </c:pt>
                <c:pt idx="1328">
                  <c:v>5.0437922920590008</c:v>
                </c:pt>
                <c:pt idx="1329">
                  <c:v>5.0460860315405824</c:v>
                </c:pt>
                <c:pt idx="1330">
                  <c:v>5.0483797710221641</c:v>
                </c:pt>
                <c:pt idx="1331">
                  <c:v>5.0506735105037457</c:v>
                </c:pt>
                <c:pt idx="1332">
                  <c:v>5.0529672499853273</c:v>
                </c:pt>
                <c:pt idx="1333">
                  <c:v>5.0552609894669089</c:v>
                </c:pt>
                <c:pt idx="1334">
                  <c:v>5.0575547289484906</c:v>
                </c:pt>
                <c:pt idx="1335">
                  <c:v>5.0598484684300722</c:v>
                </c:pt>
                <c:pt idx="1336">
                  <c:v>5.0621422079116538</c:v>
                </c:pt>
                <c:pt idx="1337">
                  <c:v>5.0644359473932354</c:v>
                </c:pt>
                <c:pt idx="1338">
                  <c:v>5.0667296868748171</c:v>
                </c:pt>
                <c:pt idx="1339">
                  <c:v>5.0690234263563987</c:v>
                </c:pt>
                <c:pt idx="1340">
                  <c:v>5.0713171658379803</c:v>
                </c:pt>
                <c:pt idx="1341">
                  <c:v>5.0736109053195619</c:v>
                </c:pt>
                <c:pt idx="1342">
                  <c:v>5.0759046448011436</c:v>
                </c:pt>
                <c:pt idx="1343">
                  <c:v>5.0781983842827252</c:v>
                </c:pt>
                <c:pt idx="1344">
                  <c:v>5.0804921237643068</c:v>
                </c:pt>
                <c:pt idx="1345">
                  <c:v>5.0827858632458884</c:v>
                </c:pt>
                <c:pt idx="1346">
                  <c:v>5.0850796027274701</c:v>
                </c:pt>
                <c:pt idx="1347">
                  <c:v>5.0873733422090517</c:v>
                </c:pt>
                <c:pt idx="1348">
                  <c:v>5.0896670816906333</c:v>
                </c:pt>
                <c:pt idx="1349">
                  <c:v>5.0919608211722149</c:v>
                </c:pt>
                <c:pt idx="1350">
                  <c:v>5.0942545606537966</c:v>
                </c:pt>
                <c:pt idx="1351">
                  <c:v>5.0965483001353782</c:v>
                </c:pt>
                <c:pt idx="1352">
                  <c:v>5.0988420396169598</c:v>
                </c:pt>
                <c:pt idx="1353">
                  <c:v>5.1011357790985414</c:v>
                </c:pt>
                <c:pt idx="1354">
                  <c:v>5.1034295185801231</c:v>
                </c:pt>
                <c:pt idx="1355">
                  <c:v>5.1057232580617047</c:v>
                </c:pt>
                <c:pt idx="1356">
                  <c:v>5.1080169975432863</c:v>
                </c:pt>
                <c:pt idx="1357">
                  <c:v>5.1103107370248679</c:v>
                </c:pt>
                <c:pt idx="1358">
                  <c:v>5.1126044765064496</c:v>
                </c:pt>
                <c:pt idx="1359">
                  <c:v>5.1148982159880312</c:v>
                </c:pt>
                <c:pt idx="1360">
                  <c:v>5.1171919554696128</c:v>
                </c:pt>
                <c:pt idx="1361">
                  <c:v>5.1194856949511944</c:v>
                </c:pt>
                <c:pt idx="1362">
                  <c:v>5.1217794344327761</c:v>
                </c:pt>
                <c:pt idx="1363">
                  <c:v>5.1240731739143577</c:v>
                </c:pt>
                <c:pt idx="1364">
                  <c:v>5.1263669133959393</c:v>
                </c:pt>
                <c:pt idx="1365">
                  <c:v>5.1286606528775209</c:v>
                </c:pt>
                <c:pt idx="1366">
                  <c:v>5.1309543923591026</c:v>
                </c:pt>
                <c:pt idx="1367">
                  <c:v>5.1332481318406842</c:v>
                </c:pt>
                <c:pt idx="1368">
                  <c:v>5.1355418713222658</c:v>
                </c:pt>
                <c:pt idx="1369">
                  <c:v>5.1378356108038474</c:v>
                </c:pt>
                <c:pt idx="1370">
                  <c:v>5.1401293502854291</c:v>
                </c:pt>
                <c:pt idx="1371">
                  <c:v>5.1424230897670107</c:v>
                </c:pt>
                <c:pt idx="1372">
                  <c:v>5.1447168292485923</c:v>
                </c:pt>
                <c:pt idx="1373">
                  <c:v>5.1470105687301739</c:v>
                </c:pt>
                <c:pt idx="1374">
                  <c:v>5.1493043082117556</c:v>
                </c:pt>
                <c:pt idx="1375">
                  <c:v>5.1515980476933372</c:v>
                </c:pt>
                <c:pt idx="1376">
                  <c:v>5.1538917871749188</c:v>
                </c:pt>
                <c:pt idx="1377">
                  <c:v>5.1561855266565004</c:v>
                </c:pt>
                <c:pt idx="1378">
                  <c:v>5.1584792661380821</c:v>
                </c:pt>
                <c:pt idx="1379">
                  <c:v>5.1607730056196637</c:v>
                </c:pt>
                <c:pt idx="1380">
                  <c:v>5.1630667451012453</c:v>
                </c:pt>
                <c:pt idx="1381">
                  <c:v>5.1653604845828269</c:v>
                </c:pt>
                <c:pt idx="1382">
                  <c:v>5.1676542240644086</c:v>
                </c:pt>
                <c:pt idx="1383">
                  <c:v>5.1699479635459902</c:v>
                </c:pt>
                <c:pt idx="1384">
                  <c:v>5.1722417030275718</c:v>
                </c:pt>
                <c:pt idx="1385">
                  <c:v>5.1745354425091534</c:v>
                </c:pt>
                <c:pt idx="1386">
                  <c:v>5.1768291819907351</c:v>
                </c:pt>
                <c:pt idx="1387">
                  <c:v>5.1791229214723167</c:v>
                </c:pt>
                <c:pt idx="1388">
                  <c:v>5.1814166609538983</c:v>
                </c:pt>
                <c:pt idx="1389">
                  <c:v>5.1837104004354799</c:v>
                </c:pt>
                <c:pt idx="1390">
                  <c:v>5.1860041399170616</c:v>
                </c:pt>
                <c:pt idx="1391">
                  <c:v>5.1882978793986432</c:v>
                </c:pt>
                <c:pt idx="1392">
                  <c:v>5.1905916188802248</c:v>
                </c:pt>
                <c:pt idx="1393">
                  <c:v>5.1928853583618064</c:v>
                </c:pt>
                <c:pt idx="1394">
                  <c:v>5.195179097843388</c:v>
                </c:pt>
                <c:pt idx="1395">
                  <c:v>5.1974728373249697</c:v>
                </c:pt>
                <c:pt idx="1396">
                  <c:v>5.1997665768065513</c:v>
                </c:pt>
                <c:pt idx="1397">
                  <c:v>5.2020603162881329</c:v>
                </c:pt>
                <c:pt idx="1398">
                  <c:v>5.2043540557697145</c:v>
                </c:pt>
                <c:pt idx="1399">
                  <c:v>5.2066477952512962</c:v>
                </c:pt>
                <c:pt idx="1400">
                  <c:v>5.2089415347328778</c:v>
                </c:pt>
                <c:pt idx="1401">
                  <c:v>5.2112352742144594</c:v>
                </c:pt>
                <c:pt idx="1402">
                  <c:v>5.213529013696041</c:v>
                </c:pt>
                <c:pt idx="1403">
                  <c:v>5.2158227531776227</c:v>
                </c:pt>
                <c:pt idx="1404">
                  <c:v>5.2181164926592043</c:v>
                </c:pt>
                <c:pt idx="1405">
                  <c:v>5.2204102321407859</c:v>
                </c:pt>
                <c:pt idx="1406">
                  <c:v>5.2227039716223675</c:v>
                </c:pt>
                <c:pt idx="1407">
                  <c:v>5.2249977111039492</c:v>
                </c:pt>
                <c:pt idx="1408">
                  <c:v>5.2272914505855308</c:v>
                </c:pt>
                <c:pt idx="1409">
                  <c:v>5.2295851900671124</c:v>
                </c:pt>
                <c:pt idx="1410">
                  <c:v>5.231878929548694</c:v>
                </c:pt>
                <c:pt idx="1411">
                  <c:v>5.2341726690302757</c:v>
                </c:pt>
                <c:pt idx="1412">
                  <c:v>5.2364664085118573</c:v>
                </c:pt>
                <c:pt idx="1413">
                  <c:v>5.2387601479934389</c:v>
                </c:pt>
                <c:pt idx="1414">
                  <c:v>5.2410538874750205</c:v>
                </c:pt>
                <c:pt idx="1415">
                  <c:v>5.2433476269566022</c:v>
                </c:pt>
                <c:pt idx="1416">
                  <c:v>5.2456413664381838</c:v>
                </c:pt>
                <c:pt idx="1417">
                  <c:v>5.2479351059197654</c:v>
                </c:pt>
                <c:pt idx="1418">
                  <c:v>5.250228845401347</c:v>
                </c:pt>
                <c:pt idx="1419">
                  <c:v>5.2525225848829287</c:v>
                </c:pt>
                <c:pt idx="1420">
                  <c:v>5.2548163243645103</c:v>
                </c:pt>
                <c:pt idx="1421">
                  <c:v>5.2571100638460919</c:v>
                </c:pt>
                <c:pt idx="1422">
                  <c:v>5.2594038033276735</c:v>
                </c:pt>
                <c:pt idx="1423">
                  <c:v>5.2616975428092552</c:v>
                </c:pt>
                <c:pt idx="1424">
                  <c:v>5.2639912822908368</c:v>
                </c:pt>
                <c:pt idx="1425">
                  <c:v>5.2662850217724184</c:v>
                </c:pt>
                <c:pt idx="1426">
                  <c:v>5.268578761254</c:v>
                </c:pt>
                <c:pt idx="1427">
                  <c:v>5.2708725007355817</c:v>
                </c:pt>
                <c:pt idx="1428">
                  <c:v>5.2731662402171633</c:v>
                </c:pt>
                <c:pt idx="1429">
                  <c:v>5.2754599796987449</c:v>
                </c:pt>
                <c:pt idx="1430">
                  <c:v>5.2777537191803265</c:v>
                </c:pt>
                <c:pt idx="1431">
                  <c:v>5.2800474586619082</c:v>
                </c:pt>
                <c:pt idx="1432">
                  <c:v>5.2823411981434898</c:v>
                </c:pt>
                <c:pt idx="1433">
                  <c:v>5.2846349376250714</c:v>
                </c:pt>
                <c:pt idx="1434">
                  <c:v>5.286928677106653</c:v>
                </c:pt>
                <c:pt idx="1435">
                  <c:v>5.2892224165882347</c:v>
                </c:pt>
                <c:pt idx="1436">
                  <c:v>5.2915161560698163</c:v>
                </c:pt>
                <c:pt idx="1437">
                  <c:v>5.2938098955513979</c:v>
                </c:pt>
                <c:pt idx="1438">
                  <c:v>5.2961036350329795</c:v>
                </c:pt>
                <c:pt idx="1439">
                  <c:v>5.2983973745145612</c:v>
                </c:pt>
                <c:pt idx="1440">
                  <c:v>5.3006911139961428</c:v>
                </c:pt>
                <c:pt idx="1441">
                  <c:v>5.3029848534777244</c:v>
                </c:pt>
                <c:pt idx="1442">
                  <c:v>5.305278592959306</c:v>
                </c:pt>
                <c:pt idx="1443">
                  <c:v>5.3075723324408877</c:v>
                </c:pt>
                <c:pt idx="1444">
                  <c:v>5.3098660719224693</c:v>
                </c:pt>
                <c:pt idx="1445">
                  <c:v>5.3121598114040509</c:v>
                </c:pt>
                <c:pt idx="1446">
                  <c:v>5.3144535508856325</c:v>
                </c:pt>
                <c:pt idx="1447">
                  <c:v>5.3167472903672142</c:v>
                </c:pt>
                <c:pt idx="1448">
                  <c:v>5.3190410298487958</c:v>
                </c:pt>
                <c:pt idx="1449">
                  <c:v>5.3213347693303774</c:v>
                </c:pt>
                <c:pt idx="1450">
                  <c:v>5.323628508811959</c:v>
                </c:pt>
                <c:pt idx="1451">
                  <c:v>5.3259222482935407</c:v>
                </c:pt>
                <c:pt idx="1452">
                  <c:v>5.3282159877751223</c:v>
                </c:pt>
                <c:pt idx="1453">
                  <c:v>5.3305097272567039</c:v>
                </c:pt>
                <c:pt idx="1454">
                  <c:v>5.3328034667382855</c:v>
                </c:pt>
                <c:pt idx="1455">
                  <c:v>5.3350972062198672</c:v>
                </c:pt>
                <c:pt idx="1456">
                  <c:v>5.3373909457014488</c:v>
                </c:pt>
                <c:pt idx="1457">
                  <c:v>5.3396846851830304</c:v>
                </c:pt>
                <c:pt idx="1458">
                  <c:v>5.341978424664612</c:v>
                </c:pt>
                <c:pt idx="1459">
                  <c:v>5.3442721641461937</c:v>
                </c:pt>
                <c:pt idx="1460">
                  <c:v>5.3465659036277753</c:v>
                </c:pt>
                <c:pt idx="1461">
                  <c:v>5.3488596431093569</c:v>
                </c:pt>
                <c:pt idx="1462">
                  <c:v>5.3511533825909385</c:v>
                </c:pt>
                <c:pt idx="1463">
                  <c:v>5.3534471220725202</c:v>
                </c:pt>
                <c:pt idx="1464">
                  <c:v>5.3557408615541018</c:v>
                </c:pt>
                <c:pt idx="1465">
                  <c:v>5.3580346010356834</c:v>
                </c:pt>
                <c:pt idx="1466">
                  <c:v>5.360328340517265</c:v>
                </c:pt>
                <c:pt idx="1467">
                  <c:v>5.3626220799988467</c:v>
                </c:pt>
                <c:pt idx="1468">
                  <c:v>5.3649158194804283</c:v>
                </c:pt>
                <c:pt idx="1469">
                  <c:v>5.3672095589620099</c:v>
                </c:pt>
                <c:pt idx="1470">
                  <c:v>5.3695032984435915</c:v>
                </c:pt>
                <c:pt idx="1471">
                  <c:v>5.3717970379251732</c:v>
                </c:pt>
                <c:pt idx="1472">
                  <c:v>5.3740907774067548</c:v>
                </c:pt>
                <c:pt idx="1473">
                  <c:v>5.3763845168883364</c:v>
                </c:pt>
                <c:pt idx="1474">
                  <c:v>5.378678256369918</c:v>
                </c:pt>
                <c:pt idx="1475">
                  <c:v>5.3809719958514997</c:v>
                </c:pt>
                <c:pt idx="1476">
                  <c:v>5.3832657353330813</c:v>
                </c:pt>
                <c:pt idx="1477">
                  <c:v>5.3855594748146629</c:v>
                </c:pt>
                <c:pt idx="1478">
                  <c:v>5.3878532142962445</c:v>
                </c:pt>
                <c:pt idx="1479">
                  <c:v>5.3901469537778262</c:v>
                </c:pt>
                <c:pt idx="1480">
                  <c:v>5.3924406932594078</c:v>
                </c:pt>
                <c:pt idx="1481">
                  <c:v>5.3947344327409894</c:v>
                </c:pt>
                <c:pt idx="1482">
                  <c:v>5.397028172222571</c:v>
                </c:pt>
                <c:pt idx="1483">
                  <c:v>5.3993219117041527</c:v>
                </c:pt>
                <c:pt idx="1484">
                  <c:v>5.4016156511857343</c:v>
                </c:pt>
                <c:pt idx="1485">
                  <c:v>5.4039093906673159</c:v>
                </c:pt>
                <c:pt idx="1486">
                  <c:v>5.4062031301488975</c:v>
                </c:pt>
                <c:pt idx="1487">
                  <c:v>5.4084968696304792</c:v>
                </c:pt>
                <c:pt idx="1488">
                  <c:v>5.4107906091120608</c:v>
                </c:pt>
                <c:pt idx="1489">
                  <c:v>5.4130843485936424</c:v>
                </c:pt>
                <c:pt idx="1490">
                  <c:v>5.415378088075224</c:v>
                </c:pt>
                <c:pt idx="1491">
                  <c:v>5.4176718275568057</c:v>
                </c:pt>
                <c:pt idx="1492">
                  <c:v>5.4199655670383873</c:v>
                </c:pt>
                <c:pt idx="1493">
                  <c:v>5.4222593065199689</c:v>
                </c:pt>
                <c:pt idx="1494">
                  <c:v>5.4245530460015505</c:v>
                </c:pt>
                <c:pt idx="1495">
                  <c:v>5.4268467854831322</c:v>
                </c:pt>
                <c:pt idx="1496">
                  <c:v>5.4291405249647138</c:v>
                </c:pt>
                <c:pt idx="1497">
                  <c:v>5.4314342644462954</c:v>
                </c:pt>
                <c:pt idx="1498">
                  <c:v>5.433728003927877</c:v>
                </c:pt>
                <c:pt idx="1499">
                  <c:v>5.4360217434094587</c:v>
                </c:pt>
                <c:pt idx="1500">
                  <c:v>5.4383154828910403</c:v>
                </c:pt>
                <c:pt idx="1501">
                  <c:v>5.4406092223726219</c:v>
                </c:pt>
                <c:pt idx="1502">
                  <c:v>7.4406092223726219</c:v>
                </c:pt>
              </c:numCache>
            </c:numRef>
          </c:xVal>
          <c:yVal>
            <c:numRef>
              <c:f>'Beregninger scenarie 2'!$H$29:$H$1531</c:f>
              <c:numCache>
                <c:formatCode>#,##0.00</c:formatCode>
                <c:ptCount val="1503"/>
                <c:pt idx="0">
                  <c:v>1.2203046111863605</c:v>
                </c:pt>
                <c:pt idx="1">
                  <c:v>1.2203046111863605</c:v>
                </c:pt>
                <c:pt idx="2">
                  <c:v>1.2180108717047786</c:v>
                </c:pt>
                <c:pt idx="3">
                  <c:v>1.2157171322231968</c:v>
                </c:pt>
                <c:pt idx="4">
                  <c:v>1.2134233927416149</c:v>
                </c:pt>
                <c:pt idx="5">
                  <c:v>1.2111296532600333</c:v>
                </c:pt>
                <c:pt idx="6">
                  <c:v>1.2088359137784515</c:v>
                </c:pt>
                <c:pt idx="7">
                  <c:v>1.2065421742968696</c:v>
                </c:pt>
                <c:pt idx="8">
                  <c:v>1.2042484348152878</c:v>
                </c:pt>
                <c:pt idx="9">
                  <c:v>1.2019546953337059</c:v>
                </c:pt>
                <c:pt idx="10">
                  <c:v>1.1996609558521241</c:v>
                </c:pt>
                <c:pt idx="11">
                  <c:v>1.1973672163705422</c:v>
                </c:pt>
                <c:pt idx="12">
                  <c:v>1.1950734768889606</c:v>
                </c:pt>
                <c:pt idx="13">
                  <c:v>1.1927797374073787</c:v>
                </c:pt>
                <c:pt idx="14">
                  <c:v>1.1904859979257969</c:v>
                </c:pt>
                <c:pt idx="15">
                  <c:v>1.1881922584442151</c:v>
                </c:pt>
                <c:pt idx="16">
                  <c:v>1.1858985189626332</c:v>
                </c:pt>
                <c:pt idx="17">
                  <c:v>1.1836047794810514</c:v>
                </c:pt>
                <c:pt idx="18">
                  <c:v>1.1813110399994697</c:v>
                </c:pt>
                <c:pt idx="19">
                  <c:v>1.1790173005178879</c:v>
                </c:pt>
                <c:pt idx="20">
                  <c:v>1.176723561036306</c:v>
                </c:pt>
                <c:pt idx="21">
                  <c:v>1.1744298215547242</c:v>
                </c:pt>
                <c:pt idx="22">
                  <c:v>1.1721360820731423</c:v>
                </c:pt>
                <c:pt idx="23">
                  <c:v>1.1698423425915605</c:v>
                </c:pt>
                <c:pt idx="24">
                  <c:v>1.1675486031099789</c:v>
                </c:pt>
                <c:pt idx="25">
                  <c:v>1.165254863628397</c:v>
                </c:pt>
                <c:pt idx="26">
                  <c:v>1.1629611241468152</c:v>
                </c:pt>
                <c:pt idx="27">
                  <c:v>1.1606673846652333</c:v>
                </c:pt>
                <c:pt idx="28">
                  <c:v>1.1583736451836515</c:v>
                </c:pt>
                <c:pt idx="29">
                  <c:v>1.1560799057020696</c:v>
                </c:pt>
                <c:pt idx="30">
                  <c:v>1.1537861662204878</c:v>
                </c:pt>
                <c:pt idx="31">
                  <c:v>1.1514924267389062</c:v>
                </c:pt>
                <c:pt idx="32">
                  <c:v>1.1491986872573243</c:v>
                </c:pt>
                <c:pt idx="33">
                  <c:v>1.1469049477757425</c:v>
                </c:pt>
                <c:pt idx="34">
                  <c:v>1.1446112082941606</c:v>
                </c:pt>
                <c:pt idx="35">
                  <c:v>1.1423174688125788</c:v>
                </c:pt>
                <c:pt idx="36">
                  <c:v>1.1400237293309969</c:v>
                </c:pt>
                <c:pt idx="37">
                  <c:v>1.1377299898494151</c:v>
                </c:pt>
                <c:pt idx="38">
                  <c:v>1.1354362503678332</c:v>
                </c:pt>
                <c:pt idx="39">
                  <c:v>1.1331425108862516</c:v>
                </c:pt>
                <c:pt idx="40">
                  <c:v>1.1308487714046698</c:v>
                </c:pt>
                <c:pt idx="41">
                  <c:v>1.1285550319230879</c:v>
                </c:pt>
                <c:pt idx="42">
                  <c:v>1.1262612924415061</c:v>
                </c:pt>
                <c:pt idx="43">
                  <c:v>1.1239675529599242</c:v>
                </c:pt>
                <c:pt idx="44">
                  <c:v>1.1216738134783424</c:v>
                </c:pt>
                <c:pt idx="45">
                  <c:v>1.1193800739967605</c:v>
                </c:pt>
                <c:pt idx="46">
                  <c:v>1.1170863345151787</c:v>
                </c:pt>
                <c:pt idx="47">
                  <c:v>1.1147925950335971</c:v>
                </c:pt>
                <c:pt idx="48">
                  <c:v>1.1124988555520152</c:v>
                </c:pt>
                <c:pt idx="49">
                  <c:v>1.1102051160704334</c:v>
                </c:pt>
                <c:pt idx="50">
                  <c:v>1.1079113765888515</c:v>
                </c:pt>
                <c:pt idx="51">
                  <c:v>1.1056176371072697</c:v>
                </c:pt>
                <c:pt idx="52">
                  <c:v>1.1033238976256878</c:v>
                </c:pt>
                <c:pt idx="53">
                  <c:v>1.101030158144106</c:v>
                </c:pt>
                <c:pt idx="54">
                  <c:v>1.0987364186625241</c:v>
                </c:pt>
                <c:pt idx="55">
                  <c:v>1.0964426791809425</c:v>
                </c:pt>
                <c:pt idx="56">
                  <c:v>1.0941489396993607</c:v>
                </c:pt>
                <c:pt idx="57">
                  <c:v>1.0918552002177788</c:v>
                </c:pt>
                <c:pt idx="58">
                  <c:v>1.089561460736197</c:v>
                </c:pt>
                <c:pt idx="59">
                  <c:v>1.0872677212546151</c:v>
                </c:pt>
                <c:pt idx="60">
                  <c:v>1.0849739817730333</c:v>
                </c:pt>
                <c:pt idx="61">
                  <c:v>1.0826802422914514</c:v>
                </c:pt>
                <c:pt idx="62">
                  <c:v>1.0803865028098696</c:v>
                </c:pt>
                <c:pt idx="63">
                  <c:v>1.078092763328288</c:v>
                </c:pt>
                <c:pt idx="64">
                  <c:v>1.0757990238467061</c:v>
                </c:pt>
                <c:pt idx="65">
                  <c:v>1.0735052843651243</c:v>
                </c:pt>
                <c:pt idx="66">
                  <c:v>1.0712115448835424</c:v>
                </c:pt>
                <c:pt idx="67">
                  <c:v>1.0689178054019606</c:v>
                </c:pt>
                <c:pt idx="68">
                  <c:v>1.0666240659203787</c:v>
                </c:pt>
                <c:pt idx="69">
                  <c:v>1.0643303264387969</c:v>
                </c:pt>
                <c:pt idx="70">
                  <c:v>1.0620365869572153</c:v>
                </c:pt>
                <c:pt idx="71">
                  <c:v>1.0597428474756334</c:v>
                </c:pt>
                <c:pt idx="72">
                  <c:v>1.0574491079940516</c:v>
                </c:pt>
                <c:pt idx="73">
                  <c:v>1.0551553685124697</c:v>
                </c:pt>
                <c:pt idx="74">
                  <c:v>1.0528616290308879</c:v>
                </c:pt>
                <c:pt idx="75">
                  <c:v>1.050567889549306</c:v>
                </c:pt>
                <c:pt idx="76">
                  <c:v>1.0482741500677242</c:v>
                </c:pt>
                <c:pt idx="77">
                  <c:v>1.0459804105861423</c:v>
                </c:pt>
                <c:pt idx="78">
                  <c:v>1.0436866711045605</c:v>
                </c:pt>
                <c:pt idx="79">
                  <c:v>1.0413929316229789</c:v>
                </c:pt>
                <c:pt idx="80">
                  <c:v>1.039099192141397</c:v>
                </c:pt>
                <c:pt idx="81">
                  <c:v>1.0368054526598152</c:v>
                </c:pt>
                <c:pt idx="82">
                  <c:v>1.0345117131782333</c:v>
                </c:pt>
                <c:pt idx="83">
                  <c:v>1.0322179736966515</c:v>
                </c:pt>
                <c:pt idx="84">
                  <c:v>1.0299242342150696</c:v>
                </c:pt>
                <c:pt idx="85">
                  <c:v>1.0276304947334878</c:v>
                </c:pt>
                <c:pt idx="86">
                  <c:v>1.0253367552519062</c:v>
                </c:pt>
                <c:pt idx="87">
                  <c:v>1.0230430157703243</c:v>
                </c:pt>
                <c:pt idx="88">
                  <c:v>1.0207492762887425</c:v>
                </c:pt>
                <c:pt idx="89">
                  <c:v>1.0184555368071606</c:v>
                </c:pt>
                <c:pt idx="90">
                  <c:v>1.0161617973255788</c:v>
                </c:pt>
                <c:pt idx="91">
                  <c:v>1.0138680578439969</c:v>
                </c:pt>
                <c:pt idx="92">
                  <c:v>1.0115743183624151</c:v>
                </c:pt>
                <c:pt idx="93">
                  <c:v>1.0092805788808332</c:v>
                </c:pt>
                <c:pt idx="94">
                  <c:v>1.0069868393992514</c:v>
                </c:pt>
                <c:pt idx="95">
                  <c:v>1.0046930999176698</c:v>
                </c:pt>
                <c:pt idx="96">
                  <c:v>1.0023993604360879</c:v>
                </c:pt>
                <c:pt idx="97">
                  <c:v>1.0001056209545061</c:v>
                </c:pt>
                <c:pt idx="98">
                  <c:v>0.99781188147292421</c:v>
                </c:pt>
                <c:pt idx="99">
                  <c:v>0.99551814199134236</c:v>
                </c:pt>
                <c:pt idx="100">
                  <c:v>0.99322440250976052</c:v>
                </c:pt>
                <c:pt idx="101">
                  <c:v>0.99093066302817878</c:v>
                </c:pt>
                <c:pt idx="102">
                  <c:v>0.98863692354659694</c:v>
                </c:pt>
                <c:pt idx="103">
                  <c:v>0.98634318406501509</c:v>
                </c:pt>
                <c:pt idx="104">
                  <c:v>0.98404944458343335</c:v>
                </c:pt>
                <c:pt idx="105">
                  <c:v>0.98175570510185151</c:v>
                </c:pt>
                <c:pt idx="106">
                  <c:v>0.97946196562026966</c:v>
                </c:pt>
                <c:pt idx="107">
                  <c:v>0.97716822613868781</c:v>
                </c:pt>
                <c:pt idx="108">
                  <c:v>0.97487448665710597</c:v>
                </c:pt>
                <c:pt idx="109">
                  <c:v>0.97258074717552423</c:v>
                </c:pt>
                <c:pt idx="110">
                  <c:v>0.97028700769394238</c:v>
                </c:pt>
                <c:pt idx="111">
                  <c:v>0.96799326821236065</c:v>
                </c:pt>
                <c:pt idx="112">
                  <c:v>0.9656995287307788</c:v>
                </c:pt>
                <c:pt idx="113">
                  <c:v>0.96340578924919695</c:v>
                </c:pt>
                <c:pt idx="114">
                  <c:v>0.96111204976761522</c:v>
                </c:pt>
                <c:pt idx="115">
                  <c:v>0.95881831028603348</c:v>
                </c:pt>
                <c:pt idx="116">
                  <c:v>0.95652457080445163</c:v>
                </c:pt>
                <c:pt idx="117">
                  <c:v>0.95423083132286979</c:v>
                </c:pt>
                <c:pt idx="118">
                  <c:v>0.95193709184128805</c:v>
                </c:pt>
                <c:pt idx="119">
                  <c:v>0.94964335235970632</c:v>
                </c:pt>
                <c:pt idx="120">
                  <c:v>0.94734961287812447</c:v>
                </c:pt>
                <c:pt idx="121">
                  <c:v>0.94505587339654262</c:v>
                </c:pt>
                <c:pt idx="122">
                  <c:v>0.94276213391496089</c:v>
                </c:pt>
                <c:pt idx="123">
                  <c:v>0.94046839443337915</c:v>
                </c:pt>
                <c:pt idx="124">
                  <c:v>0.9381746549517973</c:v>
                </c:pt>
                <c:pt idx="125">
                  <c:v>0.93588091547021546</c:v>
                </c:pt>
                <c:pt idx="126">
                  <c:v>0.93358717598863372</c:v>
                </c:pt>
                <c:pt idx="127">
                  <c:v>0.93129343650705199</c:v>
                </c:pt>
                <c:pt idx="128">
                  <c:v>0.92899969702547014</c:v>
                </c:pt>
                <c:pt idx="129">
                  <c:v>0.92670595754388829</c:v>
                </c:pt>
                <c:pt idx="130">
                  <c:v>0.92441221806230656</c:v>
                </c:pt>
                <c:pt idx="131">
                  <c:v>0.92211847858072482</c:v>
                </c:pt>
                <c:pt idx="132">
                  <c:v>0.91982473909914297</c:v>
                </c:pt>
                <c:pt idx="133">
                  <c:v>0.91753099961756113</c:v>
                </c:pt>
                <c:pt idx="134">
                  <c:v>0.91523726013597939</c:v>
                </c:pt>
                <c:pt idx="135">
                  <c:v>0.91294352065439766</c:v>
                </c:pt>
                <c:pt idx="136">
                  <c:v>0.91064978117281581</c:v>
                </c:pt>
                <c:pt idx="137">
                  <c:v>0.90835604169123396</c:v>
                </c:pt>
                <c:pt idx="138">
                  <c:v>0.90606230220965223</c:v>
                </c:pt>
                <c:pt idx="139">
                  <c:v>0.90376856272807049</c:v>
                </c:pt>
                <c:pt idx="140">
                  <c:v>0.90147482324648864</c:v>
                </c:pt>
                <c:pt idx="141">
                  <c:v>0.8991810837649068</c:v>
                </c:pt>
                <c:pt idx="142">
                  <c:v>0.89688734428332506</c:v>
                </c:pt>
                <c:pt idx="143">
                  <c:v>0.89459360480174333</c:v>
                </c:pt>
                <c:pt idx="144">
                  <c:v>0.89229986532016148</c:v>
                </c:pt>
                <c:pt idx="145">
                  <c:v>0.89000612583857963</c:v>
                </c:pt>
                <c:pt idx="146">
                  <c:v>0.8877123863569979</c:v>
                </c:pt>
                <c:pt idx="147">
                  <c:v>0.88541864687541616</c:v>
                </c:pt>
                <c:pt idx="148">
                  <c:v>0.88312490739383431</c:v>
                </c:pt>
                <c:pt idx="149">
                  <c:v>0.88083116791225247</c:v>
                </c:pt>
                <c:pt idx="150">
                  <c:v>0.87853742843067073</c:v>
                </c:pt>
                <c:pt idx="151">
                  <c:v>0.87624368894908899</c:v>
                </c:pt>
                <c:pt idx="152">
                  <c:v>0.87394994946750715</c:v>
                </c:pt>
                <c:pt idx="153">
                  <c:v>0.8716562099859253</c:v>
                </c:pt>
                <c:pt idx="154">
                  <c:v>0.86936247050434357</c:v>
                </c:pt>
                <c:pt idx="155">
                  <c:v>0.86706873102276183</c:v>
                </c:pt>
                <c:pt idx="156">
                  <c:v>0.86477499154117998</c:v>
                </c:pt>
                <c:pt idx="157">
                  <c:v>0.86248125205959814</c:v>
                </c:pt>
                <c:pt idx="158">
                  <c:v>0.8601875125780164</c:v>
                </c:pt>
                <c:pt idx="159">
                  <c:v>0.85789377309643466</c:v>
                </c:pt>
                <c:pt idx="160">
                  <c:v>0.85560003361485282</c:v>
                </c:pt>
                <c:pt idx="161">
                  <c:v>0.85330629413327097</c:v>
                </c:pt>
                <c:pt idx="162">
                  <c:v>0.85101255465168923</c:v>
                </c:pt>
                <c:pt idx="163">
                  <c:v>0.8487188151701075</c:v>
                </c:pt>
                <c:pt idx="164">
                  <c:v>0.84642507568852565</c:v>
                </c:pt>
                <c:pt idx="165">
                  <c:v>0.84413133620694381</c:v>
                </c:pt>
                <c:pt idx="166">
                  <c:v>0.84183759672536207</c:v>
                </c:pt>
                <c:pt idx="167">
                  <c:v>0.83954385724378033</c:v>
                </c:pt>
                <c:pt idx="168">
                  <c:v>0.83725011776219849</c:v>
                </c:pt>
                <c:pt idx="169">
                  <c:v>0.83495637828061664</c:v>
                </c:pt>
                <c:pt idx="170">
                  <c:v>0.8326626387990349</c:v>
                </c:pt>
                <c:pt idx="171">
                  <c:v>0.83036889931745317</c:v>
                </c:pt>
                <c:pt idx="172">
                  <c:v>0.82807515983587132</c:v>
                </c:pt>
                <c:pt idx="173">
                  <c:v>0.82578142035428947</c:v>
                </c:pt>
                <c:pt idx="174">
                  <c:v>0.82348768087270774</c:v>
                </c:pt>
                <c:pt idx="175">
                  <c:v>0.821193941391126</c:v>
                </c:pt>
                <c:pt idx="176">
                  <c:v>0.81890020190954416</c:v>
                </c:pt>
                <c:pt idx="177">
                  <c:v>0.81660646242796231</c:v>
                </c:pt>
                <c:pt idx="178">
                  <c:v>0.81431272294638057</c:v>
                </c:pt>
                <c:pt idx="179">
                  <c:v>0.81201898346479884</c:v>
                </c:pt>
                <c:pt idx="180">
                  <c:v>0.80972524398321699</c:v>
                </c:pt>
                <c:pt idx="181">
                  <c:v>0.80743150450163514</c:v>
                </c:pt>
                <c:pt idx="182">
                  <c:v>0.80513776502005341</c:v>
                </c:pt>
                <c:pt idx="183">
                  <c:v>0.80284402553847167</c:v>
                </c:pt>
                <c:pt idx="184">
                  <c:v>0.80055028605688983</c:v>
                </c:pt>
                <c:pt idx="185">
                  <c:v>0.79825654657530798</c:v>
                </c:pt>
                <c:pt idx="186">
                  <c:v>0.79596280709372624</c:v>
                </c:pt>
                <c:pt idx="187">
                  <c:v>0.79366906761214451</c:v>
                </c:pt>
                <c:pt idx="188">
                  <c:v>0.79137532813056266</c:v>
                </c:pt>
                <c:pt idx="189">
                  <c:v>0.78908158864898081</c:v>
                </c:pt>
                <c:pt idx="190">
                  <c:v>0.78678784916739908</c:v>
                </c:pt>
                <c:pt idx="191">
                  <c:v>0.78449410968581734</c:v>
                </c:pt>
                <c:pt idx="192">
                  <c:v>0.7822003702042355</c:v>
                </c:pt>
                <c:pt idx="193">
                  <c:v>0.77990663072265365</c:v>
                </c:pt>
                <c:pt idx="194">
                  <c:v>0.77761289124107191</c:v>
                </c:pt>
                <c:pt idx="195">
                  <c:v>0.77531915175949018</c:v>
                </c:pt>
                <c:pt idx="196">
                  <c:v>0.77302541227790833</c:v>
                </c:pt>
                <c:pt idx="197">
                  <c:v>0.77073167279632648</c:v>
                </c:pt>
                <c:pt idx="198">
                  <c:v>0.76843793331474475</c:v>
                </c:pt>
                <c:pt idx="199">
                  <c:v>0.76614419383316301</c:v>
                </c:pt>
                <c:pt idx="200">
                  <c:v>0.76385045435158117</c:v>
                </c:pt>
                <c:pt idx="201">
                  <c:v>0.76155671486999932</c:v>
                </c:pt>
                <c:pt idx="202">
                  <c:v>0.75926297538841758</c:v>
                </c:pt>
                <c:pt idx="203">
                  <c:v>0.75696923590683585</c:v>
                </c:pt>
                <c:pt idx="204">
                  <c:v>0.754675496425254</c:v>
                </c:pt>
                <c:pt idx="205">
                  <c:v>0.75238175694367215</c:v>
                </c:pt>
                <c:pt idx="206">
                  <c:v>0.75008801746209042</c:v>
                </c:pt>
                <c:pt idx="207">
                  <c:v>0.74779427798050868</c:v>
                </c:pt>
                <c:pt idx="208">
                  <c:v>0.74550053849892683</c:v>
                </c:pt>
                <c:pt idx="209">
                  <c:v>0.74320679901734499</c:v>
                </c:pt>
                <c:pt idx="210">
                  <c:v>0.74091305953576325</c:v>
                </c:pt>
                <c:pt idx="211">
                  <c:v>0.73861932005418152</c:v>
                </c:pt>
                <c:pt idx="212">
                  <c:v>0.73632558057259967</c:v>
                </c:pt>
                <c:pt idx="213">
                  <c:v>0.73403184109101782</c:v>
                </c:pt>
                <c:pt idx="214">
                  <c:v>0.73173810160943609</c:v>
                </c:pt>
                <c:pt idx="215">
                  <c:v>0.72944436212785435</c:v>
                </c:pt>
                <c:pt idx="216">
                  <c:v>0.7271506226462725</c:v>
                </c:pt>
                <c:pt idx="217">
                  <c:v>0.72485688316469066</c:v>
                </c:pt>
                <c:pt idx="218">
                  <c:v>0.72256314368310892</c:v>
                </c:pt>
                <c:pt idx="219">
                  <c:v>0.72026940420152707</c:v>
                </c:pt>
                <c:pt idx="220">
                  <c:v>0.71797566471994523</c:v>
                </c:pt>
                <c:pt idx="221">
                  <c:v>0.71568192523836338</c:v>
                </c:pt>
                <c:pt idx="222">
                  <c:v>0.71338818575678153</c:v>
                </c:pt>
                <c:pt idx="223">
                  <c:v>0.71109444627519969</c:v>
                </c:pt>
                <c:pt idx="224">
                  <c:v>0.70880070679361784</c:v>
                </c:pt>
                <c:pt idx="225">
                  <c:v>0.70650696731203599</c:v>
                </c:pt>
                <c:pt idx="226">
                  <c:v>0.70421322783045415</c:v>
                </c:pt>
                <c:pt idx="227">
                  <c:v>0.7019194883488723</c:v>
                </c:pt>
                <c:pt idx="228">
                  <c:v>0.69962574886729045</c:v>
                </c:pt>
                <c:pt idx="229">
                  <c:v>0.69733200938570861</c:v>
                </c:pt>
                <c:pt idx="230">
                  <c:v>0.69503826990412676</c:v>
                </c:pt>
                <c:pt idx="231">
                  <c:v>0.69274453042254491</c:v>
                </c:pt>
                <c:pt idx="232">
                  <c:v>0.69045079094096307</c:v>
                </c:pt>
                <c:pt idx="233">
                  <c:v>0.68815705145938122</c:v>
                </c:pt>
                <c:pt idx="234">
                  <c:v>0.68586331197779937</c:v>
                </c:pt>
                <c:pt idx="235">
                  <c:v>0.68356957249621753</c:v>
                </c:pt>
                <c:pt idx="236">
                  <c:v>0.68127583301463568</c:v>
                </c:pt>
                <c:pt idx="237">
                  <c:v>0.67898209353305383</c:v>
                </c:pt>
                <c:pt idx="238">
                  <c:v>0.67668835405147199</c:v>
                </c:pt>
                <c:pt idx="239">
                  <c:v>0.67439461456989014</c:v>
                </c:pt>
                <c:pt idx="240">
                  <c:v>0.67210087508830829</c:v>
                </c:pt>
                <c:pt idx="241">
                  <c:v>0.66980713560672644</c:v>
                </c:pt>
                <c:pt idx="242">
                  <c:v>0.6675133961251446</c:v>
                </c:pt>
                <c:pt idx="243">
                  <c:v>0.66521965664356275</c:v>
                </c:pt>
                <c:pt idx="244">
                  <c:v>0.6629259171619809</c:v>
                </c:pt>
                <c:pt idx="245">
                  <c:v>0.66063217768039906</c:v>
                </c:pt>
                <c:pt idx="246">
                  <c:v>0.65833843819881721</c:v>
                </c:pt>
                <c:pt idx="247">
                  <c:v>0.65604469871723536</c:v>
                </c:pt>
                <c:pt idx="248">
                  <c:v>0.65375095923565352</c:v>
                </c:pt>
                <c:pt idx="249">
                  <c:v>0.65145721975407167</c:v>
                </c:pt>
                <c:pt idx="250">
                  <c:v>0.64916348027248982</c:v>
                </c:pt>
                <c:pt idx="251">
                  <c:v>0.64686974079090798</c:v>
                </c:pt>
                <c:pt idx="252">
                  <c:v>0.64457600130932613</c:v>
                </c:pt>
                <c:pt idx="253">
                  <c:v>0.64228226182774428</c:v>
                </c:pt>
                <c:pt idx="254">
                  <c:v>0.63998852234616244</c:v>
                </c:pt>
                <c:pt idx="255">
                  <c:v>0.63769478286458059</c:v>
                </c:pt>
                <c:pt idx="256">
                  <c:v>0.63540104338299874</c:v>
                </c:pt>
                <c:pt idx="257">
                  <c:v>0.6331073039014169</c:v>
                </c:pt>
                <c:pt idx="258">
                  <c:v>0.63081356441983505</c:v>
                </c:pt>
                <c:pt idx="259">
                  <c:v>0.6285198249382532</c:v>
                </c:pt>
                <c:pt idx="260">
                  <c:v>0.62622608545667136</c:v>
                </c:pt>
                <c:pt idx="261">
                  <c:v>0.62393234597508951</c:v>
                </c:pt>
                <c:pt idx="262">
                  <c:v>0.62163860649350766</c:v>
                </c:pt>
                <c:pt idx="263">
                  <c:v>0.61934486701192581</c:v>
                </c:pt>
                <c:pt idx="264">
                  <c:v>0.61705112753034397</c:v>
                </c:pt>
                <c:pt idx="265">
                  <c:v>0.61475738804876212</c:v>
                </c:pt>
                <c:pt idx="266">
                  <c:v>0.61246364856718027</c:v>
                </c:pt>
                <c:pt idx="267">
                  <c:v>0.61016990908559843</c:v>
                </c:pt>
                <c:pt idx="268">
                  <c:v>0.60787616960401658</c:v>
                </c:pt>
                <c:pt idx="269">
                  <c:v>0.60558243012243473</c:v>
                </c:pt>
                <c:pt idx="270">
                  <c:v>0.60328869064085289</c:v>
                </c:pt>
                <c:pt idx="271">
                  <c:v>0.60099495115927104</c:v>
                </c:pt>
                <c:pt idx="272">
                  <c:v>0.59870121167768919</c:v>
                </c:pt>
                <c:pt idx="273">
                  <c:v>0.59640747219610735</c:v>
                </c:pt>
                <c:pt idx="274">
                  <c:v>0.5941137327145255</c:v>
                </c:pt>
                <c:pt idx="275">
                  <c:v>0.59181999323294365</c:v>
                </c:pt>
                <c:pt idx="276">
                  <c:v>0.58952625375136181</c:v>
                </c:pt>
                <c:pt idx="277">
                  <c:v>0.58723251426977996</c:v>
                </c:pt>
                <c:pt idx="278">
                  <c:v>0.58493877478819811</c:v>
                </c:pt>
                <c:pt idx="279">
                  <c:v>0.58264503530661627</c:v>
                </c:pt>
                <c:pt idx="280">
                  <c:v>0.58035129582503442</c:v>
                </c:pt>
                <c:pt idx="281">
                  <c:v>0.57805755634345257</c:v>
                </c:pt>
                <c:pt idx="282">
                  <c:v>0.57576381686187073</c:v>
                </c:pt>
                <c:pt idx="283">
                  <c:v>0.57347007738028888</c:v>
                </c:pt>
                <c:pt idx="284">
                  <c:v>0.57117633789870703</c:v>
                </c:pt>
                <c:pt idx="285">
                  <c:v>0.56888259841712518</c:v>
                </c:pt>
                <c:pt idx="286">
                  <c:v>0.56658885893554334</c:v>
                </c:pt>
                <c:pt idx="287">
                  <c:v>0.56429511945396149</c:v>
                </c:pt>
                <c:pt idx="288">
                  <c:v>0.56200137997237964</c:v>
                </c:pt>
                <c:pt idx="289">
                  <c:v>0.5597076404907978</c:v>
                </c:pt>
                <c:pt idx="290">
                  <c:v>0.55741390100921595</c:v>
                </c:pt>
                <c:pt idx="291">
                  <c:v>0.5551201615276341</c:v>
                </c:pt>
                <c:pt idx="292">
                  <c:v>0.55282642204605226</c:v>
                </c:pt>
                <c:pt idx="293">
                  <c:v>0.55053268256447041</c:v>
                </c:pt>
                <c:pt idx="294">
                  <c:v>0.54823894308288856</c:v>
                </c:pt>
                <c:pt idx="295">
                  <c:v>0.54594520360130672</c:v>
                </c:pt>
                <c:pt idx="296">
                  <c:v>0.54365146411972487</c:v>
                </c:pt>
                <c:pt idx="297">
                  <c:v>0.54135772463814302</c:v>
                </c:pt>
                <c:pt idx="298">
                  <c:v>0.53906398515656118</c:v>
                </c:pt>
                <c:pt idx="299">
                  <c:v>0.53677024567497933</c:v>
                </c:pt>
                <c:pt idx="300">
                  <c:v>0.53447650619339748</c:v>
                </c:pt>
                <c:pt idx="301">
                  <c:v>0.53218276671181564</c:v>
                </c:pt>
                <c:pt idx="302">
                  <c:v>0.52988902723023379</c:v>
                </c:pt>
                <c:pt idx="303">
                  <c:v>0.52759528774865194</c:v>
                </c:pt>
                <c:pt idx="304">
                  <c:v>0.5253015482670701</c:v>
                </c:pt>
                <c:pt idx="305">
                  <c:v>0.52300780878548825</c:v>
                </c:pt>
                <c:pt idx="306">
                  <c:v>0.5207140693039064</c:v>
                </c:pt>
                <c:pt idx="307">
                  <c:v>0.51842032982232455</c:v>
                </c:pt>
                <c:pt idx="308">
                  <c:v>0.51612659034074271</c:v>
                </c:pt>
                <c:pt idx="309">
                  <c:v>0.51383285085916086</c:v>
                </c:pt>
                <c:pt idx="310">
                  <c:v>0.51153911137757901</c:v>
                </c:pt>
                <c:pt idx="311">
                  <c:v>0.50924537189599717</c:v>
                </c:pt>
                <c:pt idx="312">
                  <c:v>0.50695163241441532</c:v>
                </c:pt>
                <c:pt idx="313">
                  <c:v>0.50465789293283347</c:v>
                </c:pt>
                <c:pt idx="314">
                  <c:v>0.50236415345125163</c:v>
                </c:pt>
                <c:pt idx="315">
                  <c:v>0.50007041396966978</c:v>
                </c:pt>
                <c:pt idx="316">
                  <c:v>0.49777667448808793</c:v>
                </c:pt>
                <c:pt idx="317">
                  <c:v>0.49548293500650609</c:v>
                </c:pt>
                <c:pt idx="318">
                  <c:v>0.49318919552492424</c:v>
                </c:pt>
                <c:pt idx="319">
                  <c:v>0.49089545604334239</c:v>
                </c:pt>
                <c:pt idx="320">
                  <c:v>0.48860171656176055</c:v>
                </c:pt>
                <c:pt idx="321">
                  <c:v>0.4863079770801787</c:v>
                </c:pt>
                <c:pt idx="322">
                  <c:v>0.48401423759859685</c:v>
                </c:pt>
                <c:pt idx="323">
                  <c:v>0.48172049811701501</c:v>
                </c:pt>
                <c:pt idx="324">
                  <c:v>0.47942675863543316</c:v>
                </c:pt>
                <c:pt idx="325">
                  <c:v>0.47713301915385131</c:v>
                </c:pt>
                <c:pt idx="326">
                  <c:v>0.47483927967226947</c:v>
                </c:pt>
                <c:pt idx="327">
                  <c:v>0.47254554019068762</c:v>
                </c:pt>
                <c:pt idx="328">
                  <c:v>0.47025180070910577</c:v>
                </c:pt>
                <c:pt idx="329">
                  <c:v>0.46795806122752392</c:v>
                </c:pt>
                <c:pt idx="330">
                  <c:v>0.46566432174594208</c:v>
                </c:pt>
                <c:pt idx="331">
                  <c:v>0.46337058226436023</c:v>
                </c:pt>
                <c:pt idx="332">
                  <c:v>0.46107684278277838</c:v>
                </c:pt>
                <c:pt idx="333">
                  <c:v>0.45878310330119654</c:v>
                </c:pt>
                <c:pt idx="334">
                  <c:v>0.45648936381961469</c:v>
                </c:pt>
                <c:pt idx="335">
                  <c:v>0.45419562433803284</c:v>
                </c:pt>
                <c:pt idx="336">
                  <c:v>0.451901884856451</c:v>
                </c:pt>
                <c:pt idx="337">
                  <c:v>0.44960814537486915</c:v>
                </c:pt>
                <c:pt idx="338">
                  <c:v>0.4473144058932873</c:v>
                </c:pt>
                <c:pt idx="339">
                  <c:v>0.44502066641170546</c:v>
                </c:pt>
                <c:pt idx="340">
                  <c:v>0.44272692693012361</c:v>
                </c:pt>
                <c:pt idx="341">
                  <c:v>0.44043318744854176</c:v>
                </c:pt>
                <c:pt idx="342">
                  <c:v>0.43813944796695992</c:v>
                </c:pt>
                <c:pt idx="343">
                  <c:v>0.43584570848537807</c:v>
                </c:pt>
                <c:pt idx="344">
                  <c:v>0.43355196900379622</c:v>
                </c:pt>
                <c:pt idx="345">
                  <c:v>0.43125822952221438</c:v>
                </c:pt>
                <c:pt idx="346">
                  <c:v>0.42896449004063253</c:v>
                </c:pt>
                <c:pt idx="347">
                  <c:v>0.42667075055905068</c:v>
                </c:pt>
                <c:pt idx="348">
                  <c:v>0.42437701107746884</c:v>
                </c:pt>
                <c:pt idx="349">
                  <c:v>0.42208327159588699</c:v>
                </c:pt>
                <c:pt idx="350">
                  <c:v>0.41978953211430514</c:v>
                </c:pt>
                <c:pt idx="351">
                  <c:v>0.41749579263272329</c:v>
                </c:pt>
                <c:pt idx="352">
                  <c:v>0.41520205315114145</c:v>
                </c:pt>
                <c:pt idx="353">
                  <c:v>0.4129083136695596</c:v>
                </c:pt>
                <c:pt idx="354">
                  <c:v>0.41061457418797775</c:v>
                </c:pt>
                <c:pt idx="355">
                  <c:v>0.40832083470639591</c:v>
                </c:pt>
                <c:pt idx="356">
                  <c:v>0.40602709522481406</c:v>
                </c:pt>
                <c:pt idx="357">
                  <c:v>0.40373335574323221</c:v>
                </c:pt>
                <c:pt idx="358">
                  <c:v>0.40143961626165037</c:v>
                </c:pt>
                <c:pt idx="359">
                  <c:v>0.39914587678006852</c:v>
                </c:pt>
                <c:pt idx="360">
                  <c:v>0.39685213729848667</c:v>
                </c:pt>
                <c:pt idx="361">
                  <c:v>0.39455839781690483</c:v>
                </c:pt>
                <c:pt idx="362">
                  <c:v>0.39226465833532298</c:v>
                </c:pt>
                <c:pt idx="363">
                  <c:v>0.38997091885374113</c:v>
                </c:pt>
                <c:pt idx="364">
                  <c:v>0.38767717937215929</c:v>
                </c:pt>
                <c:pt idx="365">
                  <c:v>0.38538343989057744</c:v>
                </c:pt>
                <c:pt idx="366">
                  <c:v>0.38308970040899559</c:v>
                </c:pt>
                <c:pt idx="367">
                  <c:v>0.38079596092741375</c:v>
                </c:pt>
                <c:pt idx="368">
                  <c:v>0.3785022214458319</c:v>
                </c:pt>
                <c:pt idx="369">
                  <c:v>0.37620848196425005</c:v>
                </c:pt>
                <c:pt idx="370">
                  <c:v>0.37391474248266821</c:v>
                </c:pt>
                <c:pt idx="371">
                  <c:v>0.37162100300108636</c:v>
                </c:pt>
                <c:pt idx="372">
                  <c:v>0.36932726351950451</c:v>
                </c:pt>
                <c:pt idx="373">
                  <c:v>0.36703352403792266</c:v>
                </c:pt>
                <c:pt idx="374">
                  <c:v>0.36473978455634082</c:v>
                </c:pt>
                <c:pt idx="375">
                  <c:v>0.36244604507475897</c:v>
                </c:pt>
                <c:pt idx="376">
                  <c:v>0.36015230559317712</c:v>
                </c:pt>
                <c:pt idx="377">
                  <c:v>0.35785856611159528</c:v>
                </c:pt>
                <c:pt idx="378">
                  <c:v>0.35556482663001343</c:v>
                </c:pt>
                <c:pt idx="379">
                  <c:v>0.35327108714843158</c:v>
                </c:pt>
                <c:pt idx="380">
                  <c:v>0.35097734766684974</c:v>
                </c:pt>
                <c:pt idx="381">
                  <c:v>0.34868360818526789</c:v>
                </c:pt>
                <c:pt idx="382">
                  <c:v>0.34638986870368604</c:v>
                </c:pt>
                <c:pt idx="383">
                  <c:v>0.3440961292221042</c:v>
                </c:pt>
                <c:pt idx="384">
                  <c:v>0.34180238974052235</c:v>
                </c:pt>
                <c:pt idx="385">
                  <c:v>0.3395086502589405</c:v>
                </c:pt>
                <c:pt idx="386">
                  <c:v>0.33721491077735866</c:v>
                </c:pt>
                <c:pt idx="387">
                  <c:v>0.33492117129577681</c:v>
                </c:pt>
                <c:pt idx="388">
                  <c:v>0.33262743181419496</c:v>
                </c:pt>
                <c:pt idx="389">
                  <c:v>0.33033369233261312</c:v>
                </c:pt>
                <c:pt idx="390">
                  <c:v>0.32803995285103127</c:v>
                </c:pt>
                <c:pt idx="391">
                  <c:v>0.32574621336944942</c:v>
                </c:pt>
                <c:pt idx="392">
                  <c:v>0.32345247388786758</c:v>
                </c:pt>
                <c:pt idx="393">
                  <c:v>0.32115873440628573</c:v>
                </c:pt>
                <c:pt idx="394">
                  <c:v>0.31886499492470388</c:v>
                </c:pt>
                <c:pt idx="395">
                  <c:v>0.31657125544312203</c:v>
                </c:pt>
                <c:pt idx="396">
                  <c:v>0.31427751596154019</c:v>
                </c:pt>
                <c:pt idx="397">
                  <c:v>0.31198377647995834</c:v>
                </c:pt>
                <c:pt idx="398">
                  <c:v>0.30969003699837649</c:v>
                </c:pt>
                <c:pt idx="399">
                  <c:v>0.30739629751679465</c:v>
                </c:pt>
                <c:pt idx="400">
                  <c:v>0.3051025580352128</c:v>
                </c:pt>
                <c:pt idx="401">
                  <c:v>0.30280881855363095</c:v>
                </c:pt>
                <c:pt idx="402">
                  <c:v>0.30051507907204911</c:v>
                </c:pt>
                <c:pt idx="403">
                  <c:v>0.29822133959046726</c:v>
                </c:pt>
                <c:pt idx="404">
                  <c:v>0.29592760010888541</c:v>
                </c:pt>
                <c:pt idx="405">
                  <c:v>0.29363386062730357</c:v>
                </c:pt>
                <c:pt idx="406">
                  <c:v>0.29134012114572172</c:v>
                </c:pt>
                <c:pt idx="407">
                  <c:v>0.28904638166413987</c:v>
                </c:pt>
                <c:pt idx="408">
                  <c:v>0.28675264218255803</c:v>
                </c:pt>
                <c:pt idx="409">
                  <c:v>0.28445890270097618</c:v>
                </c:pt>
                <c:pt idx="410">
                  <c:v>0.28216516321939433</c:v>
                </c:pt>
                <c:pt idx="411">
                  <c:v>0.27987142373781249</c:v>
                </c:pt>
                <c:pt idx="412">
                  <c:v>0.27757768425623064</c:v>
                </c:pt>
                <c:pt idx="413">
                  <c:v>0.27528394477464879</c:v>
                </c:pt>
                <c:pt idx="414">
                  <c:v>0.27299020529306695</c:v>
                </c:pt>
                <c:pt idx="415">
                  <c:v>0.2706964658114851</c:v>
                </c:pt>
                <c:pt idx="416">
                  <c:v>0.26840272632990325</c:v>
                </c:pt>
                <c:pt idx="417">
                  <c:v>0.2661089868483214</c:v>
                </c:pt>
                <c:pt idx="418">
                  <c:v>0.26381524736673956</c:v>
                </c:pt>
                <c:pt idx="419">
                  <c:v>0.26152150788515771</c:v>
                </c:pt>
                <c:pt idx="420">
                  <c:v>0.25922776840357586</c:v>
                </c:pt>
                <c:pt idx="421">
                  <c:v>0.25693402892199402</c:v>
                </c:pt>
                <c:pt idx="422">
                  <c:v>0.25464028944041217</c:v>
                </c:pt>
                <c:pt idx="423">
                  <c:v>0.25234654995883032</c:v>
                </c:pt>
                <c:pt idx="424">
                  <c:v>0.25005281047724848</c:v>
                </c:pt>
                <c:pt idx="425">
                  <c:v>0.24775907099566663</c:v>
                </c:pt>
                <c:pt idx="426">
                  <c:v>0.24546533151408478</c:v>
                </c:pt>
                <c:pt idx="427">
                  <c:v>0.24317159203250294</c:v>
                </c:pt>
                <c:pt idx="428">
                  <c:v>0.24087785255092109</c:v>
                </c:pt>
                <c:pt idx="429">
                  <c:v>0.23858411306933924</c:v>
                </c:pt>
                <c:pt idx="430">
                  <c:v>0.2362903735877574</c:v>
                </c:pt>
                <c:pt idx="431">
                  <c:v>0.23399663410617555</c:v>
                </c:pt>
                <c:pt idx="432">
                  <c:v>0.2317028946245937</c:v>
                </c:pt>
                <c:pt idx="433">
                  <c:v>0.22940915514301186</c:v>
                </c:pt>
                <c:pt idx="434">
                  <c:v>0.22711541566143001</c:v>
                </c:pt>
                <c:pt idx="435">
                  <c:v>0.22482167617984816</c:v>
                </c:pt>
                <c:pt idx="436">
                  <c:v>0.22252793669826632</c:v>
                </c:pt>
                <c:pt idx="437">
                  <c:v>0.22023419721668458</c:v>
                </c:pt>
                <c:pt idx="438">
                  <c:v>0.21794045773510273</c:v>
                </c:pt>
                <c:pt idx="439">
                  <c:v>0.21564671825352089</c:v>
                </c:pt>
                <c:pt idx="440">
                  <c:v>0.21335297877193904</c:v>
                </c:pt>
                <c:pt idx="441">
                  <c:v>0.21105923929035719</c:v>
                </c:pt>
                <c:pt idx="442">
                  <c:v>0.20876549980877535</c:v>
                </c:pt>
                <c:pt idx="443">
                  <c:v>0.2064717603271935</c:v>
                </c:pt>
                <c:pt idx="444">
                  <c:v>0.20417802084561165</c:v>
                </c:pt>
                <c:pt idx="445">
                  <c:v>0.20188428136402981</c:v>
                </c:pt>
                <c:pt idx="446">
                  <c:v>0.19959054188244796</c:v>
                </c:pt>
                <c:pt idx="447">
                  <c:v>0.19729680240086611</c:v>
                </c:pt>
                <c:pt idx="448">
                  <c:v>0.19500306291928426</c:v>
                </c:pt>
                <c:pt idx="449">
                  <c:v>0.19270932343770242</c:v>
                </c:pt>
                <c:pt idx="450">
                  <c:v>0.19041558395612057</c:v>
                </c:pt>
                <c:pt idx="451">
                  <c:v>0.18812184447453872</c:v>
                </c:pt>
                <c:pt idx="452">
                  <c:v>0.18582810499295688</c:v>
                </c:pt>
                <c:pt idx="453">
                  <c:v>0.18353436551137503</c:v>
                </c:pt>
                <c:pt idx="454">
                  <c:v>0.18124062602979318</c:v>
                </c:pt>
                <c:pt idx="455">
                  <c:v>0.17894688654821134</c:v>
                </c:pt>
                <c:pt idx="456">
                  <c:v>0.17665314706662949</c:v>
                </c:pt>
                <c:pt idx="457">
                  <c:v>0.17435940758504764</c:v>
                </c:pt>
                <c:pt idx="458">
                  <c:v>0.1720656681034658</c:v>
                </c:pt>
                <c:pt idx="459">
                  <c:v>0.16977192862188395</c:v>
                </c:pt>
                <c:pt idx="460">
                  <c:v>0.1674781891403021</c:v>
                </c:pt>
                <c:pt idx="461">
                  <c:v>0.16518444965872026</c:v>
                </c:pt>
                <c:pt idx="462">
                  <c:v>0.16289071017713841</c:v>
                </c:pt>
                <c:pt idx="463">
                  <c:v>0.16059697069555656</c:v>
                </c:pt>
                <c:pt idx="464">
                  <c:v>0.15830323121397472</c:v>
                </c:pt>
                <c:pt idx="465">
                  <c:v>0.15600949173239287</c:v>
                </c:pt>
                <c:pt idx="466">
                  <c:v>0.15371575225081102</c:v>
                </c:pt>
                <c:pt idx="467">
                  <c:v>0.15142201276922918</c:v>
                </c:pt>
                <c:pt idx="468">
                  <c:v>0.14912827328764733</c:v>
                </c:pt>
                <c:pt idx="469">
                  <c:v>0.14683453380606548</c:v>
                </c:pt>
                <c:pt idx="470">
                  <c:v>0.14454079432448363</c:v>
                </c:pt>
                <c:pt idx="471">
                  <c:v>0.14224705484290179</c:v>
                </c:pt>
                <c:pt idx="472">
                  <c:v>0.13995331536131994</c:v>
                </c:pt>
                <c:pt idx="473">
                  <c:v>0.13765957587973809</c:v>
                </c:pt>
                <c:pt idx="474">
                  <c:v>0.13536583639815625</c:v>
                </c:pt>
                <c:pt idx="475">
                  <c:v>0.1330720969165744</c:v>
                </c:pt>
                <c:pt idx="476">
                  <c:v>0.13077835743499255</c:v>
                </c:pt>
                <c:pt idx="477">
                  <c:v>0.12848461795341071</c:v>
                </c:pt>
                <c:pt idx="478">
                  <c:v>0.12619087847182886</c:v>
                </c:pt>
                <c:pt idx="479">
                  <c:v>0.12389713899024701</c:v>
                </c:pt>
                <c:pt idx="480">
                  <c:v>0.12160339950866517</c:v>
                </c:pt>
                <c:pt idx="481">
                  <c:v>0.11930966002708332</c:v>
                </c:pt>
                <c:pt idx="482">
                  <c:v>0.11701592054550147</c:v>
                </c:pt>
                <c:pt idx="483">
                  <c:v>0.11472218106391963</c:v>
                </c:pt>
                <c:pt idx="484">
                  <c:v>0.11242844158233778</c:v>
                </c:pt>
                <c:pt idx="485">
                  <c:v>0.11013470210075593</c:v>
                </c:pt>
                <c:pt idx="486">
                  <c:v>0.10784096261917409</c:v>
                </c:pt>
                <c:pt idx="487">
                  <c:v>0.10554722313759224</c:v>
                </c:pt>
                <c:pt idx="488">
                  <c:v>0.10325348365601039</c:v>
                </c:pt>
                <c:pt idx="489">
                  <c:v>0.10095974417442855</c:v>
                </c:pt>
                <c:pt idx="490">
                  <c:v>9.8666004692846698E-2</c:v>
                </c:pt>
                <c:pt idx="491">
                  <c:v>9.6372265211264851E-2</c:v>
                </c:pt>
                <c:pt idx="492">
                  <c:v>9.4078525729683005E-2</c:v>
                </c:pt>
                <c:pt idx="493">
                  <c:v>9.1784786248101158E-2</c:v>
                </c:pt>
                <c:pt idx="494">
                  <c:v>8.9491046766519311E-2</c:v>
                </c:pt>
                <c:pt idx="495">
                  <c:v>8.7197307284937464E-2</c:v>
                </c:pt>
                <c:pt idx="496">
                  <c:v>8.4903567803355617E-2</c:v>
                </c:pt>
                <c:pt idx="497">
                  <c:v>8.2609828321773771E-2</c:v>
                </c:pt>
                <c:pt idx="498">
                  <c:v>8.0316088840191924E-2</c:v>
                </c:pt>
                <c:pt idx="499">
                  <c:v>7.8022349358610077E-2</c:v>
                </c:pt>
                <c:pt idx="500">
                  <c:v>7.572860987702823E-2</c:v>
                </c:pt>
                <c:pt idx="501">
                  <c:v>7.3434870395446383E-2</c:v>
                </c:pt>
                <c:pt idx="502">
                  <c:v>7.1141130913864536E-2</c:v>
                </c:pt>
                <c:pt idx="503">
                  <c:v>6.884739143228269E-2</c:v>
                </c:pt>
                <c:pt idx="504">
                  <c:v>6.6553651950700843E-2</c:v>
                </c:pt>
                <c:pt idx="505">
                  <c:v>6.4259912469118996E-2</c:v>
                </c:pt>
                <c:pt idx="506">
                  <c:v>6.1966172987537149E-2</c:v>
                </c:pt>
                <c:pt idx="507">
                  <c:v>5.9672433505955302E-2</c:v>
                </c:pt>
                <c:pt idx="508">
                  <c:v>5.7378694024373456E-2</c:v>
                </c:pt>
                <c:pt idx="509">
                  <c:v>5.5084954542791609E-2</c:v>
                </c:pt>
                <c:pt idx="510">
                  <c:v>5.2791215061209762E-2</c:v>
                </c:pt>
                <c:pt idx="511">
                  <c:v>5.0497475579627915E-2</c:v>
                </c:pt>
                <c:pt idx="512">
                  <c:v>4.8203736098046068E-2</c:v>
                </c:pt>
                <c:pt idx="513">
                  <c:v>4.5909996616464221E-2</c:v>
                </c:pt>
                <c:pt idx="514">
                  <c:v>4.3616257134882375E-2</c:v>
                </c:pt>
                <c:pt idx="515">
                  <c:v>4.1322517653300528E-2</c:v>
                </c:pt>
                <c:pt idx="516">
                  <c:v>3.9028778171718681E-2</c:v>
                </c:pt>
                <c:pt idx="517">
                  <c:v>3.6735038690136834E-2</c:v>
                </c:pt>
                <c:pt idx="518">
                  <c:v>3.4441299208554987E-2</c:v>
                </c:pt>
                <c:pt idx="519">
                  <c:v>3.2147559726973141E-2</c:v>
                </c:pt>
                <c:pt idx="520">
                  <c:v>2.9853820245391294E-2</c:v>
                </c:pt>
                <c:pt idx="521">
                  <c:v>2.7560080763809447E-2</c:v>
                </c:pt>
                <c:pt idx="522">
                  <c:v>2.52663412822276E-2</c:v>
                </c:pt>
                <c:pt idx="523">
                  <c:v>2.2972601800645753E-2</c:v>
                </c:pt>
                <c:pt idx="524">
                  <c:v>2.0678862319063906E-2</c:v>
                </c:pt>
                <c:pt idx="525">
                  <c:v>1.838512283748206E-2</c:v>
                </c:pt>
                <c:pt idx="526">
                  <c:v>1.6091383355900213E-2</c:v>
                </c:pt>
                <c:pt idx="527">
                  <c:v>1.3797643874318366E-2</c:v>
                </c:pt>
                <c:pt idx="528">
                  <c:v>1.1503904392736519E-2</c:v>
                </c:pt>
                <c:pt idx="529">
                  <c:v>9.2101649111546724E-3</c:v>
                </c:pt>
                <c:pt idx="530">
                  <c:v>6.9164254295728256E-3</c:v>
                </c:pt>
                <c:pt idx="531">
                  <c:v>4.6226859479909788E-3</c:v>
                </c:pt>
                <c:pt idx="532">
                  <c:v>2.3289464664091319E-3</c:v>
                </c:pt>
                <c:pt idx="533">
                  <c:v>3.5206984827285126E-5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2.2937394815818139E-3</c:v>
                </c:pt>
                <c:pt idx="970">
                  <c:v>4.5874789631636277E-3</c:v>
                </c:pt>
                <c:pt idx="971">
                  <c:v>6.8812184447454416E-3</c:v>
                </c:pt>
                <c:pt idx="972">
                  <c:v>9.1749579263272554E-3</c:v>
                </c:pt>
                <c:pt idx="973">
                  <c:v>1.1468697407909069E-2</c:v>
                </c:pt>
                <c:pt idx="974">
                  <c:v>1.3762436889490883E-2</c:v>
                </c:pt>
                <c:pt idx="975">
                  <c:v>1.6056176371072699E-2</c:v>
                </c:pt>
                <c:pt idx="976">
                  <c:v>1.8349915852654511E-2</c:v>
                </c:pt>
                <c:pt idx="977">
                  <c:v>2.0643655334236323E-2</c:v>
                </c:pt>
                <c:pt idx="978">
                  <c:v>2.2937394815818135E-2</c:v>
                </c:pt>
                <c:pt idx="979">
                  <c:v>2.5231134297399947E-2</c:v>
                </c:pt>
                <c:pt idx="980">
                  <c:v>2.7524873778981759E-2</c:v>
                </c:pt>
                <c:pt idx="981">
                  <c:v>2.9818613260563571E-2</c:v>
                </c:pt>
                <c:pt idx="982">
                  <c:v>3.2112352742145384E-2</c:v>
                </c:pt>
                <c:pt idx="983">
                  <c:v>3.4406092223727196E-2</c:v>
                </c:pt>
                <c:pt idx="984">
                  <c:v>3.6699831705309008E-2</c:v>
                </c:pt>
                <c:pt idx="985">
                  <c:v>3.899357118689082E-2</c:v>
                </c:pt>
                <c:pt idx="986">
                  <c:v>4.1287310668472632E-2</c:v>
                </c:pt>
                <c:pt idx="987">
                  <c:v>4.3581050150054444E-2</c:v>
                </c:pt>
                <c:pt idx="988">
                  <c:v>4.5874789631636256E-2</c:v>
                </c:pt>
                <c:pt idx="989">
                  <c:v>4.8168529113218068E-2</c:v>
                </c:pt>
                <c:pt idx="990">
                  <c:v>5.0462268594799881E-2</c:v>
                </c:pt>
                <c:pt idx="991">
                  <c:v>5.2756008076381693E-2</c:v>
                </c:pt>
                <c:pt idx="992">
                  <c:v>5.5049747557963505E-2</c:v>
                </c:pt>
                <c:pt idx="993">
                  <c:v>5.7343487039545317E-2</c:v>
                </c:pt>
                <c:pt idx="994">
                  <c:v>5.9637226521127129E-2</c:v>
                </c:pt>
                <c:pt idx="995">
                  <c:v>6.1930966002708941E-2</c:v>
                </c:pt>
                <c:pt idx="996">
                  <c:v>6.4224705484290753E-2</c:v>
                </c:pt>
                <c:pt idx="997">
                  <c:v>6.6518444965872572E-2</c:v>
                </c:pt>
                <c:pt idx="998">
                  <c:v>6.8812184447454391E-2</c:v>
                </c:pt>
                <c:pt idx="999">
                  <c:v>7.1105923929036211E-2</c:v>
                </c:pt>
                <c:pt idx="1000">
                  <c:v>7.339966341061803E-2</c:v>
                </c:pt>
                <c:pt idx="1001">
                  <c:v>7.5693402892199849E-2</c:v>
                </c:pt>
                <c:pt idx="1002">
                  <c:v>7.7987142373781668E-2</c:v>
                </c:pt>
                <c:pt idx="1003">
                  <c:v>8.0280881855363487E-2</c:v>
                </c:pt>
                <c:pt idx="1004">
                  <c:v>8.2574621336945306E-2</c:v>
                </c:pt>
                <c:pt idx="1005">
                  <c:v>8.4868360818527125E-2</c:v>
                </c:pt>
                <c:pt idx="1006">
                  <c:v>8.7162100300108944E-2</c:v>
                </c:pt>
                <c:pt idx="1007">
                  <c:v>8.9455839781690763E-2</c:v>
                </c:pt>
                <c:pt idx="1008">
                  <c:v>9.1749579263272582E-2</c:v>
                </c:pt>
                <c:pt idx="1009">
                  <c:v>9.4043318744854401E-2</c:v>
                </c:pt>
                <c:pt idx="1010">
                  <c:v>9.633705822643622E-2</c:v>
                </c:pt>
                <c:pt idx="1011">
                  <c:v>9.8630797708018039E-2</c:v>
                </c:pt>
                <c:pt idx="1012">
                  <c:v>0.10092453718959986</c:v>
                </c:pt>
                <c:pt idx="1013">
                  <c:v>0.10321827667118168</c:v>
                </c:pt>
                <c:pt idx="1014">
                  <c:v>0.1055120161527635</c:v>
                </c:pt>
                <c:pt idx="1015">
                  <c:v>0.10780575563434532</c:v>
                </c:pt>
                <c:pt idx="1016">
                  <c:v>0.11009949511592713</c:v>
                </c:pt>
                <c:pt idx="1017">
                  <c:v>0.11239323459750895</c:v>
                </c:pt>
                <c:pt idx="1018">
                  <c:v>0.11468697407909077</c:v>
                </c:pt>
                <c:pt idx="1019">
                  <c:v>0.11698071356067259</c:v>
                </c:pt>
                <c:pt idx="1020">
                  <c:v>0.11927445304225441</c:v>
                </c:pt>
                <c:pt idx="1021">
                  <c:v>0.12156819252383623</c:v>
                </c:pt>
                <c:pt idx="1022">
                  <c:v>0.12386193200541805</c:v>
                </c:pt>
                <c:pt idx="1023">
                  <c:v>0.12615567148699985</c:v>
                </c:pt>
                <c:pt idx="1024">
                  <c:v>0.12844941096858167</c:v>
                </c:pt>
                <c:pt idx="1025">
                  <c:v>0.13074315045016349</c:v>
                </c:pt>
                <c:pt idx="1026">
                  <c:v>0.13303688993174531</c:v>
                </c:pt>
                <c:pt idx="1027">
                  <c:v>0.13533062941332713</c:v>
                </c:pt>
                <c:pt idx="1028">
                  <c:v>0.13762436889490895</c:v>
                </c:pt>
                <c:pt idx="1029">
                  <c:v>0.13991810837649077</c:v>
                </c:pt>
                <c:pt idx="1030">
                  <c:v>0.14221184785807259</c:v>
                </c:pt>
                <c:pt idx="1031">
                  <c:v>0.14450558733965441</c:v>
                </c:pt>
                <c:pt idx="1032">
                  <c:v>0.14679932682123623</c:v>
                </c:pt>
                <c:pt idx="1033">
                  <c:v>0.14909306630281804</c:v>
                </c:pt>
                <c:pt idx="1034">
                  <c:v>0.15138680578439986</c:v>
                </c:pt>
                <c:pt idx="1035">
                  <c:v>0.15368054526598168</c:v>
                </c:pt>
                <c:pt idx="1036">
                  <c:v>0.1559742847475635</c:v>
                </c:pt>
                <c:pt idx="1037">
                  <c:v>0.15826802422914532</c:v>
                </c:pt>
                <c:pt idx="1038">
                  <c:v>0.16056176371072714</c:v>
                </c:pt>
                <c:pt idx="1039">
                  <c:v>0.16285550319230896</c:v>
                </c:pt>
                <c:pt idx="1040">
                  <c:v>0.16514924267389078</c:v>
                </c:pt>
                <c:pt idx="1041">
                  <c:v>0.1674429821554726</c:v>
                </c:pt>
                <c:pt idx="1042">
                  <c:v>0.16973672163705442</c:v>
                </c:pt>
                <c:pt idx="1043">
                  <c:v>0.17203046111863624</c:v>
                </c:pt>
                <c:pt idx="1044">
                  <c:v>0.17432420060021805</c:v>
                </c:pt>
                <c:pt idx="1045">
                  <c:v>0.17661794008179987</c:v>
                </c:pt>
                <c:pt idx="1046">
                  <c:v>0.17891167956338169</c:v>
                </c:pt>
                <c:pt idx="1047">
                  <c:v>0.18120541904496351</c:v>
                </c:pt>
                <c:pt idx="1048">
                  <c:v>0.18349915852654533</c:v>
                </c:pt>
                <c:pt idx="1049">
                  <c:v>0.18579289800812715</c:v>
                </c:pt>
                <c:pt idx="1050">
                  <c:v>0.18808663748970897</c:v>
                </c:pt>
                <c:pt idx="1051">
                  <c:v>0.19038037697129079</c:v>
                </c:pt>
                <c:pt idx="1052">
                  <c:v>0.19267411645287261</c:v>
                </c:pt>
                <c:pt idx="1053">
                  <c:v>0.19496785593445443</c:v>
                </c:pt>
                <c:pt idx="1054">
                  <c:v>0.19726159541603625</c:v>
                </c:pt>
                <c:pt idx="1055">
                  <c:v>0.19955533489761806</c:v>
                </c:pt>
                <c:pt idx="1056">
                  <c:v>0.20184907437919988</c:v>
                </c:pt>
                <c:pt idx="1057">
                  <c:v>0.2041428138607817</c:v>
                </c:pt>
                <c:pt idx="1058">
                  <c:v>0.20643655334236352</c:v>
                </c:pt>
                <c:pt idx="1059">
                  <c:v>0.20873029282394534</c:v>
                </c:pt>
                <c:pt idx="1060">
                  <c:v>0.21102403230552716</c:v>
                </c:pt>
                <c:pt idx="1061">
                  <c:v>0.21331777178710898</c:v>
                </c:pt>
                <c:pt idx="1062">
                  <c:v>0.2156115112686908</c:v>
                </c:pt>
                <c:pt idx="1063">
                  <c:v>0.21790525075027262</c:v>
                </c:pt>
                <c:pt idx="1064">
                  <c:v>0.22019899023185444</c:v>
                </c:pt>
                <c:pt idx="1065">
                  <c:v>0.22249272971343625</c:v>
                </c:pt>
                <c:pt idx="1066">
                  <c:v>0.22478646919501807</c:v>
                </c:pt>
                <c:pt idx="1067">
                  <c:v>0.22708020867659989</c:v>
                </c:pt>
                <c:pt idx="1068">
                  <c:v>0.22937394815818171</c:v>
                </c:pt>
                <c:pt idx="1069">
                  <c:v>0.23166768763976353</c:v>
                </c:pt>
                <c:pt idx="1070">
                  <c:v>0.23396142712134535</c:v>
                </c:pt>
                <c:pt idx="1071">
                  <c:v>0.23625516660292717</c:v>
                </c:pt>
                <c:pt idx="1072">
                  <c:v>0.23854890608450899</c:v>
                </c:pt>
                <c:pt idx="1073">
                  <c:v>0.24084264556609081</c:v>
                </c:pt>
                <c:pt idx="1074">
                  <c:v>0.24313638504767263</c:v>
                </c:pt>
                <c:pt idx="1075">
                  <c:v>0.24543012452925445</c:v>
                </c:pt>
                <c:pt idx="1076">
                  <c:v>0.24772386401083626</c:v>
                </c:pt>
                <c:pt idx="1077">
                  <c:v>0.25001760349241808</c:v>
                </c:pt>
                <c:pt idx="1078">
                  <c:v>0.25231134297399987</c:v>
                </c:pt>
                <c:pt idx="1079">
                  <c:v>0.25460508245558167</c:v>
                </c:pt>
                <c:pt idx="1080">
                  <c:v>0.25689882193716346</c:v>
                </c:pt>
                <c:pt idx="1081">
                  <c:v>0.25919256141874525</c:v>
                </c:pt>
                <c:pt idx="1082">
                  <c:v>0.26148630090032704</c:v>
                </c:pt>
                <c:pt idx="1083">
                  <c:v>0.26378004038190883</c:v>
                </c:pt>
                <c:pt idx="1084">
                  <c:v>0.26607377986349062</c:v>
                </c:pt>
                <c:pt idx="1085">
                  <c:v>0.26836751934507241</c:v>
                </c:pt>
                <c:pt idx="1086">
                  <c:v>0.27066125882665421</c:v>
                </c:pt>
                <c:pt idx="1087">
                  <c:v>0.272954998308236</c:v>
                </c:pt>
                <c:pt idx="1088">
                  <c:v>0.27524873778981779</c:v>
                </c:pt>
                <c:pt idx="1089">
                  <c:v>0.27754247727139958</c:v>
                </c:pt>
                <c:pt idx="1090">
                  <c:v>0.27983621675298137</c:v>
                </c:pt>
                <c:pt idx="1091">
                  <c:v>0.28212995623456316</c:v>
                </c:pt>
                <c:pt idx="1092">
                  <c:v>0.28442369571614495</c:v>
                </c:pt>
                <c:pt idx="1093">
                  <c:v>0.28671743519772674</c:v>
                </c:pt>
                <c:pt idx="1094">
                  <c:v>0.28901117467930854</c:v>
                </c:pt>
                <c:pt idx="1095">
                  <c:v>0.29130491416089033</c:v>
                </c:pt>
                <c:pt idx="1096">
                  <c:v>0.29359865364247212</c:v>
                </c:pt>
                <c:pt idx="1097">
                  <c:v>0.29589239312405391</c:v>
                </c:pt>
                <c:pt idx="1098">
                  <c:v>0.2981861326056357</c:v>
                </c:pt>
                <c:pt idx="1099">
                  <c:v>0.30047987208721749</c:v>
                </c:pt>
                <c:pt idx="1100">
                  <c:v>0.30277361156879928</c:v>
                </c:pt>
                <c:pt idx="1101">
                  <c:v>0.30506735105038107</c:v>
                </c:pt>
                <c:pt idx="1102">
                  <c:v>0.30736109053196287</c:v>
                </c:pt>
                <c:pt idx="1103">
                  <c:v>0.30965483001354466</c:v>
                </c:pt>
                <c:pt idx="1104">
                  <c:v>0.31194856949512645</c:v>
                </c:pt>
                <c:pt idx="1105">
                  <c:v>0.31424230897670824</c:v>
                </c:pt>
                <c:pt idx="1106">
                  <c:v>0.31653604845829003</c:v>
                </c:pt>
                <c:pt idx="1107">
                  <c:v>0.31882978793987182</c:v>
                </c:pt>
                <c:pt idx="1108">
                  <c:v>0.32112352742145361</c:v>
                </c:pt>
                <c:pt idx="1109">
                  <c:v>0.32341726690303541</c:v>
                </c:pt>
                <c:pt idx="1110">
                  <c:v>0.3257110063846172</c:v>
                </c:pt>
                <c:pt idx="1111">
                  <c:v>0.32800474586619899</c:v>
                </c:pt>
                <c:pt idx="1112">
                  <c:v>0.33029848534778078</c:v>
                </c:pt>
                <c:pt idx="1113">
                  <c:v>0.33259222482936257</c:v>
                </c:pt>
                <c:pt idx="1114">
                  <c:v>0.33488596431094436</c:v>
                </c:pt>
                <c:pt idx="1115">
                  <c:v>0.33717970379252615</c:v>
                </c:pt>
                <c:pt idx="1116">
                  <c:v>0.33947344327410794</c:v>
                </c:pt>
                <c:pt idx="1117">
                  <c:v>0.34176718275568974</c:v>
                </c:pt>
                <c:pt idx="1118">
                  <c:v>0.34406092223727153</c:v>
                </c:pt>
                <c:pt idx="1119">
                  <c:v>0.34635466171885332</c:v>
                </c:pt>
                <c:pt idx="1120">
                  <c:v>0.34864840120043511</c:v>
                </c:pt>
                <c:pt idx="1121">
                  <c:v>0.3509421406820169</c:v>
                </c:pt>
                <c:pt idx="1122">
                  <c:v>0.35323588016359869</c:v>
                </c:pt>
                <c:pt idx="1123">
                  <c:v>0.35552961964518048</c:v>
                </c:pt>
                <c:pt idx="1124">
                  <c:v>0.35782335912676227</c:v>
                </c:pt>
                <c:pt idx="1125">
                  <c:v>0.36011709860834407</c:v>
                </c:pt>
                <c:pt idx="1126">
                  <c:v>0.36241083808992586</c:v>
                </c:pt>
                <c:pt idx="1127">
                  <c:v>0.36470457757150765</c:v>
                </c:pt>
                <c:pt idx="1128">
                  <c:v>0.36699831705308944</c:v>
                </c:pt>
                <c:pt idx="1129">
                  <c:v>0.36929205653467123</c:v>
                </c:pt>
                <c:pt idx="1130">
                  <c:v>0.37158579601625302</c:v>
                </c:pt>
                <c:pt idx="1131">
                  <c:v>0.37387953549783481</c:v>
                </c:pt>
                <c:pt idx="1132">
                  <c:v>0.37617327497941661</c:v>
                </c:pt>
                <c:pt idx="1133">
                  <c:v>0.3784670144609984</c:v>
                </c:pt>
                <c:pt idx="1134">
                  <c:v>0.38076075394258019</c:v>
                </c:pt>
                <c:pt idx="1135">
                  <c:v>0.38305449342416198</c:v>
                </c:pt>
                <c:pt idx="1136">
                  <c:v>0.38534823290574377</c:v>
                </c:pt>
                <c:pt idx="1137">
                  <c:v>0.38764197238732556</c:v>
                </c:pt>
                <c:pt idx="1138">
                  <c:v>0.38993571186890735</c:v>
                </c:pt>
                <c:pt idx="1139">
                  <c:v>0.39222945135048914</c:v>
                </c:pt>
                <c:pt idx="1140">
                  <c:v>0.39452319083207094</c:v>
                </c:pt>
                <c:pt idx="1141">
                  <c:v>0.39681693031365273</c:v>
                </c:pt>
                <c:pt idx="1142">
                  <c:v>0.39911066979523452</c:v>
                </c:pt>
                <c:pt idx="1143">
                  <c:v>0.40140440927681631</c:v>
                </c:pt>
                <c:pt idx="1144">
                  <c:v>0.4036981487583981</c:v>
                </c:pt>
                <c:pt idx="1145">
                  <c:v>0.40599188823997989</c:v>
                </c:pt>
                <c:pt idx="1146">
                  <c:v>0.40828562772156168</c:v>
                </c:pt>
                <c:pt idx="1147">
                  <c:v>0.41057936720314347</c:v>
                </c:pt>
                <c:pt idx="1148">
                  <c:v>0.41287310668472527</c:v>
                </c:pt>
                <c:pt idx="1149">
                  <c:v>0.41516684616630706</c:v>
                </c:pt>
                <c:pt idx="1150">
                  <c:v>0.41746058564788885</c:v>
                </c:pt>
                <c:pt idx="1151">
                  <c:v>0.41975432512947064</c:v>
                </c:pt>
                <c:pt idx="1152">
                  <c:v>0.42204806461105243</c:v>
                </c:pt>
                <c:pt idx="1153">
                  <c:v>0.42434180409263422</c:v>
                </c:pt>
                <c:pt idx="1154">
                  <c:v>0.42663554357421601</c:v>
                </c:pt>
                <c:pt idx="1155">
                  <c:v>0.42892928305579781</c:v>
                </c:pt>
                <c:pt idx="1156">
                  <c:v>0.4312230225373796</c:v>
                </c:pt>
                <c:pt idx="1157">
                  <c:v>0.43351676201896139</c:v>
                </c:pt>
                <c:pt idx="1158">
                  <c:v>0.43581050150054318</c:v>
                </c:pt>
                <c:pt idx="1159">
                  <c:v>0.43810424098212497</c:v>
                </c:pt>
                <c:pt idx="1160">
                  <c:v>0.44039798046370676</c:v>
                </c:pt>
                <c:pt idx="1161">
                  <c:v>0.44269171994528855</c:v>
                </c:pt>
                <c:pt idx="1162">
                  <c:v>0.44498545942687034</c:v>
                </c:pt>
                <c:pt idx="1163">
                  <c:v>0.44727919890845214</c:v>
                </c:pt>
                <c:pt idx="1164">
                  <c:v>0.44957293839003393</c:v>
                </c:pt>
                <c:pt idx="1165">
                  <c:v>0.45186667787161572</c:v>
                </c:pt>
                <c:pt idx="1166">
                  <c:v>0.45416041735319751</c:v>
                </c:pt>
                <c:pt idx="1167">
                  <c:v>0.4564541568347793</c:v>
                </c:pt>
                <c:pt idx="1168">
                  <c:v>0.45874789631636109</c:v>
                </c:pt>
                <c:pt idx="1169">
                  <c:v>0.46104163579794288</c:v>
                </c:pt>
                <c:pt idx="1170">
                  <c:v>0.46333537527952467</c:v>
                </c:pt>
                <c:pt idx="1171">
                  <c:v>0.46562911476110647</c:v>
                </c:pt>
                <c:pt idx="1172">
                  <c:v>0.46792285424268826</c:v>
                </c:pt>
                <c:pt idx="1173">
                  <c:v>0.47021659372427005</c:v>
                </c:pt>
                <c:pt idx="1174">
                  <c:v>0.47251033320585184</c:v>
                </c:pt>
                <c:pt idx="1175">
                  <c:v>0.47480407268743363</c:v>
                </c:pt>
                <c:pt idx="1176">
                  <c:v>0.47709781216901542</c:v>
                </c:pt>
                <c:pt idx="1177">
                  <c:v>0.47939155165059721</c:v>
                </c:pt>
                <c:pt idx="1178">
                  <c:v>0.48168529113217901</c:v>
                </c:pt>
                <c:pt idx="1179">
                  <c:v>0.4839790306137608</c:v>
                </c:pt>
                <c:pt idx="1180">
                  <c:v>0.48627277009534259</c:v>
                </c:pt>
                <c:pt idx="1181">
                  <c:v>0.48856650957692438</c:v>
                </c:pt>
                <c:pt idx="1182">
                  <c:v>0.49086024905850617</c:v>
                </c:pt>
                <c:pt idx="1183">
                  <c:v>0.49315398854008796</c:v>
                </c:pt>
                <c:pt idx="1184">
                  <c:v>0.49544772802166975</c:v>
                </c:pt>
                <c:pt idx="1185">
                  <c:v>0.49774146750325154</c:v>
                </c:pt>
                <c:pt idx="1186">
                  <c:v>0.50003520698483339</c:v>
                </c:pt>
                <c:pt idx="1187">
                  <c:v>0.50232894646641524</c:v>
                </c:pt>
                <c:pt idx="1188">
                  <c:v>0.50462268594799708</c:v>
                </c:pt>
                <c:pt idx="1189">
                  <c:v>0.50691642542957893</c:v>
                </c:pt>
                <c:pt idx="1190">
                  <c:v>0.50921016491116078</c:v>
                </c:pt>
                <c:pt idx="1191">
                  <c:v>0.51150390439274263</c:v>
                </c:pt>
                <c:pt idx="1192">
                  <c:v>0.51379764387432447</c:v>
                </c:pt>
                <c:pt idx="1193">
                  <c:v>0.51609138335590632</c:v>
                </c:pt>
                <c:pt idx="1194">
                  <c:v>0.51838512283748817</c:v>
                </c:pt>
                <c:pt idx="1195">
                  <c:v>0.52067886231907001</c:v>
                </c:pt>
                <c:pt idx="1196">
                  <c:v>0.52297260180065186</c:v>
                </c:pt>
                <c:pt idx="1197">
                  <c:v>0.52526634128223371</c:v>
                </c:pt>
                <c:pt idx="1198">
                  <c:v>0.52756008076381555</c:v>
                </c:pt>
                <c:pt idx="1199">
                  <c:v>0.5298538202453974</c:v>
                </c:pt>
                <c:pt idx="1200">
                  <c:v>0.53214755972697925</c:v>
                </c:pt>
                <c:pt idx="1201">
                  <c:v>0.53444129920856109</c:v>
                </c:pt>
                <c:pt idx="1202">
                  <c:v>0.53673503869014294</c:v>
                </c:pt>
                <c:pt idx="1203">
                  <c:v>0.53902877817172479</c:v>
                </c:pt>
                <c:pt idx="1204">
                  <c:v>0.54132251765330663</c:v>
                </c:pt>
                <c:pt idx="1205">
                  <c:v>0.54361625713488848</c:v>
                </c:pt>
                <c:pt idx="1206">
                  <c:v>0.54590999661647033</c:v>
                </c:pt>
                <c:pt idx="1207">
                  <c:v>0.54820373609805217</c:v>
                </c:pt>
                <c:pt idx="1208">
                  <c:v>0.55049747557963402</c:v>
                </c:pt>
                <c:pt idx="1209">
                  <c:v>0.55279121506121587</c:v>
                </c:pt>
                <c:pt idx="1210">
                  <c:v>0.55508495454279771</c:v>
                </c:pt>
                <c:pt idx="1211">
                  <c:v>0.55737869402437956</c:v>
                </c:pt>
                <c:pt idx="1212">
                  <c:v>0.55967243350596141</c:v>
                </c:pt>
                <c:pt idx="1213">
                  <c:v>0.56196617298754326</c:v>
                </c:pt>
                <c:pt idx="1214">
                  <c:v>0.5642599124691251</c:v>
                </c:pt>
                <c:pt idx="1215">
                  <c:v>0.56655365195070695</c:v>
                </c:pt>
                <c:pt idx="1216">
                  <c:v>0.5688473914322888</c:v>
                </c:pt>
                <c:pt idx="1217">
                  <c:v>0.57114113091387064</c:v>
                </c:pt>
                <c:pt idx="1218">
                  <c:v>0.57343487039545249</c:v>
                </c:pt>
                <c:pt idx="1219">
                  <c:v>0.57572860987703434</c:v>
                </c:pt>
                <c:pt idx="1220">
                  <c:v>0.57802234935861618</c:v>
                </c:pt>
                <c:pt idx="1221">
                  <c:v>0.58031608884019803</c:v>
                </c:pt>
                <c:pt idx="1222">
                  <c:v>0.58260982832177988</c:v>
                </c:pt>
                <c:pt idx="1223">
                  <c:v>0.58490356780336172</c:v>
                </c:pt>
                <c:pt idx="1224">
                  <c:v>0.58719730728494357</c:v>
                </c:pt>
                <c:pt idx="1225">
                  <c:v>0.58949104676652542</c:v>
                </c:pt>
                <c:pt idx="1226">
                  <c:v>0.59178478624810726</c:v>
                </c:pt>
                <c:pt idx="1227">
                  <c:v>0.59407852572968911</c:v>
                </c:pt>
                <c:pt idx="1228">
                  <c:v>0.59637226521127096</c:v>
                </c:pt>
                <c:pt idx="1229">
                  <c:v>0.5986660046928528</c:v>
                </c:pt>
                <c:pt idx="1230">
                  <c:v>0.60095974417443465</c:v>
                </c:pt>
                <c:pt idx="1231">
                  <c:v>0.6032534836560165</c:v>
                </c:pt>
                <c:pt idx="1232">
                  <c:v>0.60554722313759834</c:v>
                </c:pt>
                <c:pt idx="1233">
                  <c:v>0.60784096261918019</c:v>
                </c:pt>
                <c:pt idx="1234">
                  <c:v>0.61013470210076204</c:v>
                </c:pt>
                <c:pt idx="1235">
                  <c:v>0.61242844158234389</c:v>
                </c:pt>
                <c:pt idx="1236">
                  <c:v>0.61472218106392573</c:v>
                </c:pt>
                <c:pt idx="1237">
                  <c:v>0.61701592054550758</c:v>
                </c:pt>
                <c:pt idx="1238">
                  <c:v>0.61930966002708943</c:v>
                </c:pt>
                <c:pt idx="1239">
                  <c:v>0.62160339950867127</c:v>
                </c:pt>
                <c:pt idx="1240">
                  <c:v>0.62389713899025312</c:v>
                </c:pt>
                <c:pt idx="1241">
                  <c:v>0.62619087847183497</c:v>
                </c:pt>
                <c:pt idx="1242">
                  <c:v>0.62848461795341681</c:v>
                </c:pt>
                <c:pt idx="1243">
                  <c:v>0.63077835743499866</c:v>
                </c:pt>
                <c:pt idx="1244">
                  <c:v>0.63307209691658051</c:v>
                </c:pt>
                <c:pt idx="1245">
                  <c:v>0.63536583639816235</c:v>
                </c:pt>
                <c:pt idx="1246">
                  <c:v>0.6376595758797442</c:v>
                </c:pt>
                <c:pt idx="1247">
                  <c:v>0.63995331536132605</c:v>
                </c:pt>
                <c:pt idx="1248">
                  <c:v>0.64224705484290789</c:v>
                </c:pt>
                <c:pt idx="1249">
                  <c:v>0.64454079432448974</c:v>
                </c:pt>
                <c:pt idx="1250">
                  <c:v>0.64683453380607159</c:v>
                </c:pt>
                <c:pt idx="1251">
                  <c:v>0.64912827328765343</c:v>
                </c:pt>
                <c:pt idx="1252">
                  <c:v>0.65142201276923528</c:v>
                </c:pt>
                <c:pt idx="1253">
                  <c:v>0.65371575225081713</c:v>
                </c:pt>
                <c:pt idx="1254">
                  <c:v>0.65600949173239897</c:v>
                </c:pt>
                <c:pt idx="1255">
                  <c:v>0.65830323121398082</c:v>
                </c:pt>
                <c:pt idx="1256">
                  <c:v>0.66059697069556267</c:v>
                </c:pt>
                <c:pt idx="1257">
                  <c:v>0.66289071017714452</c:v>
                </c:pt>
                <c:pt idx="1258">
                  <c:v>0.66518444965872636</c:v>
                </c:pt>
                <c:pt idx="1259">
                  <c:v>0.66747818914030821</c:v>
                </c:pt>
                <c:pt idx="1260">
                  <c:v>0.66977192862189006</c:v>
                </c:pt>
                <c:pt idx="1261">
                  <c:v>0.6720656681034719</c:v>
                </c:pt>
                <c:pt idx="1262">
                  <c:v>0.67435940758505375</c:v>
                </c:pt>
                <c:pt idx="1263">
                  <c:v>0.6766531470666356</c:v>
                </c:pt>
                <c:pt idx="1264">
                  <c:v>0.67894688654821744</c:v>
                </c:pt>
                <c:pt idx="1265">
                  <c:v>0.68124062602979929</c:v>
                </c:pt>
                <c:pt idx="1266">
                  <c:v>0.68353436551138114</c:v>
                </c:pt>
                <c:pt idx="1267">
                  <c:v>0.68582810499296298</c:v>
                </c:pt>
                <c:pt idx="1268">
                  <c:v>0.68812184447454483</c:v>
                </c:pt>
                <c:pt idx="1269">
                  <c:v>0.69041558395612668</c:v>
                </c:pt>
                <c:pt idx="1270">
                  <c:v>0.69270932343770852</c:v>
                </c:pt>
                <c:pt idx="1271">
                  <c:v>0.69500306291929037</c:v>
                </c:pt>
                <c:pt idx="1272">
                  <c:v>0.69729680240087222</c:v>
                </c:pt>
                <c:pt idx="1273">
                  <c:v>0.69959054188245406</c:v>
                </c:pt>
                <c:pt idx="1274">
                  <c:v>0.70188428136403591</c:v>
                </c:pt>
                <c:pt idx="1275">
                  <c:v>0.70417802084561776</c:v>
                </c:pt>
                <c:pt idx="1276">
                  <c:v>0.7064717603271996</c:v>
                </c:pt>
                <c:pt idx="1277">
                  <c:v>0.70876549980878145</c:v>
                </c:pt>
                <c:pt idx="1278">
                  <c:v>0.7110592392903633</c:v>
                </c:pt>
                <c:pt idx="1279">
                  <c:v>0.71335297877194515</c:v>
                </c:pt>
                <c:pt idx="1280">
                  <c:v>0.71564671825352699</c:v>
                </c:pt>
                <c:pt idx="1281">
                  <c:v>0.71794045773510884</c:v>
                </c:pt>
                <c:pt idx="1282">
                  <c:v>0.72023419721669069</c:v>
                </c:pt>
                <c:pt idx="1283">
                  <c:v>0.72252793669827253</c:v>
                </c:pt>
                <c:pt idx="1284">
                  <c:v>0.72482167617985438</c:v>
                </c:pt>
                <c:pt idx="1285">
                  <c:v>0.72711541566143623</c:v>
                </c:pt>
                <c:pt idx="1286">
                  <c:v>0.72940915514301807</c:v>
                </c:pt>
                <c:pt idx="1287">
                  <c:v>0.73170289462459992</c:v>
                </c:pt>
                <c:pt idx="1288">
                  <c:v>0.73399663410618177</c:v>
                </c:pt>
                <c:pt idx="1289">
                  <c:v>0.73629037358776361</c:v>
                </c:pt>
                <c:pt idx="1290">
                  <c:v>0.73858411306934546</c:v>
                </c:pt>
                <c:pt idx="1291">
                  <c:v>0.74087785255092731</c:v>
                </c:pt>
                <c:pt idx="1292">
                  <c:v>0.74317159203250915</c:v>
                </c:pt>
                <c:pt idx="1293">
                  <c:v>0.745465331514091</c:v>
                </c:pt>
                <c:pt idx="1294">
                  <c:v>0.74775907099567285</c:v>
                </c:pt>
                <c:pt idx="1295">
                  <c:v>0.75005281047725469</c:v>
                </c:pt>
                <c:pt idx="1296">
                  <c:v>0.75234654995883654</c:v>
                </c:pt>
                <c:pt idx="1297">
                  <c:v>0.75464028944041839</c:v>
                </c:pt>
                <c:pt idx="1298">
                  <c:v>0.75693402892200023</c:v>
                </c:pt>
                <c:pt idx="1299">
                  <c:v>0.75922776840358208</c:v>
                </c:pt>
                <c:pt idx="1300">
                  <c:v>0.76152150788516393</c:v>
                </c:pt>
                <c:pt idx="1301">
                  <c:v>0.76381524736674578</c:v>
                </c:pt>
                <c:pt idx="1302">
                  <c:v>0.76610898684832762</c:v>
                </c:pt>
                <c:pt idx="1303">
                  <c:v>0.76840272632990947</c:v>
                </c:pt>
                <c:pt idx="1304">
                  <c:v>0.77069646581149132</c:v>
                </c:pt>
                <c:pt idx="1305">
                  <c:v>0.77299020529307316</c:v>
                </c:pt>
                <c:pt idx="1306">
                  <c:v>0.77528394477465501</c:v>
                </c:pt>
                <c:pt idx="1307">
                  <c:v>0.77757768425623686</c:v>
                </c:pt>
                <c:pt idx="1308">
                  <c:v>0.7798714237378187</c:v>
                </c:pt>
                <c:pt idx="1309">
                  <c:v>0.78216516321940055</c:v>
                </c:pt>
                <c:pt idx="1310">
                  <c:v>0.7844589027009824</c:v>
                </c:pt>
                <c:pt idx="1311">
                  <c:v>0.78675264218256424</c:v>
                </c:pt>
                <c:pt idx="1312">
                  <c:v>0.78904638166414609</c:v>
                </c:pt>
                <c:pt idx="1313">
                  <c:v>0.79134012114572794</c:v>
                </c:pt>
                <c:pt idx="1314">
                  <c:v>0.79363386062730978</c:v>
                </c:pt>
                <c:pt idx="1315">
                  <c:v>0.79592760010889163</c:v>
                </c:pt>
                <c:pt idx="1316">
                  <c:v>0.79822133959047348</c:v>
                </c:pt>
                <c:pt idx="1317">
                  <c:v>0.80051507907205532</c:v>
                </c:pt>
                <c:pt idx="1318">
                  <c:v>0.80280881855363717</c:v>
                </c:pt>
                <c:pt idx="1319">
                  <c:v>0.80510255803521902</c:v>
                </c:pt>
                <c:pt idx="1320">
                  <c:v>0.80739629751680086</c:v>
                </c:pt>
                <c:pt idx="1321">
                  <c:v>0.80969003699838271</c:v>
                </c:pt>
                <c:pt idx="1322">
                  <c:v>0.81198377647996456</c:v>
                </c:pt>
                <c:pt idx="1323">
                  <c:v>0.81427751596154641</c:v>
                </c:pt>
                <c:pt idx="1324">
                  <c:v>0.81657125544312825</c:v>
                </c:pt>
                <c:pt idx="1325">
                  <c:v>0.8188649949247101</c:v>
                </c:pt>
                <c:pt idx="1326">
                  <c:v>0.82115873440629195</c:v>
                </c:pt>
                <c:pt idx="1327">
                  <c:v>0.82345247388787379</c:v>
                </c:pt>
                <c:pt idx="1328">
                  <c:v>0.82574621336945564</c:v>
                </c:pt>
                <c:pt idx="1329">
                  <c:v>0.82803995285103749</c:v>
                </c:pt>
                <c:pt idx="1330">
                  <c:v>0.83033369233261933</c:v>
                </c:pt>
                <c:pt idx="1331">
                  <c:v>0.83262743181420118</c:v>
                </c:pt>
                <c:pt idx="1332">
                  <c:v>0.83492117129578303</c:v>
                </c:pt>
                <c:pt idx="1333">
                  <c:v>0.83721491077736487</c:v>
                </c:pt>
                <c:pt idx="1334">
                  <c:v>0.83950865025894672</c:v>
                </c:pt>
                <c:pt idx="1335">
                  <c:v>0.84180238974052857</c:v>
                </c:pt>
                <c:pt idx="1336">
                  <c:v>0.84409612922211041</c:v>
                </c:pt>
                <c:pt idx="1337">
                  <c:v>0.84638986870369226</c:v>
                </c:pt>
                <c:pt idx="1338">
                  <c:v>0.84868360818527411</c:v>
                </c:pt>
                <c:pt idx="1339">
                  <c:v>0.85097734766685595</c:v>
                </c:pt>
                <c:pt idx="1340">
                  <c:v>0.8532710871484378</c:v>
                </c:pt>
                <c:pt idx="1341">
                  <c:v>0.85556482663001965</c:v>
                </c:pt>
                <c:pt idx="1342">
                  <c:v>0.85785856611160149</c:v>
                </c:pt>
                <c:pt idx="1343">
                  <c:v>0.86015230559318334</c:v>
                </c:pt>
                <c:pt idx="1344">
                  <c:v>0.86244604507476519</c:v>
                </c:pt>
                <c:pt idx="1345">
                  <c:v>0.86473978455634704</c:v>
                </c:pt>
                <c:pt idx="1346">
                  <c:v>0.86703352403792888</c:v>
                </c:pt>
                <c:pt idx="1347">
                  <c:v>0.86932726351951073</c:v>
                </c:pt>
                <c:pt idx="1348">
                  <c:v>0.87162100300109258</c:v>
                </c:pt>
                <c:pt idx="1349">
                  <c:v>0.87391474248267442</c:v>
                </c:pt>
                <c:pt idx="1350">
                  <c:v>0.87620848196425627</c:v>
                </c:pt>
                <c:pt idx="1351">
                  <c:v>0.87850222144583812</c:v>
                </c:pt>
                <c:pt idx="1352">
                  <c:v>0.88079596092741996</c:v>
                </c:pt>
                <c:pt idx="1353">
                  <c:v>0.88308970040900181</c:v>
                </c:pt>
                <c:pt idx="1354">
                  <c:v>0.88538343989058366</c:v>
                </c:pt>
                <c:pt idx="1355">
                  <c:v>0.8876771793721655</c:v>
                </c:pt>
                <c:pt idx="1356">
                  <c:v>0.88997091885374735</c:v>
                </c:pt>
                <c:pt idx="1357">
                  <c:v>0.8922646583353292</c:v>
                </c:pt>
                <c:pt idx="1358">
                  <c:v>0.89455839781691104</c:v>
                </c:pt>
                <c:pt idx="1359">
                  <c:v>0.89685213729849289</c:v>
                </c:pt>
                <c:pt idx="1360">
                  <c:v>0.89914587678007474</c:v>
                </c:pt>
                <c:pt idx="1361">
                  <c:v>0.90143961626165658</c:v>
                </c:pt>
                <c:pt idx="1362">
                  <c:v>0.90373335574323843</c:v>
                </c:pt>
                <c:pt idx="1363">
                  <c:v>0.90602709522482028</c:v>
                </c:pt>
                <c:pt idx="1364">
                  <c:v>0.90832083470640212</c:v>
                </c:pt>
                <c:pt idx="1365">
                  <c:v>0.91061457418798397</c:v>
                </c:pt>
                <c:pt idx="1366">
                  <c:v>0.91290831366956582</c:v>
                </c:pt>
                <c:pt idx="1367">
                  <c:v>0.91520205315114767</c:v>
                </c:pt>
                <c:pt idx="1368">
                  <c:v>0.91749579263272951</c:v>
                </c:pt>
                <c:pt idx="1369">
                  <c:v>0.91978953211431136</c:v>
                </c:pt>
                <c:pt idx="1370">
                  <c:v>0.92208327159589321</c:v>
                </c:pt>
                <c:pt idx="1371">
                  <c:v>0.92437701107747505</c:v>
                </c:pt>
                <c:pt idx="1372">
                  <c:v>0.9266707505590569</c:v>
                </c:pt>
                <c:pt idx="1373">
                  <c:v>0.92896449004063875</c:v>
                </c:pt>
                <c:pt idx="1374">
                  <c:v>0.93125822952222059</c:v>
                </c:pt>
                <c:pt idx="1375">
                  <c:v>0.93355196900380244</c:v>
                </c:pt>
                <c:pt idx="1376">
                  <c:v>0.93584570848538429</c:v>
                </c:pt>
                <c:pt idx="1377">
                  <c:v>0.93813944796696613</c:v>
                </c:pt>
                <c:pt idx="1378">
                  <c:v>0.94043318744854798</c:v>
                </c:pt>
                <c:pt idx="1379">
                  <c:v>0.94272692693012983</c:v>
                </c:pt>
                <c:pt idx="1380">
                  <c:v>0.94502066641171167</c:v>
                </c:pt>
                <c:pt idx="1381">
                  <c:v>0.94731440589329352</c:v>
                </c:pt>
                <c:pt idx="1382">
                  <c:v>0.94960814537487537</c:v>
                </c:pt>
                <c:pt idx="1383">
                  <c:v>0.95190188485645721</c:v>
                </c:pt>
                <c:pt idx="1384">
                  <c:v>0.95419562433803906</c:v>
                </c:pt>
                <c:pt idx="1385">
                  <c:v>0.95648936381962091</c:v>
                </c:pt>
                <c:pt idx="1386">
                  <c:v>0.95878310330120275</c:v>
                </c:pt>
                <c:pt idx="1387">
                  <c:v>0.9610768427827846</c:v>
                </c:pt>
                <c:pt idx="1388">
                  <c:v>0.96337058226436645</c:v>
                </c:pt>
                <c:pt idx="1389">
                  <c:v>0.9656643217459483</c:v>
                </c:pt>
                <c:pt idx="1390">
                  <c:v>0.96795806122753014</c:v>
                </c:pt>
                <c:pt idx="1391">
                  <c:v>0.97025180070911199</c:v>
                </c:pt>
                <c:pt idx="1392">
                  <c:v>0.97254554019069384</c:v>
                </c:pt>
                <c:pt idx="1393">
                  <c:v>0.97483927967227568</c:v>
                </c:pt>
                <c:pt idx="1394">
                  <c:v>0.97713301915385753</c:v>
                </c:pt>
                <c:pt idx="1395">
                  <c:v>0.97942675863543938</c:v>
                </c:pt>
                <c:pt idx="1396">
                  <c:v>0.98172049811702122</c:v>
                </c:pt>
                <c:pt idx="1397">
                  <c:v>0.98401423759860307</c:v>
                </c:pt>
                <c:pt idx="1398">
                  <c:v>0.98630797708018492</c:v>
                </c:pt>
                <c:pt idx="1399">
                  <c:v>0.98860171656176676</c:v>
                </c:pt>
                <c:pt idx="1400">
                  <c:v>0.99089545604334861</c:v>
                </c:pt>
                <c:pt idx="1401">
                  <c:v>0.99318919552493046</c:v>
                </c:pt>
                <c:pt idx="1402">
                  <c:v>0.9954829350065123</c:v>
                </c:pt>
                <c:pt idx="1403">
                  <c:v>0.99777667448809415</c:v>
                </c:pt>
                <c:pt idx="1404">
                  <c:v>1.0000704139696759</c:v>
                </c:pt>
                <c:pt idx="1405">
                  <c:v>1.0023641534512577</c:v>
                </c:pt>
                <c:pt idx="1406">
                  <c:v>1.0046578929328396</c:v>
                </c:pt>
                <c:pt idx="1407">
                  <c:v>1.0069516324144214</c:v>
                </c:pt>
                <c:pt idx="1408">
                  <c:v>1.0092453718960033</c:v>
                </c:pt>
                <c:pt idx="1409">
                  <c:v>1.0115391113775851</c:v>
                </c:pt>
                <c:pt idx="1410">
                  <c:v>1.013832850859167</c:v>
                </c:pt>
                <c:pt idx="1411">
                  <c:v>1.0161265903407488</c:v>
                </c:pt>
                <c:pt idx="1412">
                  <c:v>1.0184203298223307</c:v>
                </c:pt>
                <c:pt idx="1413">
                  <c:v>1.0207140693039125</c:v>
                </c:pt>
                <c:pt idx="1414">
                  <c:v>1.0230078087854944</c:v>
                </c:pt>
                <c:pt idx="1415">
                  <c:v>1.0253015482670762</c:v>
                </c:pt>
                <c:pt idx="1416">
                  <c:v>1.027595287748658</c:v>
                </c:pt>
                <c:pt idx="1417">
                  <c:v>1.0298890272302399</c:v>
                </c:pt>
                <c:pt idx="1418">
                  <c:v>1.0321827667118217</c:v>
                </c:pt>
                <c:pt idx="1419">
                  <c:v>1.0344765061934036</c:v>
                </c:pt>
                <c:pt idx="1420">
                  <c:v>1.0367702456749854</c:v>
                </c:pt>
                <c:pt idx="1421">
                  <c:v>1.0390639851565673</c:v>
                </c:pt>
                <c:pt idx="1422">
                  <c:v>1.0413577246381491</c:v>
                </c:pt>
                <c:pt idx="1423">
                  <c:v>1.043651464119731</c:v>
                </c:pt>
                <c:pt idx="1424">
                  <c:v>1.0459452036013128</c:v>
                </c:pt>
                <c:pt idx="1425">
                  <c:v>1.0482389430828947</c:v>
                </c:pt>
                <c:pt idx="1426">
                  <c:v>1.0505326825644765</c:v>
                </c:pt>
                <c:pt idx="1427">
                  <c:v>1.0528264220460584</c:v>
                </c:pt>
                <c:pt idx="1428">
                  <c:v>1.0551201615276402</c:v>
                </c:pt>
                <c:pt idx="1429">
                  <c:v>1.0574139010092221</c:v>
                </c:pt>
                <c:pt idx="1430">
                  <c:v>1.0597076404908039</c:v>
                </c:pt>
                <c:pt idx="1431">
                  <c:v>1.0620013799723858</c:v>
                </c:pt>
                <c:pt idx="1432">
                  <c:v>1.0642951194539676</c:v>
                </c:pt>
                <c:pt idx="1433">
                  <c:v>1.0665888589355494</c:v>
                </c:pt>
                <c:pt idx="1434">
                  <c:v>1.0688825984171313</c:v>
                </c:pt>
                <c:pt idx="1435">
                  <c:v>1.0711763378987131</c:v>
                </c:pt>
                <c:pt idx="1436">
                  <c:v>1.073470077380295</c:v>
                </c:pt>
                <c:pt idx="1437">
                  <c:v>1.0757638168618768</c:v>
                </c:pt>
                <c:pt idx="1438">
                  <c:v>1.0780575563434587</c:v>
                </c:pt>
                <c:pt idx="1439">
                  <c:v>1.0803512958250405</c:v>
                </c:pt>
                <c:pt idx="1440">
                  <c:v>1.0826450353066224</c:v>
                </c:pt>
                <c:pt idx="1441">
                  <c:v>1.0849387747882042</c:v>
                </c:pt>
                <c:pt idx="1442">
                  <c:v>1.0872325142697861</c:v>
                </c:pt>
                <c:pt idx="1443">
                  <c:v>1.0895262537513679</c:v>
                </c:pt>
                <c:pt idx="1444">
                  <c:v>1.0918199932329498</c:v>
                </c:pt>
                <c:pt idx="1445">
                  <c:v>1.0941137327145316</c:v>
                </c:pt>
                <c:pt idx="1446">
                  <c:v>1.0964074721961135</c:v>
                </c:pt>
                <c:pt idx="1447">
                  <c:v>1.0987012116776953</c:v>
                </c:pt>
                <c:pt idx="1448">
                  <c:v>1.1009949511592771</c:v>
                </c:pt>
                <c:pt idx="1449">
                  <c:v>1.103288690640859</c:v>
                </c:pt>
                <c:pt idx="1450">
                  <c:v>1.1055824301224408</c:v>
                </c:pt>
                <c:pt idx="1451">
                  <c:v>1.1078761696040227</c:v>
                </c:pt>
                <c:pt idx="1452">
                  <c:v>1.1101699090856045</c:v>
                </c:pt>
                <c:pt idx="1453">
                  <c:v>1.1124636485671864</c:v>
                </c:pt>
                <c:pt idx="1454">
                  <c:v>1.1147573880487682</c:v>
                </c:pt>
                <c:pt idx="1455">
                  <c:v>1.1170511275303501</c:v>
                </c:pt>
                <c:pt idx="1456">
                  <c:v>1.1193448670119319</c:v>
                </c:pt>
                <c:pt idx="1457">
                  <c:v>1.1216386064935138</c:v>
                </c:pt>
                <c:pt idx="1458">
                  <c:v>1.1239323459750956</c:v>
                </c:pt>
                <c:pt idx="1459">
                  <c:v>1.1262260854566775</c:v>
                </c:pt>
                <c:pt idx="1460">
                  <c:v>1.1285198249382593</c:v>
                </c:pt>
                <c:pt idx="1461">
                  <c:v>1.1308135644198412</c:v>
                </c:pt>
                <c:pt idx="1462">
                  <c:v>1.133107303901423</c:v>
                </c:pt>
                <c:pt idx="1463">
                  <c:v>1.1354010433830048</c:v>
                </c:pt>
                <c:pt idx="1464">
                  <c:v>1.1376947828645867</c:v>
                </c:pt>
                <c:pt idx="1465">
                  <c:v>1.1399885223461685</c:v>
                </c:pt>
                <c:pt idx="1466">
                  <c:v>1.1422822618277504</c:v>
                </c:pt>
                <c:pt idx="1467">
                  <c:v>1.1445760013093322</c:v>
                </c:pt>
                <c:pt idx="1468">
                  <c:v>1.1468697407909141</c:v>
                </c:pt>
                <c:pt idx="1469">
                  <c:v>1.1491634802724959</c:v>
                </c:pt>
                <c:pt idx="1470">
                  <c:v>1.1514572197540778</c:v>
                </c:pt>
                <c:pt idx="1471">
                  <c:v>1.1537509592356596</c:v>
                </c:pt>
                <c:pt idx="1472">
                  <c:v>1.1560446987172415</c:v>
                </c:pt>
                <c:pt idx="1473">
                  <c:v>1.1583384381988233</c:v>
                </c:pt>
                <c:pt idx="1474">
                  <c:v>1.1606321776804052</c:v>
                </c:pt>
                <c:pt idx="1475">
                  <c:v>1.162925917161987</c:v>
                </c:pt>
                <c:pt idx="1476">
                  <c:v>1.1652196566435689</c:v>
                </c:pt>
                <c:pt idx="1477">
                  <c:v>1.1675133961251507</c:v>
                </c:pt>
                <c:pt idx="1478">
                  <c:v>1.1698071356067326</c:v>
                </c:pt>
                <c:pt idx="1479">
                  <c:v>1.1721008750883144</c:v>
                </c:pt>
                <c:pt idx="1480">
                  <c:v>1.1743946145698962</c:v>
                </c:pt>
                <c:pt idx="1481">
                  <c:v>1.1766883540514781</c:v>
                </c:pt>
                <c:pt idx="1482">
                  <c:v>1.1789820935330599</c:v>
                </c:pt>
                <c:pt idx="1483">
                  <c:v>1.1812758330146418</c:v>
                </c:pt>
                <c:pt idx="1484">
                  <c:v>1.1835695724962236</c:v>
                </c:pt>
                <c:pt idx="1485">
                  <c:v>1.1858633119778055</c:v>
                </c:pt>
                <c:pt idx="1486">
                  <c:v>1.1881570514593873</c:v>
                </c:pt>
                <c:pt idx="1487">
                  <c:v>1.1904507909409692</c:v>
                </c:pt>
                <c:pt idx="1488">
                  <c:v>1.192744530422551</c:v>
                </c:pt>
                <c:pt idx="1489">
                  <c:v>1.1950382699041329</c:v>
                </c:pt>
                <c:pt idx="1490">
                  <c:v>1.1973320093857147</c:v>
                </c:pt>
                <c:pt idx="1491">
                  <c:v>1.1996257488672966</c:v>
                </c:pt>
                <c:pt idx="1492">
                  <c:v>1.2019194883488784</c:v>
                </c:pt>
                <c:pt idx="1493">
                  <c:v>1.2042132278304603</c:v>
                </c:pt>
                <c:pt idx="1494">
                  <c:v>1.2065069673120421</c:v>
                </c:pt>
                <c:pt idx="1495">
                  <c:v>1.2088007067936239</c:v>
                </c:pt>
                <c:pt idx="1496">
                  <c:v>1.2110944462752058</c:v>
                </c:pt>
                <c:pt idx="1497">
                  <c:v>1.2133881857567876</c:v>
                </c:pt>
                <c:pt idx="1498">
                  <c:v>1.2156819252383695</c:v>
                </c:pt>
                <c:pt idx="1499">
                  <c:v>1.2179756647199513</c:v>
                </c:pt>
                <c:pt idx="1500">
                  <c:v>1.2202694042015332</c:v>
                </c:pt>
                <c:pt idx="1501">
                  <c:v>1.2203046111863605</c:v>
                </c:pt>
                <c:pt idx="1502">
                  <c:v>1.2203046111863605</c:v>
                </c:pt>
              </c:numCache>
            </c:numRef>
          </c:yVal>
          <c:smooth val="0"/>
        </c:ser>
        <c:ser>
          <c:idx val="5"/>
          <c:order val="3"/>
          <c:tx>
            <c:v>Vandspejlshøjde klimafaktor 1,5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xVal>
            <c:numRef>
              <c:f>'Beregninger scenarie 2'!$G$30:$G$1530</c:f>
              <c:numCache>
                <c:formatCode>#,##0.00</c:formatCode>
                <c:ptCount val="1501"/>
                <c:pt idx="0">
                  <c:v>2</c:v>
                </c:pt>
                <c:pt idx="1">
                  <c:v>2.0022937394815816</c:v>
                </c:pt>
                <c:pt idx="2">
                  <c:v>2.0045874789631637</c:v>
                </c:pt>
                <c:pt idx="3">
                  <c:v>2.0068812184447453</c:v>
                </c:pt>
                <c:pt idx="4">
                  <c:v>2.0091749579263274</c:v>
                </c:pt>
                <c:pt idx="5">
                  <c:v>2.011468697407909</c:v>
                </c:pt>
                <c:pt idx="6">
                  <c:v>2.0137624368894911</c:v>
                </c:pt>
                <c:pt idx="7">
                  <c:v>2.0160561763710727</c:v>
                </c:pt>
                <c:pt idx="8">
                  <c:v>2.0183499158526543</c:v>
                </c:pt>
                <c:pt idx="9">
                  <c:v>2.0206436553342364</c:v>
                </c:pt>
                <c:pt idx="10">
                  <c:v>2.022937394815818</c:v>
                </c:pt>
                <c:pt idx="11">
                  <c:v>2.0252311342974001</c:v>
                </c:pt>
                <c:pt idx="12">
                  <c:v>2.0275248737789817</c:v>
                </c:pt>
                <c:pt idx="13">
                  <c:v>2.0298186132605638</c:v>
                </c:pt>
                <c:pt idx="14">
                  <c:v>2.0321123527421454</c:v>
                </c:pt>
                <c:pt idx="15">
                  <c:v>2.034406092223727</c:v>
                </c:pt>
                <c:pt idx="16">
                  <c:v>2.0366998317053091</c:v>
                </c:pt>
                <c:pt idx="17">
                  <c:v>2.0389935711868907</c:v>
                </c:pt>
                <c:pt idx="18">
                  <c:v>2.0412873106684728</c:v>
                </c:pt>
                <c:pt idx="19">
                  <c:v>2.0435810501500544</c:v>
                </c:pt>
                <c:pt idx="20">
                  <c:v>2.045874789631636</c:v>
                </c:pt>
                <c:pt idx="21">
                  <c:v>2.0481685291132181</c:v>
                </c:pt>
                <c:pt idx="22">
                  <c:v>2.0504622685947997</c:v>
                </c:pt>
                <c:pt idx="23">
                  <c:v>2.0527560080763818</c:v>
                </c:pt>
                <c:pt idx="24">
                  <c:v>2.0550497475579634</c:v>
                </c:pt>
                <c:pt idx="25">
                  <c:v>2.0573434870395455</c:v>
                </c:pt>
                <c:pt idx="26">
                  <c:v>2.0596372265211271</c:v>
                </c:pt>
                <c:pt idx="27">
                  <c:v>2.0619309660027088</c:v>
                </c:pt>
                <c:pt idx="28">
                  <c:v>2.0642247054842908</c:v>
                </c:pt>
                <c:pt idx="29">
                  <c:v>2.0665184449658724</c:v>
                </c:pt>
                <c:pt idx="30">
                  <c:v>2.0688121844474545</c:v>
                </c:pt>
                <c:pt idx="31">
                  <c:v>2.0711059239290361</c:v>
                </c:pt>
                <c:pt idx="32">
                  <c:v>2.0733996634106182</c:v>
                </c:pt>
                <c:pt idx="33">
                  <c:v>2.0756934028921998</c:v>
                </c:pt>
                <c:pt idx="34">
                  <c:v>2.0779871423737815</c:v>
                </c:pt>
                <c:pt idx="35">
                  <c:v>2.0802808818553635</c:v>
                </c:pt>
                <c:pt idx="36">
                  <c:v>2.0825746213369452</c:v>
                </c:pt>
                <c:pt idx="37">
                  <c:v>2.0848683608185272</c:v>
                </c:pt>
                <c:pt idx="38">
                  <c:v>2.0871621003001088</c:v>
                </c:pt>
                <c:pt idx="39">
                  <c:v>2.0894558397816909</c:v>
                </c:pt>
                <c:pt idx="40">
                  <c:v>2.0917495792632725</c:v>
                </c:pt>
                <c:pt idx="41">
                  <c:v>2.0940433187448546</c:v>
                </c:pt>
                <c:pt idx="42">
                  <c:v>2.0963370582264362</c:v>
                </c:pt>
                <c:pt idx="43">
                  <c:v>2.0986307977080179</c:v>
                </c:pt>
                <c:pt idx="44">
                  <c:v>2.1009245371895999</c:v>
                </c:pt>
                <c:pt idx="45">
                  <c:v>2.1032182766711816</c:v>
                </c:pt>
                <c:pt idx="46">
                  <c:v>2.1055120161527636</c:v>
                </c:pt>
                <c:pt idx="47">
                  <c:v>2.1078057556343452</c:v>
                </c:pt>
                <c:pt idx="48">
                  <c:v>2.1100994951159273</c:v>
                </c:pt>
                <c:pt idx="49">
                  <c:v>2.1123932345975089</c:v>
                </c:pt>
                <c:pt idx="50">
                  <c:v>2.1146869740790906</c:v>
                </c:pt>
                <c:pt idx="51">
                  <c:v>2.1169807135606726</c:v>
                </c:pt>
                <c:pt idx="52">
                  <c:v>2.1192744530422543</c:v>
                </c:pt>
                <c:pt idx="53">
                  <c:v>2.1215681925238363</c:v>
                </c:pt>
                <c:pt idx="54">
                  <c:v>2.123861932005418</c:v>
                </c:pt>
                <c:pt idx="55">
                  <c:v>2.126155671487</c:v>
                </c:pt>
                <c:pt idx="56">
                  <c:v>2.1284494109685816</c:v>
                </c:pt>
                <c:pt idx="57">
                  <c:v>2.1307431504501633</c:v>
                </c:pt>
                <c:pt idx="58">
                  <c:v>2.1330368899317453</c:v>
                </c:pt>
                <c:pt idx="59">
                  <c:v>2.135330629413327</c:v>
                </c:pt>
                <c:pt idx="60">
                  <c:v>2.137624368894909</c:v>
                </c:pt>
                <c:pt idx="61">
                  <c:v>2.1399181083764907</c:v>
                </c:pt>
                <c:pt idx="62">
                  <c:v>2.1422118478580727</c:v>
                </c:pt>
                <c:pt idx="63">
                  <c:v>2.1445055873396544</c:v>
                </c:pt>
                <c:pt idx="64">
                  <c:v>2.1467993268212364</c:v>
                </c:pt>
                <c:pt idx="65">
                  <c:v>2.149093066302818</c:v>
                </c:pt>
                <c:pt idx="66">
                  <c:v>2.1513868057843997</c:v>
                </c:pt>
                <c:pt idx="67">
                  <c:v>2.1536805452659817</c:v>
                </c:pt>
                <c:pt idx="68">
                  <c:v>2.1559742847475634</c:v>
                </c:pt>
                <c:pt idx="69">
                  <c:v>2.1582680242291454</c:v>
                </c:pt>
                <c:pt idx="70">
                  <c:v>2.1605617637107271</c:v>
                </c:pt>
                <c:pt idx="71">
                  <c:v>2.1628555031923091</c:v>
                </c:pt>
                <c:pt idx="72">
                  <c:v>2.1651492426738908</c:v>
                </c:pt>
                <c:pt idx="73">
                  <c:v>2.1674429821554728</c:v>
                </c:pt>
                <c:pt idx="74">
                  <c:v>2.1697367216370544</c:v>
                </c:pt>
                <c:pt idx="75">
                  <c:v>2.1720304611186361</c:v>
                </c:pt>
                <c:pt idx="76">
                  <c:v>2.1743242006002181</c:v>
                </c:pt>
                <c:pt idx="77">
                  <c:v>2.1766179400817998</c:v>
                </c:pt>
                <c:pt idx="78">
                  <c:v>2.1789116795633818</c:v>
                </c:pt>
                <c:pt idx="79">
                  <c:v>2.1812054190449635</c:v>
                </c:pt>
                <c:pt idx="80">
                  <c:v>2.1834991585265455</c:v>
                </c:pt>
                <c:pt idx="81">
                  <c:v>2.1857928980081271</c:v>
                </c:pt>
                <c:pt idx="82">
                  <c:v>2.1880866374897088</c:v>
                </c:pt>
                <c:pt idx="83">
                  <c:v>2.1903803769712908</c:v>
                </c:pt>
                <c:pt idx="84">
                  <c:v>2.1926741164528725</c:v>
                </c:pt>
                <c:pt idx="85">
                  <c:v>2.1949678559344545</c:v>
                </c:pt>
                <c:pt idx="86">
                  <c:v>2.1972615954160362</c:v>
                </c:pt>
                <c:pt idx="87">
                  <c:v>2.1995553348976182</c:v>
                </c:pt>
                <c:pt idx="88">
                  <c:v>2.2018490743791999</c:v>
                </c:pt>
                <c:pt idx="89">
                  <c:v>2.2041428138607815</c:v>
                </c:pt>
                <c:pt idx="90">
                  <c:v>2.2064365533423635</c:v>
                </c:pt>
                <c:pt idx="91">
                  <c:v>2.2087302928239452</c:v>
                </c:pt>
                <c:pt idx="92">
                  <c:v>2.2110240323055272</c:v>
                </c:pt>
                <c:pt idx="93">
                  <c:v>2.2133177717871089</c:v>
                </c:pt>
                <c:pt idx="94">
                  <c:v>2.2156115112686909</c:v>
                </c:pt>
                <c:pt idx="95">
                  <c:v>2.2179052507502726</c:v>
                </c:pt>
                <c:pt idx="96">
                  <c:v>2.2201989902318546</c:v>
                </c:pt>
                <c:pt idx="97">
                  <c:v>2.2224927297134363</c:v>
                </c:pt>
                <c:pt idx="98">
                  <c:v>2.2247864691950179</c:v>
                </c:pt>
                <c:pt idx="99">
                  <c:v>2.2270802086765999</c:v>
                </c:pt>
                <c:pt idx="100">
                  <c:v>2.2293739481581816</c:v>
                </c:pt>
                <c:pt idx="101">
                  <c:v>2.2316676876397636</c:v>
                </c:pt>
                <c:pt idx="102">
                  <c:v>2.2339614271213453</c:v>
                </c:pt>
                <c:pt idx="103">
                  <c:v>2.2362551666029273</c:v>
                </c:pt>
                <c:pt idx="104">
                  <c:v>2.238548906084509</c:v>
                </c:pt>
                <c:pt idx="105">
                  <c:v>2.240842645566091</c:v>
                </c:pt>
                <c:pt idx="106">
                  <c:v>2.2431363850476727</c:v>
                </c:pt>
                <c:pt idx="107">
                  <c:v>2.2454301245292543</c:v>
                </c:pt>
                <c:pt idx="108">
                  <c:v>2.2477238640108363</c:v>
                </c:pt>
                <c:pt idx="109">
                  <c:v>2.250017603492418</c:v>
                </c:pt>
                <c:pt idx="110">
                  <c:v>2.252311342974</c:v>
                </c:pt>
                <c:pt idx="111">
                  <c:v>2.2546050824555817</c:v>
                </c:pt>
                <c:pt idx="112">
                  <c:v>2.2568988219371633</c:v>
                </c:pt>
                <c:pt idx="113">
                  <c:v>2.2591925614187454</c:v>
                </c:pt>
                <c:pt idx="114">
                  <c:v>2.261486300900327</c:v>
                </c:pt>
                <c:pt idx="115">
                  <c:v>2.2637800403819091</c:v>
                </c:pt>
                <c:pt idx="116">
                  <c:v>2.2660737798634907</c:v>
                </c:pt>
                <c:pt idx="117">
                  <c:v>2.2683675193450723</c:v>
                </c:pt>
                <c:pt idx="118">
                  <c:v>2.2706612588266544</c:v>
                </c:pt>
                <c:pt idx="119">
                  <c:v>2.272954998308236</c:v>
                </c:pt>
                <c:pt idx="120">
                  <c:v>2.2752487377898176</c:v>
                </c:pt>
                <c:pt idx="121">
                  <c:v>2.2775424772713997</c:v>
                </c:pt>
                <c:pt idx="122">
                  <c:v>2.2798362167529813</c:v>
                </c:pt>
                <c:pt idx="123">
                  <c:v>2.2821299562345629</c:v>
                </c:pt>
                <c:pt idx="124">
                  <c:v>2.284423695716145</c:v>
                </c:pt>
                <c:pt idx="125">
                  <c:v>2.2867174351977266</c:v>
                </c:pt>
                <c:pt idx="126">
                  <c:v>2.2890111746793087</c:v>
                </c:pt>
                <c:pt idx="127">
                  <c:v>2.2913049141608903</c:v>
                </c:pt>
                <c:pt idx="128">
                  <c:v>2.293598653642472</c:v>
                </c:pt>
                <c:pt idx="129">
                  <c:v>2.295892393124054</c:v>
                </c:pt>
                <c:pt idx="130">
                  <c:v>2.2981861326056356</c:v>
                </c:pt>
                <c:pt idx="131">
                  <c:v>2.3004798720872177</c:v>
                </c:pt>
                <c:pt idx="132">
                  <c:v>2.3027736115687993</c:v>
                </c:pt>
                <c:pt idx="133">
                  <c:v>2.305067351050381</c:v>
                </c:pt>
                <c:pt idx="134">
                  <c:v>2.307361090531963</c:v>
                </c:pt>
                <c:pt idx="135">
                  <c:v>2.3096548300135447</c:v>
                </c:pt>
                <c:pt idx="136">
                  <c:v>2.3119485694951263</c:v>
                </c:pt>
                <c:pt idx="137">
                  <c:v>2.3142423089767084</c:v>
                </c:pt>
                <c:pt idx="138">
                  <c:v>2.31653604845829</c:v>
                </c:pt>
                <c:pt idx="139">
                  <c:v>2.3188297879398716</c:v>
                </c:pt>
                <c:pt idx="140">
                  <c:v>2.3211235274214537</c:v>
                </c:pt>
                <c:pt idx="141">
                  <c:v>2.3234172669030353</c:v>
                </c:pt>
                <c:pt idx="142">
                  <c:v>2.3257110063846174</c:v>
                </c:pt>
                <c:pt idx="143">
                  <c:v>2.328004745866199</c:v>
                </c:pt>
                <c:pt idx="144">
                  <c:v>2.3302984853477806</c:v>
                </c:pt>
                <c:pt idx="145">
                  <c:v>2.3325922248293627</c:v>
                </c:pt>
                <c:pt idx="146">
                  <c:v>2.3348859643109443</c:v>
                </c:pt>
                <c:pt idx="147">
                  <c:v>2.3371797037925264</c:v>
                </c:pt>
                <c:pt idx="148">
                  <c:v>2.339473443274108</c:v>
                </c:pt>
                <c:pt idx="149">
                  <c:v>2.3417671827556896</c:v>
                </c:pt>
                <c:pt idx="150">
                  <c:v>2.3440609222372717</c:v>
                </c:pt>
                <c:pt idx="151">
                  <c:v>2.3463546617188533</c:v>
                </c:pt>
                <c:pt idx="152">
                  <c:v>2.3486484012004349</c:v>
                </c:pt>
                <c:pt idx="153">
                  <c:v>2.350942140682017</c:v>
                </c:pt>
                <c:pt idx="154">
                  <c:v>2.3532358801635986</c:v>
                </c:pt>
                <c:pt idx="155">
                  <c:v>2.3555296196451803</c:v>
                </c:pt>
                <c:pt idx="156">
                  <c:v>2.3578233591267623</c:v>
                </c:pt>
                <c:pt idx="157">
                  <c:v>2.360117098608344</c:v>
                </c:pt>
                <c:pt idx="158">
                  <c:v>2.362410838089926</c:v>
                </c:pt>
                <c:pt idx="159">
                  <c:v>2.3647045775715076</c:v>
                </c:pt>
                <c:pt idx="160">
                  <c:v>2.3669983170530893</c:v>
                </c:pt>
                <c:pt idx="161">
                  <c:v>2.3692920565346713</c:v>
                </c:pt>
                <c:pt idx="162">
                  <c:v>2.371585796016253</c:v>
                </c:pt>
                <c:pt idx="163">
                  <c:v>2.373879535497835</c:v>
                </c:pt>
                <c:pt idx="164">
                  <c:v>2.3761732749794167</c:v>
                </c:pt>
                <c:pt idx="165">
                  <c:v>2.3784670144609983</c:v>
                </c:pt>
                <c:pt idx="166">
                  <c:v>2.3807607539425804</c:v>
                </c:pt>
                <c:pt idx="167">
                  <c:v>2.383054493424162</c:v>
                </c:pt>
                <c:pt idx="168">
                  <c:v>2.3853482329057436</c:v>
                </c:pt>
                <c:pt idx="169">
                  <c:v>2.3876419723873257</c:v>
                </c:pt>
                <c:pt idx="170">
                  <c:v>2.3899357118689073</c:v>
                </c:pt>
                <c:pt idx="171">
                  <c:v>2.3922294513504889</c:v>
                </c:pt>
                <c:pt idx="172">
                  <c:v>2.394523190832071</c:v>
                </c:pt>
                <c:pt idx="173">
                  <c:v>2.3968169303136526</c:v>
                </c:pt>
                <c:pt idx="174">
                  <c:v>2.3991106697952347</c:v>
                </c:pt>
                <c:pt idx="175">
                  <c:v>2.4014044092768163</c:v>
                </c:pt>
                <c:pt idx="176">
                  <c:v>2.4036981487583979</c:v>
                </c:pt>
                <c:pt idx="177">
                  <c:v>2.40599188823998</c:v>
                </c:pt>
                <c:pt idx="178">
                  <c:v>2.4082856277215616</c:v>
                </c:pt>
                <c:pt idx="179">
                  <c:v>2.4105793672031437</c:v>
                </c:pt>
                <c:pt idx="180">
                  <c:v>2.4128731066847253</c:v>
                </c:pt>
                <c:pt idx="181">
                  <c:v>2.4151668461663069</c:v>
                </c:pt>
                <c:pt idx="182">
                  <c:v>2.417460585647889</c:v>
                </c:pt>
                <c:pt idx="183">
                  <c:v>2.4197543251294706</c:v>
                </c:pt>
                <c:pt idx="184">
                  <c:v>2.4220480646110523</c:v>
                </c:pt>
                <c:pt idx="185">
                  <c:v>2.4243418040926343</c:v>
                </c:pt>
                <c:pt idx="186">
                  <c:v>2.426635543574216</c:v>
                </c:pt>
                <c:pt idx="187">
                  <c:v>2.4289292830557976</c:v>
                </c:pt>
                <c:pt idx="188">
                  <c:v>2.4312230225373797</c:v>
                </c:pt>
                <c:pt idx="189">
                  <c:v>2.4335167620189613</c:v>
                </c:pt>
                <c:pt idx="190">
                  <c:v>2.4358105015005433</c:v>
                </c:pt>
                <c:pt idx="191">
                  <c:v>2.438104240982125</c:v>
                </c:pt>
                <c:pt idx="192">
                  <c:v>2.4403979804637066</c:v>
                </c:pt>
                <c:pt idx="193">
                  <c:v>2.4426917199452887</c:v>
                </c:pt>
                <c:pt idx="194">
                  <c:v>2.4449854594268703</c:v>
                </c:pt>
                <c:pt idx="195">
                  <c:v>2.4472791989084524</c:v>
                </c:pt>
                <c:pt idx="196">
                  <c:v>2.449572938390034</c:v>
                </c:pt>
                <c:pt idx="197">
                  <c:v>2.4518666778716156</c:v>
                </c:pt>
                <c:pt idx="198">
                  <c:v>2.4541604173531977</c:v>
                </c:pt>
                <c:pt idx="199">
                  <c:v>2.4564541568347793</c:v>
                </c:pt>
                <c:pt idx="200">
                  <c:v>2.4587478963163609</c:v>
                </c:pt>
                <c:pt idx="201">
                  <c:v>2.461041635797943</c:v>
                </c:pt>
                <c:pt idx="202">
                  <c:v>2.4633353752795246</c:v>
                </c:pt>
                <c:pt idx="203">
                  <c:v>2.4656291147611062</c:v>
                </c:pt>
                <c:pt idx="204">
                  <c:v>2.4679228542426883</c:v>
                </c:pt>
                <c:pt idx="205">
                  <c:v>2.4702165937242699</c:v>
                </c:pt>
                <c:pt idx="206">
                  <c:v>2.472510333205852</c:v>
                </c:pt>
                <c:pt idx="207">
                  <c:v>2.4748040726874336</c:v>
                </c:pt>
                <c:pt idx="208">
                  <c:v>2.4770978121690153</c:v>
                </c:pt>
                <c:pt idx="209">
                  <c:v>2.4793915516505973</c:v>
                </c:pt>
                <c:pt idx="210">
                  <c:v>2.4816852911321789</c:v>
                </c:pt>
                <c:pt idx="211">
                  <c:v>2.483979030613761</c:v>
                </c:pt>
                <c:pt idx="212">
                  <c:v>2.4862727700953426</c:v>
                </c:pt>
                <c:pt idx="213">
                  <c:v>2.4885665095769243</c:v>
                </c:pt>
                <c:pt idx="214">
                  <c:v>2.4908602490585063</c:v>
                </c:pt>
                <c:pt idx="215">
                  <c:v>2.493153988540088</c:v>
                </c:pt>
                <c:pt idx="216">
                  <c:v>2.4954477280216696</c:v>
                </c:pt>
                <c:pt idx="217">
                  <c:v>2.4977414675032517</c:v>
                </c:pt>
                <c:pt idx="218">
                  <c:v>2.5000352069848333</c:v>
                </c:pt>
                <c:pt idx="219">
                  <c:v>2.5023289464664153</c:v>
                </c:pt>
                <c:pt idx="220">
                  <c:v>2.504622685947997</c:v>
                </c:pt>
                <c:pt idx="221">
                  <c:v>2.506916425429579</c:v>
                </c:pt>
                <c:pt idx="222">
                  <c:v>2.5092101649111607</c:v>
                </c:pt>
                <c:pt idx="223">
                  <c:v>2.5115039043927427</c:v>
                </c:pt>
                <c:pt idx="224">
                  <c:v>2.5137976438743244</c:v>
                </c:pt>
                <c:pt idx="225">
                  <c:v>2.5160913833559064</c:v>
                </c:pt>
                <c:pt idx="226">
                  <c:v>2.5183851228374881</c:v>
                </c:pt>
                <c:pt idx="227">
                  <c:v>2.5206788623190701</c:v>
                </c:pt>
                <c:pt idx="228">
                  <c:v>2.5229726018006517</c:v>
                </c:pt>
                <c:pt idx="229">
                  <c:v>2.5252663412822338</c:v>
                </c:pt>
                <c:pt idx="230">
                  <c:v>2.5275600807638154</c:v>
                </c:pt>
                <c:pt idx="231">
                  <c:v>2.5298538202453975</c:v>
                </c:pt>
                <c:pt idx="232">
                  <c:v>2.5321475597269791</c:v>
                </c:pt>
                <c:pt idx="233">
                  <c:v>2.5344412992085612</c:v>
                </c:pt>
                <c:pt idx="234">
                  <c:v>2.5367350386901428</c:v>
                </c:pt>
                <c:pt idx="235">
                  <c:v>2.5390287781717249</c:v>
                </c:pt>
                <c:pt idx="236">
                  <c:v>2.5413225176533065</c:v>
                </c:pt>
                <c:pt idx="237">
                  <c:v>2.5436162571348886</c:v>
                </c:pt>
                <c:pt idx="238">
                  <c:v>2.5459099966164702</c:v>
                </c:pt>
                <c:pt idx="239">
                  <c:v>2.5482037360980523</c:v>
                </c:pt>
                <c:pt idx="240">
                  <c:v>2.5504974755796339</c:v>
                </c:pt>
                <c:pt idx="241">
                  <c:v>2.552791215061216</c:v>
                </c:pt>
                <c:pt idx="242">
                  <c:v>2.5550849545427976</c:v>
                </c:pt>
                <c:pt idx="243">
                  <c:v>2.5573786940243797</c:v>
                </c:pt>
                <c:pt idx="244">
                  <c:v>2.5596724335059613</c:v>
                </c:pt>
                <c:pt idx="245">
                  <c:v>2.5619661729875434</c:v>
                </c:pt>
                <c:pt idx="246">
                  <c:v>2.564259912469125</c:v>
                </c:pt>
                <c:pt idx="247">
                  <c:v>2.5665536519507071</c:v>
                </c:pt>
                <c:pt idx="248">
                  <c:v>2.5688473914322887</c:v>
                </c:pt>
                <c:pt idx="249">
                  <c:v>2.5711411309138708</c:v>
                </c:pt>
                <c:pt idx="250">
                  <c:v>2.5734348703954524</c:v>
                </c:pt>
                <c:pt idx="251">
                  <c:v>2.5757286098770344</c:v>
                </c:pt>
                <c:pt idx="252">
                  <c:v>2.5780223493586161</c:v>
                </c:pt>
                <c:pt idx="253">
                  <c:v>2.5803160888401981</c:v>
                </c:pt>
                <c:pt idx="254">
                  <c:v>2.5826098283217798</c:v>
                </c:pt>
                <c:pt idx="255">
                  <c:v>2.5849035678033618</c:v>
                </c:pt>
                <c:pt idx="256">
                  <c:v>2.5871973072849435</c:v>
                </c:pt>
                <c:pt idx="257">
                  <c:v>2.5894910467665255</c:v>
                </c:pt>
                <c:pt idx="258">
                  <c:v>2.5917847862481072</c:v>
                </c:pt>
                <c:pt idx="259">
                  <c:v>2.5940785257296892</c:v>
                </c:pt>
                <c:pt idx="260">
                  <c:v>2.5963722652112708</c:v>
                </c:pt>
                <c:pt idx="261">
                  <c:v>2.5986660046928529</c:v>
                </c:pt>
                <c:pt idx="262">
                  <c:v>2.6009597441744345</c:v>
                </c:pt>
                <c:pt idx="263">
                  <c:v>2.6032534836560166</c:v>
                </c:pt>
                <c:pt idx="264">
                  <c:v>2.6055472231375982</c:v>
                </c:pt>
                <c:pt idx="265">
                  <c:v>2.6078409626191803</c:v>
                </c:pt>
                <c:pt idx="266">
                  <c:v>2.6101347021007619</c:v>
                </c:pt>
                <c:pt idx="267">
                  <c:v>2.612428441582344</c:v>
                </c:pt>
                <c:pt idx="268">
                  <c:v>2.6147221810639256</c:v>
                </c:pt>
                <c:pt idx="269">
                  <c:v>2.6170159205455077</c:v>
                </c:pt>
                <c:pt idx="270">
                  <c:v>2.6193096600270893</c:v>
                </c:pt>
                <c:pt idx="271">
                  <c:v>2.6216033995086714</c:v>
                </c:pt>
                <c:pt idx="272">
                  <c:v>2.623897138990253</c:v>
                </c:pt>
                <c:pt idx="273">
                  <c:v>2.6261908784718351</c:v>
                </c:pt>
                <c:pt idx="274">
                  <c:v>2.6284846179534167</c:v>
                </c:pt>
                <c:pt idx="275">
                  <c:v>2.6307783574349988</c:v>
                </c:pt>
                <c:pt idx="276">
                  <c:v>2.6330720969165804</c:v>
                </c:pt>
                <c:pt idx="277">
                  <c:v>2.6353658363981625</c:v>
                </c:pt>
                <c:pt idx="278">
                  <c:v>2.6376595758797441</c:v>
                </c:pt>
                <c:pt idx="279">
                  <c:v>2.6399533153613262</c:v>
                </c:pt>
                <c:pt idx="280">
                  <c:v>2.6422470548429078</c:v>
                </c:pt>
                <c:pt idx="281">
                  <c:v>2.6445407943244899</c:v>
                </c:pt>
                <c:pt idx="282">
                  <c:v>2.6468345338060715</c:v>
                </c:pt>
                <c:pt idx="283">
                  <c:v>2.6491282732876535</c:v>
                </c:pt>
                <c:pt idx="284">
                  <c:v>2.6514220127692352</c:v>
                </c:pt>
                <c:pt idx="285">
                  <c:v>2.6537157522508172</c:v>
                </c:pt>
                <c:pt idx="286">
                  <c:v>2.6560094917323989</c:v>
                </c:pt>
                <c:pt idx="287">
                  <c:v>2.6583032312139809</c:v>
                </c:pt>
                <c:pt idx="288">
                  <c:v>2.6605969706955626</c:v>
                </c:pt>
                <c:pt idx="289">
                  <c:v>2.6628907101771446</c:v>
                </c:pt>
                <c:pt idx="290">
                  <c:v>2.6651844496587263</c:v>
                </c:pt>
                <c:pt idx="291">
                  <c:v>2.6674781891403083</c:v>
                </c:pt>
                <c:pt idx="292">
                  <c:v>2.6697719286218899</c:v>
                </c:pt>
                <c:pt idx="293">
                  <c:v>2.672065668103472</c:v>
                </c:pt>
                <c:pt idx="294">
                  <c:v>2.6743594075850536</c:v>
                </c:pt>
                <c:pt idx="295">
                  <c:v>2.6766531470666357</c:v>
                </c:pt>
                <c:pt idx="296">
                  <c:v>2.6789468865482173</c:v>
                </c:pt>
                <c:pt idx="297">
                  <c:v>2.6812406260297994</c:v>
                </c:pt>
                <c:pt idx="298">
                  <c:v>2.683534365511381</c:v>
                </c:pt>
                <c:pt idx="299">
                  <c:v>2.6858281049929631</c:v>
                </c:pt>
                <c:pt idx="300">
                  <c:v>2.6881218444745447</c:v>
                </c:pt>
                <c:pt idx="301">
                  <c:v>2.6904155839561268</c:v>
                </c:pt>
                <c:pt idx="302">
                  <c:v>2.6927093234377084</c:v>
                </c:pt>
                <c:pt idx="303">
                  <c:v>2.6950030629192905</c:v>
                </c:pt>
                <c:pt idx="304">
                  <c:v>2.6972968024008721</c:v>
                </c:pt>
                <c:pt idx="305">
                  <c:v>2.6995905418824542</c:v>
                </c:pt>
                <c:pt idx="306">
                  <c:v>2.7018842813640358</c:v>
                </c:pt>
                <c:pt idx="307">
                  <c:v>2.7041780208456179</c:v>
                </c:pt>
                <c:pt idx="308">
                  <c:v>2.7064717603271995</c:v>
                </c:pt>
                <c:pt idx="309">
                  <c:v>2.7087654998087816</c:v>
                </c:pt>
                <c:pt idx="310">
                  <c:v>2.7110592392903632</c:v>
                </c:pt>
                <c:pt idx="311">
                  <c:v>2.7133529787719453</c:v>
                </c:pt>
                <c:pt idx="312">
                  <c:v>2.7156467182535269</c:v>
                </c:pt>
                <c:pt idx="313">
                  <c:v>2.717940457735109</c:v>
                </c:pt>
                <c:pt idx="314">
                  <c:v>2.7202341972166906</c:v>
                </c:pt>
                <c:pt idx="315">
                  <c:v>2.7225279366982726</c:v>
                </c:pt>
                <c:pt idx="316">
                  <c:v>2.7248216761798543</c:v>
                </c:pt>
                <c:pt idx="317">
                  <c:v>2.7271154156614363</c:v>
                </c:pt>
                <c:pt idx="318">
                  <c:v>2.729409155143018</c:v>
                </c:pt>
                <c:pt idx="319">
                  <c:v>2.7317028946246</c:v>
                </c:pt>
                <c:pt idx="320">
                  <c:v>2.7339966341061817</c:v>
                </c:pt>
                <c:pt idx="321">
                  <c:v>2.7362903735877637</c:v>
                </c:pt>
                <c:pt idx="322">
                  <c:v>2.7385841130693453</c:v>
                </c:pt>
                <c:pt idx="323">
                  <c:v>2.7408778525509274</c:v>
                </c:pt>
                <c:pt idx="324">
                  <c:v>2.743171592032509</c:v>
                </c:pt>
                <c:pt idx="325">
                  <c:v>2.7454653315140911</c:v>
                </c:pt>
                <c:pt idx="326">
                  <c:v>2.7477590709956727</c:v>
                </c:pt>
                <c:pt idx="327">
                  <c:v>2.7500528104772548</c:v>
                </c:pt>
                <c:pt idx="328">
                  <c:v>2.7523465499588364</c:v>
                </c:pt>
                <c:pt idx="329">
                  <c:v>2.7546402894404185</c:v>
                </c:pt>
                <c:pt idx="330">
                  <c:v>2.7569340289220001</c:v>
                </c:pt>
                <c:pt idx="331">
                  <c:v>2.7592277684035822</c:v>
                </c:pt>
                <c:pt idx="332">
                  <c:v>2.7615215078851638</c:v>
                </c:pt>
                <c:pt idx="333">
                  <c:v>2.7638152473667459</c:v>
                </c:pt>
                <c:pt idx="334">
                  <c:v>2.7661089868483275</c:v>
                </c:pt>
                <c:pt idx="335">
                  <c:v>2.7684027263299096</c:v>
                </c:pt>
                <c:pt idx="336">
                  <c:v>2.7706964658114912</c:v>
                </c:pt>
                <c:pt idx="337">
                  <c:v>2.7729902052930733</c:v>
                </c:pt>
                <c:pt idx="338">
                  <c:v>2.7752839447746549</c:v>
                </c:pt>
                <c:pt idx="339">
                  <c:v>2.777577684256237</c:v>
                </c:pt>
                <c:pt idx="340">
                  <c:v>2.7798714237378186</c:v>
                </c:pt>
                <c:pt idx="341">
                  <c:v>2.7821651632194007</c:v>
                </c:pt>
                <c:pt idx="342">
                  <c:v>2.7844589027009823</c:v>
                </c:pt>
                <c:pt idx="343">
                  <c:v>2.7867526421825644</c:v>
                </c:pt>
                <c:pt idx="344">
                  <c:v>2.789046381664146</c:v>
                </c:pt>
                <c:pt idx="345">
                  <c:v>2.791340121145728</c:v>
                </c:pt>
                <c:pt idx="346">
                  <c:v>2.7936338606273097</c:v>
                </c:pt>
                <c:pt idx="347">
                  <c:v>2.7959276001088917</c:v>
                </c:pt>
                <c:pt idx="348">
                  <c:v>2.7982213395904734</c:v>
                </c:pt>
                <c:pt idx="349">
                  <c:v>2.8005150790720554</c:v>
                </c:pt>
                <c:pt idx="350">
                  <c:v>2.8028088185536371</c:v>
                </c:pt>
                <c:pt idx="351">
                  <c:v>2.8051025580352191</c:v>
                </c:pt>
                <c:pt idx="352">
                  <c:v>2.8073962975168008</c:v>
                </c:pt>
                <c:pt idx="353">
                  <c:v>2.8096900369983828</c:v>
                </c:pt>
                <c:pt idx="354">
                  <c:v>2.8119837764799644</c:v>
                </c:pt>
                <c:pt idx="355">
                  <c:v>2.8142775159615465</c:v>
                </c:pt>
                <c:pt idx="356">
                  <c:v>2.8165712554431281</c:v>
                </c:pt>
                <c:pt idx="357">
                  <c:v>2.8188649949247102</c:v>
                </c:pt>
                <c:pt idx="358">
                  <c:v>2.8211587344062918</c:v>
                </c:pt>
                <c:pt idx="359">
                  <c:v>2.8234524738878739</c:v>
                </c:pt>
                <c:pt idx="360">
                  <c:v>2.8257462133694555</c:v>
                </c:pt>
                <c:pt idx="361">
                  <c:v>2.8280399528510376</c:v>
                </c:pt>
                <c:pt idx="362">
                  <c:v>2.8303336923326192</c:v>
                </c:pt>
                <c:pt idx="363">
                  <c:v>2.8326274318142013</c:v>
                </c:pt>
                <c:pt idx="364">
                  <c:v>2.8349211712957829</c:v>
                </c:pt>
                <c:pt idx="365">
                  <c:v>2.837214910777365</c:v>
                </c:pt>
                <c:pt idx="366">
                  <c:v>2.8395086502589466</c:v>
                </c:pt>
                <c:pt idx="367">
                  <c:v>2.8418023897405287</c:v>
                </c:pt>
                <c:pt idx="368">
                  <c:v>2.8440961292221103</c:v>
                </c:pt>
                <c:pt idx="369">
                  <c:v>2.8463898687036924</c:v>
                </c:pt>
                <c:pt idx="370">
                  <c:v>2.848683608185274</c:v>
                </c:pt>
                <c:pt idx="371">
                  <c:v>2.8509773476668561</c:v>
                </c:pt>
                <c:pt idx="372">
                  <c:v>2.8532710871484377</c:v>
                </c:pt>
                <c:pt idx="373">
                  <c:v>2.8555648266300198</c:v>
                </c:pt>
                <c:pt idx="374">
                  <c:v>2.8578585661116014</c:v>
                </c:pt>
                <c:pt idx="375">
                  <c:v>2.8601523055931835</c:v>
                </c:pt>
                <c:pt idx="376">
                  <c:v>2.8624460450747651</c:v>
                </c:pt>
                <c:pt idx="377">
                  <c:v>2.8647397845563471</c:v>
                </c:pt>
                <c:pt idx="378">
                  <c:v>2.8670335240379288</c:v>
                </c:pt>
                <c:pt idx="379">
                  <c:v>2.8693272635195108</c:v>
                </c:pt>
                <c:pt idx="380">
                  <c:v>2.8716210030010925</c:v>
                </c:pt>
                <c:pt idx="381">
                  <c:v>2.8739147424826745</c:v>
                </c:pt>
                <c:pt idx="382">
                  <c:v>2.8762084819642562</c:v>
                </c:pt>
                <c:pt idx="383">
                  <c:v>2.8785022214458382</c:v>
                </c:pt>
                <c:pt idx="384">
                  <c:v>2.8807959609274199</c:v>
                </c:pt>
                <c:pt idx="385">
                  <c:v>2.8830897004090019</c:v>
                </c:pt>
                <c:pt idx="386">
                  <c:v>2.8853834398905835</c:v>
                </c:pt>
                <c:pt idx="387">
                  <c:v>2.8876771793721656</c:v>
                </c:pt>
                <c:pt idx="388">
                  <c:v>2.8899709188537472</c:v>
                </c:pt>
                <c:pt idx="389">
                  <c:v>2.8922646583353293</c:v>
                </c:pt>
                <c:pt idx="390">
                  <c:v>2.8945583978169109</c:v>
                </c:pt>
                <c:pt idx="391">
                  <c:v>2.896852137298493</c:v>
                </c:pt>
                <c:pt idx="392">
                  <c:v>2.8991458767800746</c:v>
                </c:pt>
                <c:pt idx="393">
                  <c:v>2.9014396162616567</c:v>
                </c:pt>
                <c:pt idx="394">
                  <c:v>2.9037333557432383</c:v>
                </c:pt>
                <c:pt idx="395">
                  <c:v>2.9060270952248204</c:v>
                </c:pt>
                <c:pt idx="396">
                  <c:v>2.908320834706402</c:v>
                </c:pt>
                <c:pt idx="397">
                  <c:v>2.9106145741879841</c:v>
                </c:pt>
                <c:pt idx="398">
                  <c:v>2.9129083136695657</c:v>
                </c:pt>
                <c:pt idx="399">
                  <c:v>2.9152020531511478</c:v>
                </c:pt>
                <c:pt idx="400">
                  <c:v>2.9174957926327294</c:v>
                </c:pt>
                <c:pt idx="401">
                  <c:v>2.9197895321143115</c:v>
                </c:pt>
                <c:pt idx="402">
                  <c:v>2.9220832715958931</c:v>
                </c:pt>
                <c:pt idx="403">
                  <c:v>2.9243770110774752</c:v>
                </c:pt>
                <c:pt idx="404">
                  <c:v>2.9266707505590568</c:v>
                </c:pt>
                <c:pt idx="405">
                  <c:v>2.9289644900406389</c:v>
                </c:pt>
                <c:pt idx="406">
                  <c:v>2.9312582295222205</c:v>
                </c:pt>
                <c:pt idx="407">
                  <c:v>2.9335519690038026</c:v>
                </c:pt>
                <c:pt idx="408">
                  <c:v>2.9358457084853842</c:v>
                </c:pt>
                <c:pt idx="409">
                  <c:v>2.9381394479669662</c:v>
                </c:pt>
                <c:pt idx="410">
                  <c:v>2.9404331874485479</c:v>
                </c:pt>
                <c:pt idx="411">
                  <c:v>2.9427269269301299</c:v>
                </c:pt>
                <c:pt idx="412">
                  <c:v>2.9450206664117116</c:v>
                </c:pt>
                <c:pt idx="413">
                  <c:v>2.9473144058932936</c:v>
                </c:pt>
                <c:pt idx="414">
                  <c:v>2.9496081453748753</c:v>
                </c:pt>
                <c:pt idx="415">
                  <c:v>2.9519018848564573</c:v>
                </c:pt>
                <c:pt idx="416">
                  <c:v>2.954195624338039</c:v>
                </c:pt>
                <c:pt idx="417">
                  <c:v>2.956489363819621</c:v>
                </c:pt>
                <c:pt idx="418">
                  <c:v>2.9587831033012026</c:v>
                </c:pt>
                <c:pt idx="419">
                  <c:v>2.9610768427827847</c:v>
                </c:pt>
                <c:pt idx="420">
                  <c:v>2.9633705822643663</c:v>
                </c:pt>
                <c:pt idx="421">
                  <c:v>2.9656643217459484</c:v>
                </c:pt>
                <c:pt idx="422">
                  <c:v>2.96795806122753</c:v>
                </c:pt>
                <c:pt idx="423">
                  <c:v>2.9702518007091121</c:v>
                </c:pt>
                <c:pt idx="424">
                  <c:v>2.9725455401906937</c:v>
                </c:pt>
                <c:pt idx="425">
                  <c:v>2.9748392796722758</c:v>
                </c:pt>
                <c:pt idx="426">
                  <c:v>2.9771330191538574</c:v>
                </c:pt>
                <c:pt idx="427">
                  <c:v>2.9794267586354395</c:v>
                </c:pt>
                <c:pt idx="428">
                  <c:v>2.9817204981170211</c:v>
                </c:pt>
                <c:pt idx="429">
                  <c:v>2.9840142375986032</c:v>
                </c:pt>
                <c:pt idx="430">
                  <c:v>2.9863079770801848</c:v>
                </c:pt>
                <c:pt idx="431">
                  <c:v>2.9886017165617669</c:v>
                </c:pt>
                <c:pt idx="432">
                  <c:v>2.9908954560433485</c:v>
                </c:pt>
                <c:pt idx="433">
                  <c:v>2.9931891955249306</c:v>
                </c:pt>
                <c:pt idx="434">
                  <c:v>2.9954829350065122</c:v>
                </c:pt>
                <c:pt idx="435">
                  <c:v>2.9977766744880943</c:v>
                </c:pt>
                <c:pt idx="436">
                  <c:v>3.0000704139696759</c:v>
                </c:pt>
                <c:pt idx="437">
                  <c:v>3.002364153451258</c:v>
                </c:pt>
                <c:pt idx="438">
                  <c:v>3.0046578929328396</c:v>
                </c:pt>
                <c:pt idx="439">
                  <c:v>3.0069516324144212</c:v>
                </c:pt>
                <c:pt idx="440">
                  <c:v>3.0092453718960033</c:v>
                </c:pt>
                <c:pt idx="441">
                  <c:v>3.0115391113775853</c:v>
                </c:pt>
                <c:pt idx="442">
                  <c:v>3.013832850859167</c:v>
                </c:pt>
                <c:pt idx="443">
                  <c:v>3.0161265903407486</c:v>
                </c:pt>
                <c:pt idx="444">
                  <c:v>3.0184203298223307</c:v>
                </c:pt>
                <c:pt idx="445">
                  <c:v>3.0207140693039127</c:v>
                </c:pt>
                <c:pt idx="446">
                  <c:v>3.0230078087854944</c:v>
                </c:pt>
                <c:pt idx="447">
                  <c:v>3.025301548267076</c:v>
                </c:pt>
                <c:pt idx="448">
                  <c:v>3.027595287748658</c:v>
                </c:pt>
                <c:pt idx="449">
                  <c:v>3.0298890272302401</c:v>
                </c:pt>
                <c:pt idx="450">
                  <c:v>3.0321827667118217</c:v>
                </c:pt>
                <c:pt idx="451">
                  <c:v>3.0344765061934034</c:v>
                </c:pt>
                <c:pt idx="452">
                  <c:v>3.0367702456749854</c:v>
                </c:pt>
                <c:pt idx="453">
                  <c:v>3.0390639851565675</c:v>
                </c:pt>
                <c:pt idx="454">
                  <c:v>3.0413577246381491</c:v>
                </c:pt>
                <c:pt idx="455">
                  <c:v>3.0436514641197308</c:v>
                </c:pt>
                <c:pt idx="456">
                  <c:v>3.0459452036013128</c:v>
                </c:pt>
                <c:pt idx="457">
                  <c:v>3.0482389430828949</c:v>
                </c:pt>
                <c:pt idx="458">
                  <c:v>3.0505326825644765</c:v>
                </c:pt>
                <c:pt idx="459">
                  <c:v>3.0528264220460581</c:v>
                </c:pt>
                <c:pt idx="460">
                  <c:v>3.0551201615276402</c:v>
                </c:pt>
                <c:pt idx="461">
                  <c:v>3.0574139010092223</c:v>
                </c:pt>
                <c:pt idx="462">
                  <c:v>3.0597076404908039</c:v>
                </c:pt>
                <c:pt idx="463">
                  <c:v>3.0620013799723855</c:v>
                </c:pt>
                <c:pt idx="464">
                  <c:v>3.0642951194539676</c:v>
                </c:pt>
                <c:pt idx="465">
                  <c:v>3.0665888589355497</c:v>
                </c:pt>
                <c:pt idx="466">
                  <c:v>3.0688825984171313</c:v>
                </c:pt>
                <c:pt idx="467">
                  <c:v>3.0711763378987129</c:v>
                </c:pt>
                <c:pt idx="468">
                  <c:v>3.073470077380295</c:v>
                </c:pt>
                <c:pt idx="469">
                  <c:v>3.0757638168618771</c:v>
                </c:pt>
                <c:pt idx="470">
                  <c:v>3.0780575563434587</c:v>
                </c:pt>
                <c:pt idx="471">
                  <c:v>3.0803512958250403</c:v>
                </c:pt>
                <c:pt idx="472">
                  <c:v>3.0826450353066224</c:v>
                </c:pt>
                <c:pt idx="473">
                  <c:v>3.0849387747882044</c:v>
                </c:pt>
                <c:pt idx="474">
                  <c:v>3.0872325142697861</c:v>
                </c:pt>
                <c:pt idx="475">
                  <c:v>3.0895262537513677</c:v>
                </c:pt>
                <c:pt idx="476">
                  <c:v>3.0918199932329498</c:v>
                </c:pt>
                <c:pt idx="477">
                  <c:v>3.0941137327145318</c:v>
                </c:pt>
                <c:pt idx="478">
                  <c:v>3.0964074721961135</c:v>
                </c:pt>
                <c:pt idx="479">
                  <c:v>3.0987012116776951</c:v>
                </c:pt>
                <c:pt idx="480">
                  <c:v>3.1009949511592771</c:v>
                </c:pt>
                <c:pt idx="481">
                  <c:v>3.1032886906408592</c:v>
                </c:pt>
                <c:pt idx="482">
                  <c:v>3.1055824301224408</c:v>
                </c:pt>
                <c:pt idx="483">
                  <c:v>3.1078761696040225</c:v>
                </c:pt>
                <c:pt idx="484">
                  <c:v>3.1101699090856045</c:v>
                </c:pt>
                <c:pt idx="485">
                  <c:v>3.1124636485671866</c:v>
                </c:pt>
                <c:pt idx="486">
                  <c:v>3.1147573880487682</c:v>
                </c:pt>
                <c:pt idx="487">
                  <c:v>3.1170511275303499</c:v>
                </c:pt>
                <c:pt idx="488">
                  <c:v>3.1193448670119319</c:v>
                </c:pt>
                <c:pt idx="489">
                  <c:v>3.121638606493514</c:v>
                </c:pt>
                <c:pt idx="490">
                  <c:v>3.1239323459750956</c:v>
                </c:pt>
                <c:pt idx="491">
                  <c:v>3.1262260854566772</c:v>
                </c:pt>
                <c:pt idx="492">
                  <c:v>3.1285198249382593</c:v>
                </c:pt>
                <c:pt idx="493">
                  <c:v>3.1308135644198414</c:v>
                </c:pt>
                <c:pt idx="494">
                  <c:v>3.133107303901423</c:v>
                </c:pt>
                <c:pt idx="495">
                  <c:v>3.1354010433830046</c:v>
                </c:pt>
                <c:pt idx="496">
                  <c:v>3.1376947828645867</c:v>
                </c:pt>
                <c:pt idx="497">
                  <c:v>3.1399885223461688</c:v>
                </c:pt>
                <c:pt idx="498">
                  <c:v>3.1422822618277504</c:v>
                </c:pt>
                <c:pt idx="499">
                  <c:v>3.144576001309332</c:v>
                </c:pt>
                <c:pt idx="500">
                  <c:v>3.1468697407909141</c:v>
                </c:pt>
                <c:pt idx="501">
                  <c:v>3.1491634802724962</c:v>
                </c:pt>
                <c:pt idx="502">
                  <c:v>3.1514572197540778</c:v>
                </c:pt>
                <c:pt idx="503">
                  <c:v>3.1537509592356594</c:v>
                </c:pt>
                <c:pt idx="504">
                  <c:v>3.1560446987172415</c:v>
                </c:pt>
                <c:pt idx="505">
                  <c:v>3.1583384381988235</c:v>
                </c:pt>
                <c:pt idx="506">
                  <c:v>3.1606321776804052</c:v>
                </c:pt>
                <c:pt idx="507">
                  <c:v>3.1629259171619868</c:v>
                </c:pt>
                <c:pt idx="508">
                  <c:v>3.1652196566435689</c:v>
                </c:pt>
                <c:pt idx="509">
                  <c:v>3.1675133961251509</c:v>
                </c:pt>
                <c:pt idx="510">
                  <c:v>3.1698071356067326</c:v>
                </c:pt>
                <c:pt idx="511">
                  <c:v>3.1721008750883142</c:v>
                </c:pt>
                <c:pt idx="512">
                  <c:v>3.1743946145698962</c:v>
                </c:pt>
                <c:pt idx="513">
                  <c:v>3.1766883540514783</c:v>
                </c:pt>
                <c:pt idx="514">
                  <c:v>3.1789820935330599</c:v>
                </c:pt>
                <c:pt idx="515">
                  <c:v>3.1812758330146416</c:v>
                </c:pt>
                <c:pt idx="516">
                  <c:v>3.1835695724962236</c:v>
                </c:pt>
                <c:pt idx="517">
                  <c:v>3.1858633119778057</c:v>
                </c:pt>
                <c:pt idx="518">
                  <c:v>3.1881570514593873</c:v>
                </c:pt>
                <c:pt idx="519">
                  <c:v>3.190450790940969</c:v>
                </c:pt>
                <c:pt idx="520">
                  <c:v>3.192744530422551</c:v>
                </c:pt>
                <c:pt idx="521">
                  <c:v>3.1950382699041331</c:v>
                </c:pt>
                <c:pt idx="522">
                  <c:v>3.1973320093857147</c:v>
                </c:pt>
                <c:pt idx="523">
                  <c:v>3.1996257488672963</c:v>
                </c:pt>
                <c:pt idx="524">
                  <c:v>3.2019194883488784</c:v>
                </c:pt>
                <c:pt idx="525">
                  <c:v>3.2042132278304605</c:v>
                </c:pt>
                <c:pt idx="526">
                  <c:v>3.2065069673120421</c:v>
                </c:pt>
                <c:pt idx="527">
                  <c:v>3.2088007067936237</c:v>
                </c:pt>
                <c:pt idx="528">
                  <c:v>3.2110944462752058</c:v>
                </c:pt>
                <c:pt idx="529">
                  <c:v>3.2133881857567879</c:v>
                </c:pt>
                <c:pt idx="530">
                  <c:v>3.2156819252383695</c:v>
                </c:pt>
                <c:pt idx="531">
                  <c:v>3.2179756647199511</c:v>
                </c:pt>
                <c:pt idx="532">
                  <c:v>3.2202694042015332</c:v>
                </c:pt>
                <c:pt idx="533">
                  <c:v>3.2225631436831152</c:v>
                </c:pt>
                <c:pt idx="534">
                  <c:v>3.2248568831646969</c:v>
                </c:pt>
                <c:pt idx="535">
                  <c:v>3.2271506226462785</c:v>
                </c:pt>
                <c:pt idx="536">
                  <c:v>3.2294443621278606</c:v>
                </c:pt>
                <c:pt idx="537">
                  <c:v>3.2317381016094426</c:v>
                </c:pt>
                <c:pt idx="538">
                  <c:v>3.2340318410910243</c:v>
                </c:pt>
                <c:pt idx="539">
                  <c:v>3.2363255805726059</c:v>
                </c:pt>
                <c:pt idx="540">
                  <c:v>3.238619320054188</c:v>
                </c:pt>
                <c:pt idx="541">
                  <c:v>3.24091305953577</c:v>
                </c:pt>
                <c:pt idx="542">
                  <c:v>3.2432067990173516</c:v>
                </c:pt>
                <c:pt idx="543">
                  <c:v>3.2455005384989333</c:v>
                </c:pt>
                <c:pt idx="544">
                  <c:v>3.2477942779805153</c:v>
                </c:pt>
                <c:pt idx="545">
                  <c:v>3.2500880174620974</c:v>
                </c:pt>
                <c:pt idx="546">
                  <c:v>3.252381756943679</c:v>
                </c:pt>
                <c:pt idx="547">
                  <c:v>3.2546754964252607</c:v>
                </c:pt>
                <c:pt idx="548">
                  <c:v>3.2569692359068427</c:v>
                </c:pt>
                <c:pt idx="549">
                  <c:v>3.2592629753884248</c:v>
                </c:pt>
                <c:pt idx="550">
                  <c:v>3.2615567148700064</c:v>
                </c:pt>
                <c:pt idx="551">
                  <c:v>3.263850454351588</c:v>
                </c:pt>
                <c:pt idx="552">
                  <c:v>3.2661441938331701</c:v>
                </c:pt>
                <c:pt idx="553">
                  <c:v>3.2684379333147522</c:v>
                </c:pt>
                <c:pt idx="554">
                  <c:v>3.2707316727963338</c:v>
                </c:pt>
                <c:pt idx="555">
                  <c:v>3.2730254122779154</c:v>
                </c:pt>
                <c:pt idx="556">
                  <c:v>3.2753191517594975</c:v>
                </c:pt>
                <c:pt idx="557">
                  <c:v>3.2776128912410796</c:v>
                </c:pt>
                <c:pt idx="558">
                  <c:v>3.2799066307226612</c:v>
                </c:pt>
                <c:pt idx="559">
                  <c:v>3.2822003702042428</c:v>
                </c:pt>
                <c:pt idx="560">
                  <c:v>3.2844941096858249</c:v>
                </c:pt>
                <c:pt idx="561">
                  <c:v>3.286787849167407</c:v>
                </c:pt>
                <c:pt idx="562">
                  <c:v>3.2890815886489886</c:v>
                </c:pt>
                <c:pt idx="563">
                  <c:v>3.2913753281305702</c:v>
                </c:pt>
                <c:pt idx="564">
                  <c:v>3.2936690676121523</c:v>
                </c:pt>
                <c:pt idx="565">
                  <c:v>3.2959628070937343</c:v>
                </c:pt>
                <c:pt idx="566">
                  <c:v>3.298256546575316</c:v>
                </c:pt>
                <c:pt idx="567">
                  <c:v>3.3005502860568976</c:v>
                </c:pt>
                <c:pt idx="568">
                  <c:v>3.3028440255384797</c:v>
                </c:pt>
                <c:pt idx="569">
                  <c:v>3.3051377650200617</c:v>
                </c:pt>
                <c:pt idx="570">
                  <c:v>3.3074315045016434</c:v>
                </c:pt>
                <c:pt idx="571">
                  <c:v>3.309725243983225</c:v>
                </c:pt>
                <c:pt idx="572">
                  <c:v>3.3120189834648071</c:v>
                </c:pt>
                <c:pt idx="573">
                  <c:v>3.3143127229463891</c:v>
                </c:pt>
                <c:pt idx="574">
                  <c:v>3.3166064624279707</c:v>
                </c:pt>
                <c:pt idx="575">
                  <c:v>3.3189002019095524</c:v>
                </c:pt>
                <c:pt idx="576">
                  <c:v>3.3211939413911344</c:v>
                </c:pt>
                <c:pt idx="577">
                  <c:v>3.3234876808727165</c:v>
                </c:pt>
                <c:pt idx="578">
                  <c:v>3.3257814203542981</c:v>
                </c:pt>
                <c:pt idx="579">
                  <c:v>3.3280751598358798</c:v>
                </c:pt>
                <c:pt idx="580">
                  <c:v>3.3303688993174618</c:v>
                </c:pt>
                <c:pt idx="581">
                  <c:v>3.3326626387990439</c:v>
                </c:pt>
                <c:pt idx="582">
                  <c:v>3.3349563782806255</c:v>
                </c:pt>
                <c:pt idx="583">
                  <c:v>3.3372501177622071</c:v>
                </c:pt>
                <c:pt idx="584">
                  <c:v>3.3395438572437892</c:v>
                </c:pt>
                <c:pt idx="585">
                  <c:v>3.3418375967253713</c:v>
                </c:pt>
                <c:pt idx="586">
                  <c:v>3.3441313362069529</c:v>
                </c:pt>
                <c:pt idx="587">
                  <c:v>3.3464250756885345</c:v>
                </c:pt>
                <c:pt idx="588">
                  <c:v>3.3487188151701166</c:v>
                </c:pt>
                <c:pt idx="589">
                  <c:v>3.3510125546516987</c:v>
                </c:pt>
                <c:pt idx="590">
                  <c:v>3.3533062941332803</c:v>
                </c:pt>
                <c:pt idx="591">
                  <c:v>3.3556000336148619</c:v>
                </c:pt>
                <c:pt idx="592">
                  <c:v>3.357893773096444</c:v>
                </c:pt>
                <c:pt idx="593">
                  <c:v>3.3601875125780261</c:v>
                </c:pt>
                <c:pt idx="594">
                  <c:v>3.3624812520596077</c:v>
                </c:pt>
                <c:pt idx="595">
                  <c:v>3.3647749915411893</c:v>
                </c:pt>
                <c:pt idx="596">
                  <c:v>3.3670687310227714</c:v>
                </c:pt>
                <c:pt idx="597">
                  <c:v>3.3693624705043534</c:v>
                </c:pt>
                <c:pt idx="598">
                  <c:v>3.3716562099859351</c:v>
                </c:pt>
                <c:pt idx="599">
                  <c:v>3.3739499494675167</c:v>
                </c:pt>
                <c:pt idx="600">
                  <c:v>3.3762436889490988</c:v>
                </c:pt>
                <c:pt idx="601">
                  <c:v>3.3785374284306808</c:v>
                </c:pt>
                <c:pt idx="602">
                  <c:v>3.3808311679122625</c:v>
                </c:pt>
                <c:pt idx="603">
                  <c:v>3.3831249073938441</c:v>
                </c:pt>
                <c:pt idx="604">
                  <c:v>3.3854186468754262</c:v>
                </c:pt>
                <c:pt idx="605">
                  <c:v>3.3877123863570082</c:v>
                </c:pt>
                <c:pt idx="606">
                  <c:v>3.3900061258385898</c:v>
                </c:pt>
                <c:pt idx="607">
                  <c:v>3.3922998653201715</c:v>
                </c:pt>
                <c:pt idx="608">
                  <c:v>3.3945936048017535</c:v>
                </c:pt>
                <c:pt idx="609">
                  <c:v>3.3968873442833356</c:v>
                </c:pt>
                <c:pt idx="610">
                  <c:v>3.3991810837649172</c:v>
                </c:pt>
                <c:pt idx="611">
                  <c:v>3.4014748232464989</c:v>
                </c:pt>
                <c:pt idx="612">
                  <c:v>3.4037685627280809</c:v>
                </c:pt>
                <c:pt idx="613">
                  <c:v>3.406062302209663</c:v>
                </c:pt>
                <c:pt idx="614">
                  <c:v>3.4083560416912446</c:v>
                </c:pt>
                <c:pt idx="615">
                  <c:v>3.4106497811728262</c:v>
                </c:pt>
                <c:pt idx="616">
                  <c:v>3.4129435206544083</c:v>
                </c:pt>
                <c:pt idx="617">
                  <c:v>3.4152372601359904</c:v>
                </c:pt>
                <c:pt idx="618">
                  <c:v>3.417530999617572</c:v>
                </c:pt>
                <c:pt idx="619">
                  <c:v>3.4198247390991536</c:v>
                </c:pt>
                <c:pt idx="620">
                  <c:v>3.4221184785807357</c:v>
                </c:pt>
                <c:pt idx="621">
                  <c:v>3.4244122180623178</c:v>
                </c:pt>
                <c:pt idx="622">
                  <c:v>3.4267059575438994</c:v>
                </c:pt>
                <c:pt idx="623">
                  <c:v>3.428999697025481</c:v>
                </c:pt>
                <c:pt idx="624">
                  <c:v>3.4312934365070631</c:v>
                </c:pt>
                <c:pt idx="625">
                  <c:v>3.4335871759886452</c:v>
                </c:pt>
                <c:pt idx="626">
                  <c:v>3.4358809154702268</c:v>
                </c:pt>
                <c:pt idx="627">
                  <c:v>3.4381746549518084</c:v>
                </c:pt>
                <c:pt idx="628">
                  <c:v>3.4404683944333905</c:v>
                </c:pt>
                <c:pt idx="629">
                  <c:v>3.4427621339149725</c:v>
                </c:pt>
                <c:pt idx="630">
                  <c:v>3.4450558733965542</c:v>
                </c:pt>
                <c:pt idx="631">
                  <c:v>3.4473496128781358</c:v>
                </c:pt>
                <c:pt idx="632">
                  <c:v>3.4496433523597179</c:v>
                </c:pt>
                <c:pt idx="633">
                  <c:v>3.4519370918412999</c:v>
                </c:pt>
                <c:pt idx="634">
                  <c:v>3.4542308313228816</c:v>
                </c:pt>
                <c:pt idx="635">
                  <c:v>3.4565245708044632</c:v>
                </c:pt>
                <c:pt idx="636">
                  <c:v>3.4588183102860453</c:v>
                </c:pt>
                <c:pt idx="637">
                  <c:v>3.4611120497676273</c:v>
                </c:pt>
                <c:pt idx="638">
                  <c:v>3.4634057892492089</c:v>
                </c:pt>
                <c:pt idx="639">
                  <c:v>3.4656995287307906</c:v>
                </c:pt>
                <c:pt idx="640">
                  <c:v>3.4679932682123726</c:v>
                </c:pt>
                <c:pt idx="641">
                  <c:v>3.4702870076939547</c:v>
                </c:pt>
                <c:pt idx="642">
                  <c:v>3.4725807471755363</c:v>
                </c:pt>
                <c:pt idx="643">
                  <c:v>3.474874486657118</c:v>
                </c:pt>
                <c:pt idx="644">
                  <c:v>3.4771682261387</c:v>
                </c:pt>
                <c:pt idx="645">
                  <c:v>3.4794619656202821</c:v>
                </c:pt>
                <c:pt idx="646">
                  <c:v>3.4817557051018637</c:v>
                </c:pt>
                <c:pt idx="647">
                  <c:v>3.4840494445834453</c:v>
                </c:pt>
                <c:pt idx="648">
                  <c:v>3.4863431840650274</c:v>
                </c:pt>
                <c:pt idx="649">
                  <c:v>3.4886369235466095</c:v>
                </c:pt>
                <c:pt idx="650">
                  <c:v>3.4909306630281911</c:v>
                </c:pt>
                <c:pt idx="651">
                  <c:v>3.4932244025097727</c:v>
                </c:pt>
                <c:pt idx="652">
                  <c:v>3.4955181419913548</c:v>
                </c:pt>
                <c:pt idx="653">
                  <c:v>3.4978118814729369</c:v>
                </c:pt>
                <c:pt idx="654">
                  <c:v>3.5001056209545185</c:v>
                </c:pt>
                <c:pt idx="655">
                  <c:v>3.5023993604361001</c:v>
                </c:pt>
                <c:pt idx="656">
                  <c:v>3.5046930999176822</c:v>
                </c:pt>
                <c:pt idx="657">
                  <c:v>3.5069868393992643</c:v>
                </c:pt>
                <c:pt idx="658">
                  <c:v>3.5092805788808459</c:v>
                </c:pt>
                <c:pt idx="659">
                  <c:v>3.5115743183624275</c:v>
                </c:pt>
                <c:pt idx="660">
                  <c:v>3.5138680578440096</c:v>
                </c:pt>
                <c:pt idx="661">
                  <c:v>3.5161617973255916</c:v>
                </c:pt>
                <c:pt idx="662">
                  <c:v>3.5184555368071733</c:v>
                </c:pt>
                <c:pt idx="663">
                  <c:v>3.5207492762887549</c:v>
                </c:pt>
                <c:pt idx="664">
                  <c:v>3.523043015770337</c:v>
                </c:pt>
                <c:pt idx="665">
                  <c:v>3.525336755251919</c:v>
                </c:pt>
                <c:pt idx="666">
                  <c:v>3.5276304947335007</c:v>
                </c:pt>
                <c:pt idx="667">
                  <c:v>3.5299242342150823</c:v>
                </c:pt>
                <c:pt idx="668">
                  <c:v>3.5322179736966643</c:v>
                </c:pt>
                <c:pt idx="669">
                  <c:v>3.5345117131782464</c:v>
                </c:pt>
                <c:pt idx="670">
                  <c:v>3.536805452659828</c:v>
                </c:pt>
                <c:pt idx="671">
                  <c:v>3.5390991921414097</c:v>
                </c:pt>
                <c:pt idx="672">
                  <c:v>3.5413929316229917</c:v>
                </c:pt>
                <c:pt idx="673">
                  <c:v>3.5436866711045738</c:v>
                </c:pt>
                <c:pt idx="674">
                  <c:v>3.5459804105861554</c:v>
                </c:pt>
                <c:pt idx="675">
                  <c:v>3.5482741500677371</c:v>
                </c:pt>
                <c:pt idx="676">
                  <c:v>3.5505678895493191</c:v>
                </c:pt>
                <c:pt idx="677">
                  <c:v>3.5528616290309012</c:v>
                </c:pt>
                <c:pt idx="678">
                  <c:v>3.5551553685124828</c:v>
                </c:pt>
                <c:pt idx="679">
                  <c:v>3.5574491079940644</c:v>
                </c:pt>
                <c:pt idx="680">
                  <c:v>3.5597428474756465</c:v>
                </c:pt>
                <c:pt idx="681">
                  <c:v>3.5620365869572286</c:v>
                </c:pt>
                <c:pt idx="682">
                  <c:v>3.5643303264388102</c:v>
                </c:pt>
                <c:pt idx="683">
                  <c:v>3.5666240659203918</c:v>
                </c:pt>
                <c:pt idx="684">
                  <c:v>3.5689178054019739</c:v>
                </c:pt>
                <c:pt idx="685">
                  <c:v>3.571211544883556</c:v>
                </c:pt>
                <c:pt idx="686">
                  <c:v>3.5735052843651376</c:v>
                </c:pt>
                <c:pt idx="687">
                  <c:v>3.5757990238467192</c:v>
                </c:pt>
                <c:pt idx="688">
                  <c:v>3.5780927633283013</c:v>
                </c:pt>
                <c:pt idx="689">
                  <c:v>3.5803865028098834</c:v>
                </c:pt>
                <c:pt idx="690">
                  <c:v>3.582680242291465</c:v>
                </c:pt>
                <c:pt idx="691">
                  <c:v>3.5849739817730466</c:v>
                </c:pt>
                <c:pt idx="692">
                  <c:v>3.5872677212546287</c:v>
                </c:pt>
                <c:pt idx="693">
                  <c:v>3.5895614607362107</c:v>
                </c:pt>
                <c:pt idx="694">
                  <c:v>3.5918552002177924</c:v>
                </c:pt>
                <c:pt idx="695">
                  <c:v>3.594148939699374</c:v>
                </c:pt>
                <c:pt idx="696">
                  <c:v>3.5964426791809561</c:v>
                </c:pt>
                <c:pt idx="697">
                  <c:v>3.5987364186625381</c:v>
                </c:pt>
                <c:pt idx="698">
                  <c:v>3.6010301581441198</c:v>
                </c:pt>
                <c:pt idx="699">
                  <c:v>3.6033238976257014</c:v>
                </c:pt>
                <c:pt idx="700">
                  <c:v>3.6056176371072834</c:v>
                </c:pt>
                <c:pt idx="701">
                  <c:v>3.6079113765888655</c:v>
                </c:pt>
                <c:pt idx="702">
                  <c:v>3.6102051160704471</c:v>
                </c:pt>
                <c:pt idx="703">
                  <c:v>3.6124988555520288</c:v>
                </c:pt>
                <c:pt idx="704">
                  <c:v>3.6147925950336108</c:v>
                </c:pt>
                <c:pt idx="705">
                  <c:v>3.6170863345151929</c:v>
                </c:pt>
                <c:pt idx="706">
                  <c:v>3.6193800739967745</c:v>
                </c:pt>
                <c:pt idx="707">
                  <c:v>3.6216738134783562</c:v>
                </c:pt>
                <c:pt idx="708">
                  <c:v>3.6239675529599382</c:v>
                </c:pt>
                <c:pt idx="709">
                  <c:v>3.6262612924415203</c:v>
                </c:pt>
                <c:pt idx="710">
                  <c:v>3.6285550319231019</c:v>
                </c:pt>
                <c:pt idx="711">
                  <c:v>3.6308487714046835</c:v>
                </c:pt>
                <c:pt idx="712">
                  <c:v>3.6331425108862656</c:v>
                </c:pt>
                <c:pt idx="713">
                  <c:v>3.6354362503678477</c:v>
                </c:pt>
                <c:pt idx="714">
                  <c:v>3.6377299898494293</c:v>
                </c:pt>
                <c:pt idx="715">
                  <c:v>3.6400237293310109</c:v>
                </c:pt>
                <c:pt idx="716">
                  <c:v>3.642317468812593</c:v>
                </c:pt>
                <c:pt idx="717">
                  <c:v>3.6446112082941751</c:v>
                </c:pt>
                <c:pt idx="718">
                  <c:v>3.6469049477757567</c:v>
                </c:pt>
                <c:pt idx="719">
                  <c:v>3.6491986872573383</c:v>
                </c:pt>
                <c:pt idx="720">
                  <c:v>3.6514924267389204</c:v>
                </c:pt>
                <c:pt idx="721">
                  <c:v>3.6537861662205025</c:v>
                </c:pt>
                <c:pt idx="722">
                  <c:v>3.6560799057020841</c:v>
                </c:pt>
                <c:pt idx="723">
                  <c:v>3.6583736451836657</c:v>
                </c:pt>
                <c:pt idx="724">
                  <c:v>3.6606673846652478</c:v>
                </c:pt>
                <c:pt idx="725">
                  <c:v>3.6629611241468298</c:v>
                </c:pt>
                <c:pt idx="726">
                  <c:v>3.6652548636284115</c:v>
                </c:pt>
                <c:pt idx="727">
                  <c:v>3.6675486031099931</c:v>
                </c:pt>
                <c:pt idx="728">
                  <c:v>3.6698423425915752</c:v>
                </c:pt>
                <c:pt idx="729">
                  <c:v>3.6721360820731572</c:v>
                </c:pt>
                <c:pt idx="730">
                  <c:v>3.6744298215547389</c:v>
                </c:pt>
                <c:pt idx="731">
                  <c:v>3.6767235610363205</c:v>
                </c:pt>
                <c:pt idx="732">
                  <c:v>3.6790173005179025</c:v>
                </c:pt>
                <c:pt idx="733">
                  <c:v>3.6813110399994846</c:v>
                </c:pt>
                <c:pt idx="734">
                  <c:v>3.6836047794810662</c:v>
                </c:pt>
                <c:pt idx="735">
                  <c:v>3.6858985189626479</c:v>
                </c:pt>
                <c:pt idx="736">
                  <c:v>3.6881922584442299</c:v>
                </c:pt>
                <c:pt idx="737">
                  <c:v>3.690485997925812</c:v>
                </c:pt>
                <c:pt idx="738">
                  <c:v>3.6927797374073936</c:v>
                </c:pt>
                <c:pt idx="739">
                  <c:v>3.6950734768889753</c:v>
                </c:pt>
                <c:pt idx="740">
                  <c:v>3.6973672163705573</c:v>
                </c:pt>
                <c:pt idx="741">
                  <c:v>3.6996609558521394</c:v>
                </c:pt>
                <c:pt idx="742">
                  <c:v>3.701954695333721</c:v>
                </c:pt>
                <c:pt idx="743">
                  <c:v>3.7042484348153026</c:v>
                </c:pt>
                <c:pt idx="744">
                  <c:v>3.7065421742968847</c:v>
                </c:pt>
                <c:pt idx="745">
                  <c:v>3.7088359137784668</c:v>
                </c:pt>
                <c:pt idx="746">
                  <c:v>3.7111296532600484</c:v>
                </c:pt>
                <c:pt idx="747">
                  <c:v>3.71342339274163</c:v>
                </c:pt>
                <c:pt idx="748">
                  <c:v>3.7157171322232121</c:v>
                </c:pt>
                <c:pt idx="749">
                  <c:v>3.7180108717047942</c:v>
                </c:pt>
                <c:pt idx="750">
                  <c:v>3.7203046111863758</c:v>
                </c:pt>
                <c:pt idx="751">
                  <c:v>3.7225983506679574</c:v>
                </c:pt>
                <c:pt idx="752">
                  <c:v>3.7248920901495395</c:v>
                </c:pt>
                <c:pt idx="753">
                  <c:v>3.7271858296311215</c:v>
                </c:pt>
                <c:pt idx="754">
                  <c:v>3.7294795691127032</c:v>
                </c:pt>
                <c:pt idx="755">
                  <c:v>3.7317733085942848</c:v>
                </c:pt>
                <c:pt idx="756">
                  <c:v>3.7340670480758669</c:v>
                </c:pt>
                <c:pt idx="757">
                  <c:v>3.7363607875574489</c:v>
                </c:pt>
                <c:pt idx="758">
                  <c:v>3.7386545270390306</c:v>
                </c:pt>
                <c:pt idx="759">
                  <c:v>3.7409482665206122</c:v>
                </c:pt>
                <c:pt idx="760">
                  <c:v>3.7432420060021943</c:v>
                </c:pt>
                <c:pt idx="761">
                  <c:v>3.7455357454837763</c:v>
                </c:pt>
                <c:pt idx="762">
                  <c:v>3.7478294849653579</c:v>
                </c:pt>
                <c:pt idx="763">
                  <c:v>3.7501232244469396</c:v>
                </c:pt>
                <c:pt idx="764">
                  <c:v>3.7524169639285216</c:v>
                </c:pt>
                <c:pt idx="765">
                  <c:v>3.7547107034101037</c:v>
                </c:pt>
                <c:pt idx="766">
                  <c:v>3.7570044428916853</c:v>
                </c:pt>
                <c:pt idx="767">
                  <c:v>3.759298182373267</c:v>
                </c:pt>
                <c:pt idx="768">
                  <c:v>3.761591921854849</c:v>
                </c:pt>
                <c:pt idx="769">
                  <c:v>3.7638856613364311</c:v>
                </c:pt>
                <c:pt idx="770">
                  <c:v>3.7661794008180127</c:v>
                </c:pt>
                <c:pt idx="771">
                  <c:v>3.7684731402995943</c:v>
                </c:pt>
                <c:pt idx="772">
                  <c:v>3.7707668797811764</c:v>
                </c:pt>
                <c:pt idx="773">
                  <c:v>3.7730606192627585</c:v>
                </c:pt>
                <c:pt idx="774">
                  <c:v>3.7753543587443401</c:v>
                </c:pt>
                <c:pt idx="775">
                  <c:v>3.7776480982259217</c:v>
                </c:pt>
                <c:pt idx="776">
                  <c:v>3.7799418377075038</c:v>
                </c:pt>
                <c:pt idx="777">
                  <c:v>3.7822355771890859</c:v>
                </c:pt>
                <c:pt idx="778">
                  <c:v>3.7845293166706675</c:v>
                </c:pt>
                <c:pt idx="779">
                  <c:v>3.7868230561522491</c:v>
                </c:pt>
                <c:pt idx="780">
                  <c:v>3.7891167956338312</c:v>
                </c:pt>
                <c:pt idx="781">
                  <c:v>3.7914105351154133</c:v>
                </c:pt>
                <c:pt idx="782">
                  <c:v>3.7937042745969949</c:v>
                </c:pt>
                <c:pt idx="783">
                  <c:v>3.7959980140785765</c:v>
                </c:pt>
                <c:pt idx="784">
                  <c:v>3.7982917535601586</c:v>
                </c:pt>
                <c:pt idx="785">
                  <c:v>3.8005854930417406</c:v>
                </c:pt>
                <c:pt idx="786">
                  <c:v>3.8028792325233223</c:v>
                </c:pt>
                <c:pt idx="787">
                  <c:v>3.8051729720049039</c:v>
                </c:pt>
                <c:pt idx="788">
                  <c:v>3.807466711486486</c:v>
                </c:pt>
                <c:pt idx="789">
                  <c:v>3.809760450968068</c:v>
                </c:pt>
                <c:pt idx="790">
                  <c:v>3.8120541904496497</c:v>
                </c:pt>
                <c:pt idx="791">
                  <c:v>3.8143479299312313</c:v>
                </c:pt>
                <c:pt idx="792">
                  <c:v>3.8166416694128134</c:v>
                </c:pt>
                <c:pt idx="793">
                  <c:v>3.8189354088943954</c:v>
                </c:pt>
                <c:pt idx="794">
                  <c:v>3.821229148375977</c:v>
                </c:pt>
                <c:pt idx="795">
                  <c:v>3.8235228878575587</c:v>
                </c:pt>
                <c:pt idx="796">
                  <c:v>3.8258166273391407</c:v>
                </c:pt>
                <c:pt idx="797">
                  <c:v>3.8281103668207228</c:v>
                </c:pt>
                <c:pt idx="798">
                  <c:v>3.8304041063023044</c:v>
                </c:pt>
                <c:pt idx="799">
                  <c:v>3.8326978457838861</c:v>
                </c:pt>
                <c:pt idx="800">
                  <c:v>3.8349915852654681</c:v>
                </c:pt>
                <c:pt idx="801">
                  <c:v>3.8372853247470502</c:v>
                </c:pt>
                <c:pt idx="802">
                  <c:v>3.8395790642286318</c:v>
                </c:pt>
                <c:pt idx="803">
                  <c:v>3.8418728037102134</c:v>
                </c:pt>
                <c:pt idx="804">
                  <c:v>3.8441665431917955</c:v>
                </c:pt>
                <c:pt idx="805">
                  <c:v>3.8464602826733776</c:v>
                </c:pt>
                <c:pt idx="806">
                  <c:v>3.8487540221549592</c:v>
                </c:pt>
                <c:pt idx="807">
                  <c:v>3.8510477616365408</c:v>
                </c:pt>
                <c:pt idx="808">
                  <c:v>3.8533415011181229</c:v>
                </c:pt>
                <c:pt idx="809">
                  <c:v>3.855635240599705</c:v>
                </c:pt>
                <c:pt idx="810">
                  <c:v>3.8579289800812866</c:v>
                </c:pt>
                <c:pt idx="811">
                  <c:v>3.8602227195628682</c:v>
                </c:pt>
                <c:pt idx="812">
                  <c:v>3.8625164590444503</c:v>
                </c:pt>
                <c:pt idx="813">
                  <c:v>3.8648101985260324</c:v>
                </c:pt>
                <c:pt idx="814">
                  <c:v>3.867103938007614</c:v>
                </c:pt>
                <c:pt idx="815">
                  <c:v>3.8693976774891956</c:v>
                </c:pt>
                <c:pt idx="816">
                  <c:v>3.8716914169707777</c:v>
                </c:pt>
                <c:pt idx="817">
                  <c:v>3.8739851564523597</c:v>
                </c:pt>
                <c:pt idx="818">
                  <c:v>3.8762788959339414</c:v>
                </c:pt>
                <c:pt idx="819">
                  <c:v>3.878572635415523</c:v>
                </c:pt>
                <c:pt idx="820">
                  <c:v>3.8808663748971051</c:v>
                </c:pt>
                <c:pt idx="821">
                  <c:v>3.8831601143786871</c:v>
                </c:pt>
                <c:pt idx="822">
                  <c:v>3.8854538538602688</c:v>
                </c:pt>
                <c:pt idx="823">
                  <c:v>3.8877475933418504</c:v>
                </c:pt>
                <c:pt idx="824">
                  <c:v>3.8900413328234325</c:v>
                </c:pt>
                <c:pt idx="825">
                  <c:v>3.8923350723050145</c:v>
                </c:pt>
                <c:pt idx="826">
                  <c:v>3.8946288117865961</c:v>
                </c:pt>
                <c:pt idx="827">
                  <c:v>3.8969225512681778</c:v>
                </c:pt>
                <c:pt idx="828">
                  <c:v>3.8992162907497598</c:v>
                </c:pt>
                <c:pt idx="829">
                  <c:v>3.9015100302313419</c:v>
                </c:pt>
                <c:pt idx="830">
                  <c:v>3.9038037697129235</c:v>
                </c:pt>
                <c:pt idx="831">
                  <c:v>3.9060975091945052</c:v>
                </c:pt>
                <c:pt idx="832">
                  <c:v>3.9083912486760872</c:v>
                </c:pt>
                <c:pt idx="833">
                  <c:v>3.9106849881576693</c:v>
                </c:pt>
                <c:pt idx="834">
                  <c:v>3.9129787276392509</c:v>
                </c:pt>
                <c:pt idx="835">
                  <c:v>3.9152724671208325</c:v>
                </c:pt>
                <c:pt idx="836">
                  <c:v>3.9175662066024146</c:v>
                </c:pt>
                <c:pt idx="837">
                  <c:v>3.9198599460839967</c:v>
                </c:pt>
                <c:pt idx="838">
                  <c:v>3.9221536855655783</c:v>
                </c:pt>
                <c:pt idx="839">
                  <c:v>3.9244474250471599</c:v>
                </c:pt>
                <c:pt idx="840">
                  <c:v>3.926741164528742</c:v>
                </c:pt>
                <c:pt idx="841">
                  <c:v>3.9290349040103241</c:v>
                </c:pt>
                <c:pt idx="842">
                  <c:v>3.9313286434919057</c:v>
                </c:pt>
                <c:pt idx="843">
                  <c:v>3.9336223829734873</c:v>
                </c:pt>
                <c:pt idx="844">
                  <c:v>3.9359161224550694</c:v>
                </c:pt>
                <c:pt idx="845">
                  <c:v>3.9382098619366515</c:v>
                </c:pt>
                <c:pt idx="846">
                  <c:v>3.9405036014182331</c:v>
                </c:pt>
                <c:pt idx="847">
                  <c:v>3.9427973408998147</c:v>
                </c:pt>
                <c:pt idx="848">
                  <c:v>3.9450910803813968</c:v>
                </c:pt>
                <c:pt idx="849">
                  <c:v>3.9473848198629788</c:v>
                </c:pt>
                <c:pt idx="850">
                  <c:v>3.9496785593445605</c:v>
                </c:pt>
                <c:pt idx="851">
                  <c:v>3.9519722988261421</c:v>
                </c:pt>
                <c:pt idx="852">
                  <c:v>3.9542660383077242</c:v>
                </c:pt>
                <c:pt idx="853">
                  <c:v>3.9565597777893062</c:v>
                </c:pt>
                <c:pt idx="854">
                  <c:v>3.9588535172708879</c:v>
                </c:pt>
                <c:pt idx="855">
                  <c:v>3.9611472567524695</c:v>
                </c:pt>
                <c:pt idx="856">
                  <c:v>3.9634409962340515</c:v>
                </c:pt>
                <c:pt idx="857">
                  <c:v>3.9657347357156336</c:v>
                </c:pt>
                <c:pt idx="858">
                  <c:v>3.9680284751972152</c:v>
                </c:pt>
                <c:pt idx="859">
                  <c:v>3.9703222146787969</c:v>
                </c:pt>
                <c:pt idx="860">
                  <c:v>3.9726159541603789</c:v>
                </c:pt>
                <c:pt idx="861">
                  <c:v>3.974909693641961</c:v>
                </c:pt>
                <c:pt idx="862">
                  <c:v>3.9772034331235426</c:v>
                </c:pt>
                <c:pt idx="863">
                  <c:v>3.9794971726051243</c:v>
                </c:pt>
                <c:pt idx="864">
                  <c:v>3.9817909120867063</c:v>
                </c:pt>
                <c:pt idx="865">
                  <c:v>3.9840846515682884</c:v>
                </c:pt>
                <c:pt idx="866">
                  <c:v>3.98637839104987</c:v>
                </c:pt>
                <c:pt idx="867">
                  <c:v>3.9886721305314516</c:v>
                </c:pt>
                <c:pt idx="868">
                  <c:v>3.9909658700130337</c:v>
                </c:pt>
                <c:pt idx="869">
                  <c:v>3.9932596094946158</c:v>
                </c:pt>
                <c:pt idx="870">
                  <c:v>3.9955533489761974</c:v>
                </c:pt>
                <c:pt idx="871">
                  <c:v>3.997847088457779</c:v>
                </c:pt>
                <c:pt idx="872">
                  <c:v>4.0001408279393615</c:v>
                </c:pt>
                <c:pt idx="873">
                  <c:v>4.0024345674209432</c:v>
                </c:pt>
                <c:pt idx="874">
                  <c:v>4.0047283069025248</c:v>
                </c:pt>
                <c:pt idx="875">
                  <c:v>4.0070220463841064</c:v>
                </c:pt>
                <c:pt idx="876">
                  <c:v>4.009315785865688</c:v>
                </c:pt>
                <c:pt idx="877">
                  <c:v>4.0116095253472697</c:v>
                </c:pt>
                <c:pt idx="878">
                  <c:v>4.0139032648288513</c:v>
                </c:pt>
                <c:pt idx="879">
                  <c:v>4.0161970043104329</c:v>
                </c:pt>
                <c:pt idx="880">
                  <c:v>4.0184907437920145</c:v>
                </c:pt>
                <c:pt idx="881">
                  <c:v>4.0207844832735962</c:v>
                </c:pt>
                <c:pt idx="882">
                  <c:v>4.0230782227551778</c:v>
                </c:pt>
                <c:pt idx="883">
                  <c:v>4.0253719622367594</c:v>
                </c:pt>
                <c:pt idx="884">
                  <c:v>4.027665701718341</c:v>
                </c:pt>
                <c:pt idx="885">
                  <c:v>4.0299594411999227</c:v>
                </c:pt>
                <c:pt idx="886">
                  <c:v>4.0322531806815043</c:v>
                </c:pt>
                <c:pt idx="887">
                  <c:v>4.0345469201630859</c:v>
                </c:pt>
                <c:pt idx="888">
                  <c:v>4.0368406596446675</c:v>
                </c:pt>
                <c:pt idx="889">
                  <c:v>4.0391343991262492</c:v>
                </c:pt>
                <c:pt idx="890">
                  <c:v>4.0414281386078308</c:v>
                </c:pt>
                <c:pt idx="891">
                  <c:v>4.0437218780894124</c:v>
                </c:pt>
                <c:pt idx="892">
                  <c:v>4.046015617570994</c:v>
                </c:pt>
                <c:pt idx="893">
                  <c:v>4.0483093570525757</c:v>
                </c:pt>
                <c:pt idx="894">
                  <c:v>4.0506030965341573</c:v>
                </c:pt>
                <c:pt idx="895">
                  <c:v>4.0528968360157389</c:v>
                </c:pt>
                <c:pt idx="896">
                  <c:v>4.0551905754973205</c:v>
                </c:pt>
                <c:pt idx="897">
                  <c:v>4.0574843149789022</c:v>
                </c:pt>
                <c:pt idx="898">
                  <c:v>4.0597780544604838</c:v>
                </c:pt>
                <c:pt idx="899">
                  <c:v>4.0620717939420654</c:v>
                </c:pt>
                <c:pt idx="900">
                  <c:v>4.064365533423647</c:v>
                </c:pt>
                <c:pt idx="901">
                  <c:v>4.0666592729052287</c:v>
                </c:pt>
                <c:pt idx="902">
                  <c:v>4.0689530123868103</c:v>
                </c:pt>
                <c:pt idx="903">
                  <c:v>4.0712467518683919</c:v>
                </c:pt>
                <c:pt idx="904">
                  <c:v>4.0735404913499735</c:v>
                </c:pt>
                <c:pt idx="905">
                  <c:v>4.0758342308315552</c:v>
                </c:pt>
                <c:pt idx="906">
                  <c:v>4.0781279703131368</c:v>
                </c:pt>
                <c:pt idx="907">
                  <c:v>4.0804217097947184</c:v>
                </c:pt>
                <c:pt idx="908">
                  <c:v>4.0827154492763</c:v>
                </c:pt>
                <c:pt idx="909">
                  <c:v>4.0850091887578817</c:v>
                </c:pt>
                <c:pt idx="910">
                  <c:v>4.0873029282394633</c:v>
                </c:pt>
                <c:pt idx="911">
                  <c:v>4.0895966677210449</c:v>
                </c:pt>
                <c:pt idx="912">
                  <c:v>4.0918904072026265</c:v>
                </c:pt>
                <c:pt idx="913">
                  <c:v>4.0941841466842082</c:v>
                </c:pt>
                <c:pt idx="914">
                  <c:v>4.0964778861657898</c:v>
                </c:pt>
                <c:pt idx="915">
                  <c:v>4.0987716256473714</c:v>
                </c:pt>
                <c:pt idx="916">
                  <c:v>4.101065365128953</c:v>
                </c:pt>
                <c:pt idx="917">
                  <c:v>4.1033591046105347</c:v>
                </c:pt>
                <c:pt idx="918">
                  <c:v>4.1056528440921163</c:v>
                </c:pt>
                <c:pt idx="919">
                  <c:v>4.1079465835736979</c:v>
                </c:pt>
                <c:pt idx="920">
                  <c:v>4.1102403230552795</c:v>
                </c:pt>
                <c:pt idx="921">
                  <c:v>4.1125340625368612</c:v>
                </c:pt>
                <c:pt idx="922">
                  <c:v>4.1148278020184428</c:v>
                </c:pt>
                <c:pt idx="923">
                  <c:v>4.1171215415000244</c:v>
                </c:pt>
                <c:pt idx="924">
                  <c:v>4.119415280981606</c:v>
                </c:pt>
                <c:pt idx="925">
                  <c:v>4.1217090204631877</c:v>
                </c:pt>
                <c:pt idx="926">
                  <c:v>4.1240027599447693</c:v>
                </c:pt>
                <c:pt idx="927">
                  <c:v>4.1262964994263509</c:v>
                </c:pt>
                <c:pt idx="928">
                  <c:v>4.1285902389079325</c:v>
                </c:pt>
                <c:pt idx="929">
                  <c:v>4.1308839783895142</c:v>
                </c:pt>
                <c:pt idx="930">
                  <c:v>4.1331777178710958</c:v>
                </c:pt>
                <c:pt idx="931">
                  <c:v>4.1354714573526774</c:v>
                </c:pt>
                <c:pt idx="932">
                  <c:v>4.137765196834259</c:v>
                </c:pt>
                <c:pt idx="933">
                  <c:v>4.1400589363158407</c:v>
                </c:pt>
                <c:pt idx="934">
                  <c:v>4.1423526757974223</c:v>
                </c:pt>
                <c:pt idx="935">
                  <c:v>4.1446464152790039</c:v>
                </c:pt>
                <c:pt idx="936">
                  <c:v>4.1469401547605855</c:v>
                </c:pt>
                <c:pt idx="937">
                  <c:v>4.1492338942421672</c:v>
                </c:pt>
                <c:pt idx="938">
                  <c:v>4.1515276337237488</c:v>
                </c:pt>
                <c:pt idx="939">
                  <c:v>4.1538213732053304</c:v>
                </c:pt>
                <c:pt idx="940">
                  <c:v>4.156115112686912</c:v>
                </c:pt>
                <c:pt idx="941">
                  <c:v>4.1584088521684937</c:v>
                </c:pt>
                <c:pt idx="942">
                  <c:v>4.1607025916500753</c:v>
                </c:pt>
                <c:pt idx="943">
                  <c:v>4.1629963311316569</c:v>
                </c:pt>
                <c:pt idx="944">
                  <c:v>4.1652900706132385</c:v>
                </c:pt>
                <c:pt idx="945">
                  <c:v>4.1675838100948202</c:v>
                </c:pt>
                <c:pt idx="946">
                  <c:v>4.1698775495764018</c:v>
                </c:pt>
                <c:pt idx="947">
                  <c:v>4.1721712890579834</c:v>
                </c:pt>
                <c:pt idx="948">
                  <c:v>4.174465028539565</c:v>
                </c:pt>
                <c:pt idx="949">
                  <c:v>4.1767587680211467</c:v>
                </c:pt>
                <c:pt idx="950">
                  <c:v>4.1790525075027283</c:v>
                </c:pt>
                <c:pt idx="951">
                  <c:v>4.1813462469843099</c:v>
                </c:pt>
                <c:pt idx="952">
                  <c:v>4.1836399864658915</c:v>
                </c:pt>
                <c:pt idx="953">
                  <c:v>4.1859337259474731</c:v>
                </c:pt>
                <c:pt idx="954">
                  <c:v>4.1882274654290548</c:v>
                </c:pt>
                <c:pt idx="955">
                  <c:v>4.1905212049106364</c:v>
                </c:pt>
                <c:pt idx="956">
                  <c:v>4.192814944392218</c:v>
                </c:pt>
                <c:pt idx="957">
                  <c:v>4.1951086838737996</c:v>
                </c:pt>
                <c:pt idx="958">
                  <c:v>4.1974024233553813</c:v>
                </c:pt>
                <c:pt idx="959">
                  <c:v>4.1996961628369629</c:v>
                </c:pt>
                <c:pt idx="960">
                  <c:v>4.2019899023185445</c:v>
                </c:pt>
                <c:pt idx="961">
                  <c:v>4.2042836418001261</c:v>
                </c:pt>
                <c:pt idx="962">
                  <c:v>4.2065773812817078</c:v>
                </c:pt>
                <c:pt idx="963">
                  <c:v>4.2088711207632894</c:v>
                </c:pt>
                <c:pt idx="964">
                  <c:v>4.211164860244871</c:v>
                </c:pt>
                <c:pt idx="965">
                  <c:v>4.2134585997264526</c:v>
                </c:pt>
                <c:pt idx="966">
                  <c:v>4.2157523392080343</c:v>
                </c:pt>
                <c:pt idx="967">
                  <c:v>4.2180460786896159</c:v>
                </c:pt>
                <c:pt idx="968">
                  <c:v>4.2203398181711975</c:v>
                </c:pt>
                <c:pt idx="969">
                  <c:v>4.2226335576527791</c:v>
                </c:pt>
                <c:pt idx="970">
                  <c:v>4.2249272971343608</c:v>
                </c:pt>
                <c:pt idx="971">
                  <c:v>4.2272210366159424</c:v>
                </c:pt>
                <c:pt idx="972">
                  <c:v>4.229514776097524</c:v>
                </c:pt>
                <c:pt idx="973">
                  <c:v>4.2318085155791056</c:v>
                </c:pt>
                <c:pt idx="974">
                  <c:v>4.2341022550606873</c:v>
                </c:pt>
                <c:pt idx="975">
                  <c:v>4.2363959945422689</c:v>
                </c:pt>
                <c:pt idx="976">
                  <c:v>4.2386897340238505</c:v>
                </c:pt>
                <c:pt idx="977">
                  <c:v>4.2409834735054321</c:v>
                </c:pt>
                <c:pt idx="978">
                  <c:v>4.2432772129870138</c:v>
                </c:pt>
                <c:pt idx="979">
                  <c:v>4.2455709524685954</c:v>
                </c:pt>
                <c:pt idx="980">
                  <c:v>4.247864691950177</c:v>
                </c:pt>
                <c:pt idx="981">
                  <c:v>4.2501584314317586</c:v>
                </c:pt>
                <c:pt idx="982">
                  <c:v>4.2524521709133403</c:v>
                </c:pt>
                <c:pt idx="983">
                  <c:v>4.2547459103949219</c:v>
                </c:pt>
                <c:pt idx="984">
                  <c:v>4.2570396498765035</c:v>
                </c:pt>
                <c:pt idx="985">
                  <c:v>4.2593333893580851</c:v>
                </c:pt>
                <c:pt idx="986">
                  <c:v>4.2616271288396668</c:v>
                </c:pt>
                <c:pt idx="987">
                  <c:v>4.2639208683212484</c:v>
                </c:pt>
                <c:pt idx="988">
                  <c:v>4.26621460780283</c:v>
                </c:pt>
                <c:pt idx="989">
                  <c:v>4.2685083472844116</c:v>
                </c:pt>
                <c:pt idx="990">
                  <c:v>4.2708020867659933</c:v>
                </c:pt>
                <c:pt idx="991">
                  <c:v>4.2730958262475749</c:v>
                </c:pt>
                <c:pt idx="992">
                  <c:v>4.2753895657291565</c:v>
                </c:pt>
                <c:pt idx="993">
                  <c:v>4.2776833052107381</c:v>
                </c:pt>
                <c:pt idx="994">
                  <c:v>4.2799770446923198</c:v>
                </c:pt>
                <c:pt idx="995">
                  <c:v>4.2822707841739014</c:v>
                </c:pt>
                <c:pt idx="996">
                  <c:v>4.284564523655483</c:v>
                </c:pt>
                <c:pt idx="997">
                  <c:v>4.2868582631370646</c:v>
                </c:pt>
                <c:pt idx="998">
                  <c:v>4.2891520026186463</c:v>
                </c:pt>
                <c:pt idx="999">
                  <c:v>4.2914457421002279</c:v>
                </c:pt>
                <c:pt idx="1000">
                  <c:v>4.2937394815818095</c:v>
                </c:pt>
                <c:pt idx="1001">
                  <c:v>4.2960332210633911</c:v>
                </c:pt>
                <c:pt idx="1002">
                  <c:v>4.2983269605449728</c:v>
                </c:pt>
                <c:pt idx="1003">
                  <c:v>4.3006207000265544</c:v>
                </c:pt>
                <c:pt idx="1004">
                  <c:v>4.302914439508136</c:v>
                </c:pt>
                <c:pt idx="1005">
                  <c:v>4.3052081789897176</c:v>
                </c:pt>
                <c:pt idx="1006">
                  <c:v>4.3075019184712993</c:v>
                </c:pt>
                <c:pt idx="1007">
                  <c:v>4.3097956579528809</c:v>
                </c:pt>
                <c:pt idx="1008">
                  <c:v>4.3120893974344625</c:v>
                </c:pt>
                <c:pt idx="1009">
                  <c:v>4.3143831369160441</c:v>
                </c:pt>
                <c:pt idx="1010">
                  <c:v>4.3166768763976258</c:v>
                </c:pt>
                <c:pt idx="1011">
                  <c:v>4.3189706158792074</c:v>
                </c:pt>
                <c:pt idx="1012">
                  <c:v>4.321264355360789</c:v>
                </c:pt>
                <c:pt idx="1013">
                  <c:v>4.3235580948423706</c:v>
                </c:pt>
                <c:pt idx="1014">
                  <c:v>4.3258518343239523</c:v>
                </c:pt>
                <c:pt idx="1015">
                  <c:v>4.3281455738055339</c:v>
                </c:pt>
                <c:pt idx="1016">
                  <c:v>4.3304393132871155</c:v>
                </c:pt>
                <c:pt idx="1017">
                  <c:v>4.3327330527686971</c:v>
                </c:pt>
                <c:pt idx="1018">
                  <c:v>4.3350267922502788</c:v>
                </c:pt>
                <c:pt idx="1019">
                  <c:v>4.3373205317318604</c:v>
                </c:pt>
                <c:pt idx="1020">
                  <c:v>4.339614271213442</c:v>
                </c:pt>
                <c:pt idx="1021">
                  <c:v>4.3419080106950236</c:v>
                </c:pt>
                <c:pt idx="1022">
                  <c:v>4.3442017501766053</c:v>
                </c:pt>
                <c:pt idx="1023">
                  <c:v>4.3464954896581869</c:v>
                </c:pt>
                <c:pt idx="1024">
                  <c:v>4.3487892291397685</c:v>
                </c:pt>
                <c:pt idx="1025">
                  <c:v>4.3510829686213501</c:v>
                </c:pt>
                <c:pt idx="1026">
                  <c:v>4.3533767081029318</c:v>
                </c:pt>
                <c:pt idx="1027">
                  <c:v>4.3556704475845134</c:v>
                </c:pt>
                <c:pt idx="1028">
                  <c:v>4.357964187066095</c:v>
                </c:pt>
                <c:pt idx="1029">
                  <c:v>4.3602579265476766</c:v>
                </c:pt>
                <c:pt idx="1030">
                  <c:v>4.3625516660292583</c:v>
                </c:pt>
                <c:pt idx="1031">
                  <c:v>4.3648454055108399</c:v>
                </c:pt>
                <c:pt idx="1032">
                  <c:v>4.3671391449924215</c:v>
                </c:pt>
                <c:pt idx="1033">
                  <c:v>4.3694328844740031</c:v>
                </c:pt>
                <c:pt idx="1034">
                  <c:v>4.3717266239555848</c:v>
                </c:pt>
                <c:pt idx="1035">
                  <c:v>4.3740203634371664</c:v>
                </c:pt>
                <c:pt idx="1036">
                  <c:v>4.376314102918748</c:v>
                </c:pt>
                <c:pt idx="1037">
                  <c:v>4.3786078424003296</c:v>
                </c:pt>
                <c:pt idx="1038">
                  <c:v>4.3809015818819113</c:v>
                </c:pt>
                <c:pt idx="1039">
                  <c:v>4.3831953213634929</c:v>
                </c:pt>
                <c:pt idx="1040">
                  <c:v>4.3854890608450745</c:v>
                </c:pt>
                <c:pt idx="1041">
                  <c:v>4.3877828003266561</c:v>
                </c:pt>
                <c:pt idx="1042">
                  <c:v>4.3900765398082378</c:v>
                </c:pt>
                <c:pt idx="1043">
                  <c:v>4.3923702792898194</c:v>
                </c:pt>
                <c:pt idx="1044">
                  <c:v>4.394664018771401</c:v>
                </c:pt>
                <c:pt idx="1045">
                  <c:v>4.3969577582529826</c:v>
                </c:pt>
                <c:pt idx="1046">
                  <c:v>4.3992514977345643</c:v>
                </c:pt>
                <c:pt idx="1047">
                  <c:v>4.4015452372161459</c:v>
                </c:pt>
                <c:pt idx="1048">
                  <c:v>4.4038389766977275</c:v>
                </c:pt>
                <c:pt idx="1049">
                  <c:v>4.4061327161793091</c:v>
                </c:pt>
                <c:pt idx="1050">
                  <c:v>4.4084264556608908</c:v>
                </c:pt>
                <c:pt idx="1051">
                  <c:v>4.4107201951424724</c:v>
                </c:pt>
                <c:pt idx="1052">
                  <c:v>4.413013934624054</c:v>
                </c:pt>
                <c:pt idx="1053">
                  <c:v>4.4153076741056356</c:v>
                </c:pt>
                <c:pt idx="1054">
                  <c:v>4.4176014135872173</c:v>
                </c:pt>
                <c:pt idx="1055">
                  <c:v>4.4198951530687989</c:v>
                </c:pt>
                <c:pt idx="1056">
                  <c:v>4.4221888925503805</c:v>
                </c:pt>
                <c:pt idx="1057">
                  <c:v>4.4244826320319621</c:v>
                </c:pt>
                <c:pt idx="1058">
                  <c:v>4.4267763715135438</c:v>
                </c:pt>
                <c:pt idx="1059">
                  <c:v>4.4290701109951254</c:v>
                </c:pt>
                <c:pt idx="1060">
                  <c:v>4.431363850476707</c:v>
                </c:pt>
                <c:pt idx="1061">
                  <c:v>4.4336575899582886</c:v>
                </c:pt>
                <c:pt idx="1062">
                  <c:v>4.4359513294398702</c:v>
                </c:pt>
                <c:pt idx="1063">
                  <c:v>4.4382450689214519</c:v>
                </c:pt>
                <c:pt idx="1064">
                  <c:v>4.4405388084030335</c:v>
                </c:pt>
                <c:pt idx="1065">
                  <c:v>4.4428325478846151</c:v>
                </c:pt>
                <c:pt idx="1066">
                  <c:v>4.4451262873661967</c:v>
                </c:pt>
                <c:pt idx="1067">
                  <c:v>4.4474200268477784</c:v>
                </c:pt>
                <c:pt idx="1068">
                  <c:v>4.44971376632936</c:v>
                </c:pt>
                <c:pt idx="1069">
                  <c:v>4.4520075058109416</c:v>
                </c:pt>
                <c:pt idx="1070">
                  <c:v>4.4543012452925232</c:v>
                </c:pt>
                <c:pt idx="1071">
                  <c:v>4.4565949847741049</c:v>
                </c:pt>
                <c:pt idx="1072">
                  <c:v>4.4588887242556865</c:v>
                </c:pt>
                <c:pt idx="1073">
                  <c:v>4.4611824637372681</c:v>
                </c:pt>
                <c:pt idx="1074">
                  <c:v>4.4634762032188497</c:v>
                </c:pt>
                <c:pt idx="1075">
                  <c:v>4.4657699427004314</c:v>
                </c:pt>
                <c:pt idx="1076">
                  <c:v>4.468063682182013</c:v>
                </c:pt>
                <c:pt idx="1077">
                  <c:v>4.4703574216635946</c:v>
                </c:pt>
                <c:pt idx="1078">
                  <c:v>4.4726511611451762</c:v>
                </c:pt>
                <c:pt idx="1079">
                  <c:v>4.4749449006267579</c:v>
                </c:pt>
                <c:pt idx="1080">
                  <c:v>4.4772386401083395</c:v>
                </c:pt>
                <c:pt idx="1081">
                  <c:v>4.4795323795899211</c:v>
                </c:pt>
                <c:pt idx="1082">
                  <c:v>4.4818261190715027</c:v>
                </c:pt>
                <c:pt idx="1083">
                  <c:v>4.4841198585530844</c:v>
                </c:pt>
                <c:pt idx="1084">
                  <c:v>4.486413598034666</c:v>
                </c:pt>
                <c:pt idx="1085">
                  <c:v>4.4887073375162476</c:v>
                </c:pt>
                <c:pt idx="1086">
                  <c:v>4.4910010769978292</c:v>
                </c:pt>
                <c:pt idx="1087">
                  <c:v>4.4932948164794109</c:v>
                </c:pt>
                <c:pt idx="1088">
                  <c:v>4.4955885559609925</c:v>
                </c:pt>
                <c:pt idx="1089">
                  <c:v>4.4978822954425741</c:v>
                </c:pt>
                <c:pt idx="1090">
                  <c:v>4.5001760349241557</c:v>
                </c:pt>
                <c:pt idx="1091">
                  <c:v>4.5024697744057374</c:v>
                </c:pt>
                <c:pt idx="1092">
                  <c:v>4.504763513887319</c:v>
                </c:pt>
                <c:pt idx="1093">
                  <c:v>4.5070572533689006</c:v>
                </c:pt>
                <c:pt idx="1094">
                  <c:v>4.5093509928504822</c:v>
                </c:pt>
                <c:pt idx="1095">
                  <c:v>4.5116447323320639</c:v>
                </c:pt>
                <c:pt idx="1096">
                  <c:v>4.5139384718136455</c:v>
                </c:pt>
                <c:pt idx="1097">
                  <c:v>4.5162322112952271</c:v>
                </c:pt>
                <c:pt idx="1098">
                  <c:v>4.5185259507768087</c:v>
                </c:pt>
                <c:pt idx="1099">
                  <c:v>4.5208196902583904</c:v>
                </c:pt>
                <c:pt idx="1100">
                  <c:v>4.523113429739972</c:v>
                </c:pt>
                <c:pt idx="1101">
                  <c:v>4.5254071692215536</c:v>
                </c:pt>
                <c:pt idx="1102">
                  <c:v>4.5277009087031352</c:v>
                </c:pt>
                <c:pt idx="1103">
                  <c:v>4.5299946481847169</c:v>
                </c:pt>
                <c:pt idx="1104">
                  <c:v>4.5322883876662985</c:v>
                </c:pt>
                <c:pt idx="1105">
                  <c:v>4.5345821271478801</c:v>
                </c:pt>
                <c:pt idx="1106">
                  <c:v>4.5368758666294617</c:v>
                </c:pt>
                <c:pt idx="1107">
                  <c:v>4.5391696061110434</c:v>
                </c:pt>
                <c:pt idx="1108">
                  <c:v>4.541463345592625</c:v>
                </c:pt>
                <c:pt idx="1109">
                  <c:v>4.5437570850742066</c:v>
                </c:pt>
                <c:pt idx="1110">
                  <c:v>4.5460508245557882</c:v>
                </c:pt>
                <c:pt idx="1111">
                  <c:v>4.5483445640373699</c:v>
                </c:pt>
                <c:pt idx="1112">
                  <c:v>4.5506383035189515</c:v>
                </c:pt>
                <c:pt idx="1113">
                  <c:v>4.5529320430005331</c:v>
                </c:pt>
                <c:pt idx="1114">
                  <c:v>4.5552257824821147</c:v>
                </c:pt>
                <c:pt idx="1115">
                  <c:v>4.5575195219636964</c:v>
                </c:pt>
                <c:pt idx="1116">
                  <c:v>4.559813261445278</c:v>
                </c:pt>
                <c:pt idx="1117">
                  <c:v>4.5621070009268596</c:v>
                </c:pt>
                <c:pt idx="1118">
                  <c:v>4.5644007404084412</c:v>
                </c:pt>
                <c:pt idx="1119">
                  <c:v>4.5666944798900229</c:v>
                </c:pt>
                <c:pt idx="1120">
                  <c:v>4.5689882193716045</c:v>
                </c:pt>
                <c:pt idx="1121">
                  <c:v>4.5712819588531861</c:v>
                </c:pt>
                <c:pt idx="1122">
                  <c:v>4.5735756983347677</c:v>
                </c:pt>
                <c:pt idx="1123">
                  <c:v>4.5758694378163494</c:v>
                </c:pt>
                <c:pt idx="1124">
                  <c:v>4.578163177297931</c:v>
                </c:pt>
                <c:pt idx="1125">
                  <c:v>4.5804569167795126</c:v>
                </c:pt>
                <c:pt idx="1126">
                  <c:v>4.5827506562610942</c:v>
                </c:pt>
                <c:pt idx="1127">
                  <c:v>4.5850443957426759</c:v>
                </c:pt>
                <c:pt idx="1128">
                  <c:v>4.5873381352242575</c:v>
                </c:pt>
                <c:pt idx="1129">
                  <c:v>4.5896318747058391</c:v>
                </c:pt>
                <c:pt idx="1130">
                  <c:v>4.5919256141874207</c:v>
                </c:pt>
                <c:pt idx="1131">
                  <c:v>4.5942193536690024</c:v>
                </c:pt>
                <c:pt idx="1132">
                  <c:v>4.596513093150584</c:v>
                </c:pt>
                <c:pt idx="1133">
                  <c:v>4.5988068326321656</c:v>
                </c:pt>
                <c:pt idx="1134">
                  <c:v>4.6011005721137472</c:v>
                </c:pt>
                <c:pt idx="1135">
                  <c:v>4.6033943115953289</c:v>
                </c:pt>
                <c:pt idx="1136">
                  <c:v>4.6056880510769105</c:v>
                </c:pt>
                <c:pt idx="1137">
                  <c:v>4.6079817905584921</c:v>
                </c:pt>
                <c:pt idx="1138">
                  <c:v>4.6102755300400737</c:v>
                </c:pt>
                <c:pt idx="1139">
                  <c:v>4.6125692695216554</c:v>
                </c:pt>
                <c:pt idx="1140">
                  <c:v>4.614863009003237</c:v>
                </c:pt>
                <c:pt idx="1141">
                  <c:v>4.6171567484848186</c:v>
                </c:pt>
                <c:pt idx="1142">
                  <c:v>4.6194504879664002</c:v>
                </c:pt>
                <c:pt idx="1143">
                  <c:v>4.6217442274479819</c:v>
                </c:pt>
                <c:pt idx="1144">
                  <c:v>4.6240379669295635</c:v>
                </c:pt>
                <c:pt idx="1145">
                  <c:v>4.6263317064111451</c:v>
                </c:pt>
                <c:pt idx="1146">
                  <c:v>4.6286254458927267</c:v>
                </c:pt>
                <c:pt idx="1147">
                  <c:v>4.6309191853743084</c:v>
                </c:pt>
                <c:pt idx="1148">
                  <c:v>4.63321292485589</c:v>
                </c:pt>
                <c:pt idx="1149">
                  <c:v>4.6355066643374716</c:v>
                </c:pt>
                <c:pt idx="1150">
                  <c:v>4.6378004038190532</c:v>
                </c:pt>
                <c:pt idx="1151">
                  <c:v>4.6400941433006349</c:v>
                </c:pt>
                <c:pt idx="1152">
                  <c:v>4.6423878827822165</c:v>
                </c:pt>
                <c:pt idx="1153">
                  <c:v>4.6446816222637981</c:v>
                </c:pt>
                <c:pt idx="1154">
                  <c:v>4.6469753617453797</c:v>
                </c:pt>
                <c:pt idx="1155">
                  <c:v>4.6492691012269614</c:v>
                </c:pt>
                <c:pt idx="1156">
                  <c:v>4.651562840708543</c:v>
                </c:pt>
                <c:pt idx="1157">
                  <c:v>4.6538565801901246</c:v>
                </c:pt>
                <c:pt idx="1158">
                  <c:v>4.6561503196717062</c:v>
                </c:pt>
                <c:pt idx="1159">
                  <c:v>4.6584440591532879</c:v>
                </c:pt>
                <c:pt idx="1160">
                  <c:v>4.6607377986348695</c:v>
                </c:pt>
                <c:pt idx="1161">
                  <c:v>4.6630315381164511</c:v>
                </c:pt>
                <c:pt idx="1162">
                  <c:v>4.6653252775980327</c:v>
                </c:pt>
                <c:pt idx="1163">
                  <c:v>4.6676190170796144</c:v>
                </c:pt>
                <c:pt idx="1164">
                  <c:v>4.669912756561196</c:v>
                </c:pt>
                <c:pt idx="1165">
                  <c:v>4.6722064960427776</c:v>
                </c:pt>
                <c:pt idx="1166">
                  <c:v>4.6745002355243592</c:v>
                </c:pt>
                <c:pt idx="1167">
                  <c:v>4.6767939750059409</c:v>
                </c:pt>
                <c:pt idx="1168">
                  <c:v>4.6790877144875225</c:v>
                </c:pt>
                <c:pt idx="1169">
                  <c:v>4.6813814539691041</c:v>
                </c:pt>
                <c:pt idx="1170">
                  <c:v>4.6836751934506857</c:v>
                </c:pt>
                <c:pt idx="1171">
                  <c:v>4.6859689329322674</c:v>
                </c:pt>
                <c:pt idx="1172">
                  <c:v>4.688262672413849</c:v>
                </c:pt>
                <c:pt idx="1173">
                  <c:v>4.6905564118954306</c:v>
                </c:pt>
                <c:pt idx="1174">
                  <c:v>4.6928501513770122</c:v>
                </c:pt>
                <c:pt idx="1175">
                  <c:v>4.6951438908585938</c:v>
                </c:pt>
                <c:pt idx="1176">
                  <c:v>4.6974376303401755</c:v>
                </c:pt>
                <c:pt idx="1177">
                  <c:v>4.6997313698217571</c:v>
                </c:pt>
                <c:pt idx="1178">
                  <c:v>4.7020251093033387</c:v>
                </c:pt>
                <c:pt idx="1179">
                  <c:v>4.7043188487849203</c:v>
                </c:pt>
                <c:pt idx="1180">
                  <c:v>4.706612588266502</c:v>
                </c:pt>
                <c:pt idx="1181">
                  <c:v>4.7089063277480836</c:v>
                </c:pt>
                <c:pt idx="1182">
                  <c:v>4.7112000672296652</c:v>
                </c:pt>
                <c:pt idx="1183">
                  <c:v>4.7134938067112468</c:v>
                </c:pt>
                <c:pt idx="1184">
                  <c:v>4.7157875461928285</c:v>
                </c:pt>
                <c:pt idx="1185">
                  <c:v>4.7180812856744101</c:v>
                </c:pt>
                <c:pt idx="1186">
                  <c:v>4.7203750251559917</c:v>
                </c:pt>
                <c:pt idx="1187">
                  <c:v>4.7226687646375733</c:v>
                </c:pt>
                <c:pt idx="1188">
                  <c:v>4.724962504119155</c:v>
                </c:pt>
                <c:pt idx="1189">
                  <c:v>4.7272562436007366</c:v>
                </c:pt>
                <c:pt idx="1190">
                  <c:v>4.7295499830823182</c:v>
                </c:pt>
                <c:pt idx="1191">
                  <c:v>4.7318437225638998</c:v>
                </c:pt>
                <c:pt idx="1192">
                  <c:v>4.7341374620454815</c:v>
                </c:pt>
                <c:pt idx="1193">
                  <c:v>4.7364312015270631</c:v>
                </c:pt>
                <c:pt idx="1194">
                  <c:v>4.7387249410086447</c:v>
                </c:pt>
                <c:pt idx="1195">
                  <c:v>4.7410186804902263</c:v>
                </c:pt>
                <c:pt idx="1196">
                  <c:v>4.743312419971808</c:v>
                </c:pt>
                <c:pt idx="1197">
                  <c:v>4.7456061594533896</c:v>
                </c:pt>
                <c:pt idx="1198">
                  <c:v>4.7478998989349712</c:v>
                </c:pt>
                <c:pt idx="1199">
                  <c:v>4.7501936384165528</c:v>
                </c:pt>
                <c:pt idx="1200">
                  <c:v>4.7524873778981345</c:v>
                </c:pt>
                <c:pt idx="1201">
                  <c:v>4.7547811173797161</c:v>
                </c:pt>
                <c:pt idx="1202">
                  <c:v>4.7570748568612977</c:v>
                </c:pt>
                <c:pt idx="1203">
                  <c:v>4.7593685963428793</c:v>
                </c:pt>
                <c:pt idx="1204">
                  <c:v>4.761662335824461</c:v>
                </c:pt>
                <c:pt idx="1205">
                  <c:v>4.7639560753060426</c:v>
                </c:pt>
                <c:pt idx="1206">
                  <c:v>4.7662498147876242</c:v>
                </c:pt>
                <c:pt idx="1207">
                  <c:v>4.7685435542692058</c:v>
                </c:pt>
                <c:pt idx="1208">
                  <c:v>4.7708372937507875</c:v>
                </c:pt>
                <c:pt idx="1209">
                  <c:v>4.7731310332323691</c:v>
                </c:pt>
                <c:pt idx="1210">
                  <c:v>4.7754247727139507</c:v>
                </c:pt>
                <c:pt idx="1211">
                  <c:v>4.7777185121955323</c:v>
                </c:pt>
                <c:pt idx="1212">
                  <c:v>4.780012251677114</c:v>
                </c:pt>
                <c:pt idx="1213">
                  <c:v>4.7823059911586956</c:v>
                </c:pt>
                <c:pt idx="1214">
                  <c:v>4.7845997306402772</c:v>
                </c:pt>
                <c:pt idx="1215">
                  <c:v>4.7868934701218588</c:v>
                </c:pt>
                <c:pt idx="1216">
                  <c:v>4.7891872096034405</c:v>
                </c:pt>
                <c:pt idx="1217">
                  <c:v>4.7914809490850221</c:v>
                </c:pt>
                <c:pt idx="1218">
                  <c:v>4.7937746885666037</c:v>
                </c:pt>
                <c:pt idx="1219">
                  <c:v>4.7960684280481853</c:v>
                </c:pt>
                <c:pt idx="1220">
                  <c:v>4.798362167529767</c:v>
                </c:pt>
                <c:pt idx="1221">
                  <c:v>4.8006559070113486</c:v>
                </c:pt>
                <c:pt idx="1222">
                  <c:v>4.8029496464929302</c:v>
                </c:pt>
                <c:pt idx="1223">
                  <c:v>4.8052433859745118</c:v>
                </c:pt>
                <c:pt idx="1224">
                  <c:v>4.8075371254560935</c:v>
                </c:pt>
                <c:pt idx="1225">
                  <c:v>4.8098308649376751</c:v>
                </c:pt>
                <c:pt idx="1226">
                  <c:v>4.8121246044192567</c:v>
                </c:pt>
                <c:pt idx="1227">
                  <c:v>4.8144183439008383</c:v>
                </c:pt>
                <c:pt idx="1228">
                  <c:v>4.81671208338242</c:v>
                </c:pt>
                <c:pt idx="1229">
                  <c:v>4.8190058228640016</c:v>
                </c:pt>
                <c:pt idx="1230">
                  <c:v>4.8212995623455832</c:v>
                </c:pt>
                <c:pt idx="1231">
                  <c:v>4.8235933018271648</c:v>
                </c:pt>
                <c:pt idx="1232">
                  <c:v>4.8258870413087465</c:v>
                </c:pt>
                <c:pt idx="1233">
                  <c:v>4.8281807807903281</c:v>
                </c:pt>
                <c:pt idx="1234">
                  <c:v>4.8304745202719097</c:v>
                </c:pt>
                <c:pt idx="1235">
                  <c:v>4.8327682597534913</c:v>
                </c:pt>
                <c:pt idx="1236">
                  <c:v>4.835061999235073</c:v>
                </c:pt>
                <c:pt idx="1237">
                  <c:v>4.8373557387166546</c:v>
                </c:pt>
                <c:pt idx="1238">
                  <c:v>4.8396494781982362</c:v>
                </c:pt>
                <c:pt idx="1239">
                  <c:v>4.8419432176798178</c:v>
                </c:pt>
                <c:pt idx="1240">
                  <c:v>4.8442369571613995</c:v>
                </c:pt>
                <c:pt idx="1241">
                  <c:v>4.8465306966429811</c:v>
                </c:pt>
                <c:pt idx="1242">
                  <c:v>4.8488244361245627</c:v>
                </c:pt>
                <c:pt idx="1243">
                  <c:v>4.8511181756061443</c:v>
                </c:pt>
                <c:pt idx="1244">
                  <c:v>4.853411915087726</c:v>
                </c:pt>
                <c:pt idx="1245">
                  <c:v>4.8557056545693076</c:v>
                </c:pt>
                <c:pt idx="1246">
                  <c:v>4.8579993940508892</c:v>
                </c:pt>
                <c:pt idx="1247">
                  <c:v>4.8602931335324708</c:v>
                </c:pt>
                <c:pt idx="1248">
                  <c:v>4.8625868730140525</c:v>
                </c:pt>
                <c:pt idx="1249">
                  <c:v>4.8648806124956341</c:v>
                </c:pt>
                <c:pt idx="1250">
                  <c:v>4.8671743519772157</c:v>
                </c:pt>
                <c:pt idx="1251">
                  <c:v>4.8694680914587973</c:v>
                </c:pt>
                <c:pt idx="1252">
                  <c:v>4.871761830940379</c:v>
                </c:pt>
                <c:pt idx="1253">
                  <c:v>4.8740555704219606</c:v>
                </c:pt>
                <c:pt idx="1254">
                  <c:v>4.8763493099035422</c:v>
                </c:pt>
                <c:pt idx="1255">
                  <c:v>4.8786430493851238</c:v>
                </c:pt>
                <c:pt idx="1256">
                  <c:v>4.8809367888667055</c:v>
                </c:pt>
                <c:pt idx="1257">
                  <c:v>4.8832305283482871</c:v>
                </c:pt>
                <c:pt idx="1258">
                  <c:v>4.8855242678298687</c:v>
                </c:pt>
                <c:pt idx="1259">
                  <c:v>4.8878180073114503</c:v>
                </c:pt>
                <c:pt idx="1260">
                  <c:v>4.890111746793032</c:v>
                </c:pt>
                <c:pt idx="1261">
                  <c:v>4.8924054862746136</c:v>
                </c:pt>
                <c:pt idx="1262">
                  <c:v>4.8946992257561952</c:v>
                </c:pt>
                <c:pt idx="1263">
                  <c:v>4.8969929652377768</c:v>
                </c:pt>
                <c:pt idx="1264">
                  <c:v>4.8992867047193585</c:v>
                </c:pt>
                <c:pt idx="1265">
                  <c:v>4.9015804442009401</c:v>
                </c:pt>
                <c:pt idx="1266">
                  <c:v>4.9038741836825217</c:v>
                </c:pt>
                <c:pt idx="1267">
                  <c:v>4.9061679231641033</c:v>
                </c:pt>
                <c:pt idx="1268">
                  <c:v>4.908461662645685</c:v>
                </c:pt>
                <c:pt idx="1269">
                  <c:v>4.9107554021272666</c:v>
                </c:pt>
                <c:pt idx="1270">
                  <c:v>4.9130491416088482</c:v>
                </c:pt>
                <c:pt idx="1271">
                  <c:v>4.9153428810904298</c:v>
                </c:pt>
                <c:pt idx="1272">
                  <c:v>4.9176366205720115</c:v>
                </c:pt>
                <c:pt idx="1273">
                  <c:v>4.9199303600535931</c:v>
                </c:pt>
                <c:pt idx="1274">
                  <c:v>4.9222240995351747</c:v>
                </c:pt>
                <c:pt idx="1275">
                  <c:v>4.9245178390167563</c:v>
                </c:pt>
                <c:pt idx="1276">
                  <c:v>4.926811578498338</c:v>
                </c:pt>
                <c:pt idx="1277">
                  <c:v>4.9291053179799196</c:v>
                </c:pt>
                <c:pt idx="1278">
                  <c:v>4.9313990574615012</c:v>
                </c:pt>
                <c:pt idx="1279">
                  <c:v>4.9336927969430828</c:v>
                </c:pt>
                <c:pt idx="1280">
                  <c:v>4.9359865364246645</c:v>
                </c:pt>
                <c:pt idx="1281">
                  <c:v>4.9382802759062461</c:v>
                </c:pt>
                <c:pt idx="1282">
                  <c:v>4.9405740153878277</c:v>
                </c:pt>
                <c:pt idx="1283">
                  <c:v>4.9428677548694093</c:v>
                </c:pt>
                <c:pt idx="1284">
                  <c:v>4.9451614943509909</c:v>
                </c:pt>
                <c:pt idx="1285">
                  <c:v>4.9474552338325726</c:v>
                </c:pt>
                <c:pt idx="1286">
                  <c:v>4.9497489733141542</c:v>
                </c:pt>
                <c:pt idx="1287">
                  <c:v>4.9520427127957358</c:v>
                </c:pt>
                <c:pt idx="1288">
                  <c:v>4.9543364522773174</c:v>
                </c:pt>
                <c:pt idx="1289">
                  <c:v>4.9566301917588991</c:v>
                </c:pt>
                <c:pt idx="1290">
                  <c:v>4.9589239312404807</c:v>
                </c:pt>
                <c:pt idx="1291">
                  <c:v>4.9612176707220623</c:v>
                </c:pt>
                <c:pt idx="1292">
                  <c:v>4.9635114102036439</c:v>
                </c:pt>
                <c:pt idx="1293">
                  <c:v>4.9658051496852256</c:v>
                </c:pt>
                <c:pt idx="1294">
                  <c:v>4.9680988891668072</c:v>
                </c:pt>
                <c:pt idx="1295">
                  <c:v>4.9703926286483888</c:v>
                </c:pt>
                <c:pt idx="1296">
                  <c:v>4.9726863681299704</c:v>
                </c:pt>
                <c:pt idx="1297">
                  <c:v>4.9749801076115521</c:v>
                </c:pt>
                <c:pt idx="1298">
                  <c:v>4.9772738470931337</c:v>
                </c:pt>
                <c:pt idx="1299">
                  <c:v>4.9795675865747153</c:v>
                </c:pt>
                <c:pt idx="1300">
                  <c:v>4.9818613260562969</c:v>
                </c:pt>
                <c:pt idx="1301">
                  <c:v>4.9841550655378786</c:v>
                </c:pt>
                <c:pt idx="1302">
                  <c:v>4.9864488050194602</c:v>
                </c:pt>
                <c:pt idx="1303">
                  <c:v>4.9887425445010418</c:v>
                </c:pt>
                <c:pt idx="1304">
                  <c:v>4.9910362839826234</c:v>
                </c:pt>
                <c:pt idx="1305">
                  <c:v>4.9933300234642051</c:v>
                </c:pt>
                <c:pt idx="1306">
                  <c:v>4.9956237629457867</c:v>
                </c:pt>
                <c:pt idx="1307">
                  <c:v>4.9979175024273683</c:v>
                </c:pt>
                <c:pt idx="1308">
                  <c:v>5.0002112419089499</c:v>
                </c:pt>
                <c:pt idx="1309">
                  <c:v>5.0025049813905316</c:v>
                </c:pt>
                <c:pt idx="1310">
                  <c:v>5.0047987208721132</c:v>
                </c:pt>
                <c:pt idx="1311">
                  <c:v>5.0070924603536948</c:v>
                </c:pt>
                <c:pt idx="1312">
                  <c:v>5.0093861998352764</c:v>
                </c:pt>
                <c:pt idx="1313">
                  <c:v>5.0116799393168581</c:v>
                </c:pt>
                <c:pt idx="1314">
                  <c:v>5.0139736787984397</c:v>
                </c:pt>
                <c:pt idx="1315">
                  <c:v>5.0162674182800213</c:v>
                </c:pt>
                <c:pt idx="1316">
                  <c:v>5.0185611577616029</c:v>
                </c:pt>
                <c:pt idx="1317">
                  <c:v>5.0208548972431846</c:v>
                </c:pt>
                <c:pt idx="1318">
                  <c:v>5.0231486367247662</c:v>
                </c:pt>
                <c:pt idx="1319">
                  <c:v>5.0254423762063478</c:v>
                </c:pt>
                <c:pt idx="1320">
                  <c:v>5.0277361156879294</c:v>
                </c:pt>
                <c:pt idx="1321">
                  <c:v>5.0300298551695111</c:v>
                </c:pt>
                <c:pt idx="1322">
                  <c:v>5.0323235946510927</c:v>
                </c:pt>
                <c:pt idx="1323">
                  <c:v>5.0346173341326743</c:v>
                </c:pt>
                <c:pt idx="1324">
                  <c:v>5.0369110736142559</c:v>
                </c:pt>
                <c:pt idx="1325">
                  <c:v>5.0392048130958376</c:v>
                </c:pt>
                <c:pt idx="1326">
                  <c:v>5.0414985525774192</c:v>
                </c:pt>
                <c:pt idx="1327">
                  <c:v>5.0437922920590008</c:v>
                </c:pt>
                <c:pt idx="1328">
                  <c:v>5.0460860315405824</c:v>
                </c:pt>
                <c:pt idx="1329">
                  <c:v>5.0483797710221641</c:v>
                </c:pt>
                <c:pt idx="1330">
                  <c:v>5.0506735105037457</c:v>
                </c:pt>
                <c:pt idx="1331">
                  <c:v>5.0529672499853273</c:v>
                </c:pt>
                <c:pt idx="1332">
                  <c:v>5.0552609894669089</c:v>
                </c:pt>
                <c:pt idx="1333">
                  <c:v>5.0575547289484906</c:v>
                </c:pt>
                <c:pt idx="1334">
                  <c:v>5.0598484684300722</c:v>
                </c:pt>
                <c:pt idx="1335">
                  <c:v>5.0621422079116538</c:v>
                </c:pt>
                <c:pt idx="1336">
                  <c:v>5.0644359473932354</c:v>
                </c:pt>
                <c:pt idx="1337">
                  <c:v>5.0667296868748171</c:v>
                </c:pt>
                <c:pt idx="1338">
                  <c:v>5.0690234263563987</c:v>
                </c:pt>
                <c:pt idx="1339">
                  <c:v>5.0713171658379803</c:v>
                </c:pt>
                <c:pt idx="1340">
                  <c:v>5.0736109053195619</c:v>
                </c:pt>
                <c:pt idx="1341">
                  <c:v>5.0759046448011436</c:v>
                </c:pt>
                <c:pt idx="1342">
                  <c:v>5.0781983842827252</c:v>
                </c:pt>
                <c:pt idx="1343">
                  <c:v>5.0804921237643068</c:v>
                </c:pt>
                <c:pt idx="1344">
                  <c:v>5.0827858632458884</c:v>
                </c:pt>
                <c:pt idx="1345">
                  <c:v>5.0850796027274701</c:v>
                </c:pt>
                <c:pt idx="1346">
                  <c:v>5.0873733422090517</c:v>
                </c:pt>
                <c:pt idx="1347">
                  <c:v>5.0896670816906333</c:v>
                </c:pt>
                <c:pt idx="1348">
                  <c:v>5.0919608211722149</c:v>
                </c:pt>
                <c:pt idx="1349">
                  <c:v>5.0942545606537966</c:v>
                </c:pt>
                <c:pt idx="1350">
                  <c:v>5.0965483001353782</c:v>
                </c:pt>
                <c:pt idx="1351">
                  <c:v>5.0988420396169598</c:v>
                </c:pt>
                <c:pt idx="1352">
                  <c:v>5.1011357790985414</c:v>
                </c:pt>
                <c:pt idx="1353">
                  <c:v>5.1034295185801231</c:v>
                </c:pt>
                <c:pt idx="1354">
                  <c:v>5.1057232580617047</c:v>
                </c:pt>
                <c:pt idx="1355">
                  <c:v>5.1080169975432863</c:v>
                </c:pt>
                <c:pt idx="1356">
                  <c:v>5.1103107370248679</c:v>
                </c:pt>
                <c:pt idx="1357">
                  <c:v>5.1126044765064496</c:v>
                </c:pt>
                <c:pt idx="1358">
                  <c:v>5.1148982159880312</c:v>
                </c:pt>
                <c:pt idx="1359">
                  <c:v>5.1171919554696128</c:v>
                </c:pt>
                <c:pt idx="1360">
                  <c:v>5.1194856949511944</c:v>
                </c:pt>
                <c:pt idx="1361">
                  <c:v>5.1217794344327761</c:v>
                </c:pt>
                <c:pt idx="1362">
                  <c:v>5.1240731739143577</c:v>
                </c:pt>
                <c:pt idx="1363">
                  <c:v>5.1263669133959393</c:v>
                </c:pt>
                <c:pt idx="1364">
                  <c:v>5.1286606528775209</c:v>
                </c:pt>
                <c:pt idx="1365">
                  <c:v>5.1309543923591026</c:v>
                </c:pt>
                <c:pt idx="1366">
                  <c:v>5.1332481318406842</c:v>
                </c:pt>
                <c:pt idx="1367">
                  <c:v>5.1355418713222658</c:v>
                </c:pt>
                <c:pt idx="1368">
                  <c:v>5.1378356108038474</c:v>
                </c:pt>
                <c:pt idx="1369">
                  <c:v>5.1401293502854291</c:v>
                </c:pt>
                <c:pt idx="1370">
                  <c:v>5.1424230897670107</c:v>
                </c:pt>
                <c:pt idx="1371">
                  <c:v>5.1447168292485923</c:v>
                </c:pt>
                <c:pt idx="1372">
                  <c:v>5.1470105687301739</c:v>
                </c:pt>
                <c:pt idx="1373">
                  <c:v>5.1493043082117556</c:v>
                </c:pt>
                <c:pt idx="1374">
                  <c:v>5.1515980476933372</c:v>
                </c:pt>
                <c:pt idx="1375">
                  <c:v>5.1538917871749188</c:v>
                </c:pt>
                <c:pt idx="1376">
                  <c:v>5.1561855266565004</c:v>
                </c:pt>
                <c:pt idx="1377">
                  <c:v>5.1584792661380821</c:v>
                </c:pt>
                <c:pt idx="1378">
                  <c:v>5.1607730056196637</c:v>
                </c:pt>
                <c:pt idx="1379">
                  <c:v>5.1630667451012453</c:v>
                </c:pt>
                <c:pt idx="1380">
                  <c:v>5.1653604845828269</c:v>
                </c:pt>
                <c:pt idx="1381">
                  <c:v>5.1676542240644086</c:v>
                </c:pt>
                <c:pt idx="1382">
                  <c:v>5.1699479635459902</c:v>
                </c:pt>
                <c:pt idx="1383">
                  <c:v>5.1722417030275718</c:v>
                </c:pt>
                <c:pt idx="1384">
                  <c:v>5.1745354425091534</c:v>
                </c:pt>
                <c:pt idx="1385">
                  <c:v>5.1768291819907351</c:v>
                </c:pt>
                <c:pt idx="1386">
                  <c:v>5.1791229214723167</c:v>
                </c:pt>
                <c:pt idx="1387">
                  <c:v>5.1814166609538983</c:v>
                </c:pt>
                <c:pt idx="1388">
                  <c:v>5.1837104004354799</c:v>
                </c:pt>
                <c:pt idx="1389">
                  <c:v>5.1860041399170616</c:v>
                </c:pt>
                <c:pt idx="1390">
                  <c:v>5.1882978793986432</c:v>
                </c:pt>
                <c:pt idx="1391">
                  <c:v>5.1905916188802248</c:v>
                </c:pt>
                <c:pt idx="1392">
                  <c:v>5.1928853583618064</c:v>
                </c:pt>
                <c:pt idx="1393">
                  <c:v>5.195179097843388</c:v>
                </c:pt>
                <c:pt idx="1394">
                  <c:v>5.1974728373249697</c:v>
                </c:pt>
                <c:pt idx="1395">
                  <c:v>5.1997665768065513</c:v>
                </c:pt>
                <c:pt idx="1396">
                  <c:v>5.2020603162881329</c:v>
                </c:pt>
                <c:pt idx="1397">
                  <c:v>5.2043540557697145</c:v>
                </c:pt>
                <c:pt idx="1398">
                  <c:v>5.2066477952512962</c:v>
                </c:pt>
                <c:pt idx="1399">
                  <c:v>5.2089415347328778</c:v>
                </c:pt>
                <c:pt idx="1400">
                  <c:v>5.2112352742144594</c:v>
                </c:pt>
                <c:pt idx="1401">
                  <c:v>5.213529013696041</c:v>
                </c:pt>
                <c:pt idx="1402">
                  <c:v>5.2158227531776227</c:v>
                </c:pt>
                <c:pt idx="1403">
                  <c:v>5.2181164926592043</c:v>
                </c:pt>
                <c:pt idx="1404">
                  <c:v>5.2204102321407859</c:v>
                </c:pt>
                <c:pt idx="1405">
                  <c:v>5.2227039716223675</c:v>
                </c:pt>
                <c:pt idx="1406">
                  <c:v>5.2249977111039492</c:v>
                </c:pt>
                <c:pt idx="1407">
                  <c:v>5.2272914505855308</c:v>
                </c:pt>
                <c:pt idx="1408">
                  <c:v>5.2295851900671124</c:v>
                </c:pt>
                <c:pt idx="1409">
                  <c:v>5.231878929548694</c:v>
                </c:pt>
                <c:pt idx="1410">
                  <c:v>5.2341726690302757</c:v>
                </c:pt>
                <c:pt idx="1411">
                  <c:v>5.2364664085118573</c:v>
                </c:pt>
                <c:pt idx="1412">
                  <c:v>5.2387601479934389</c:v>
                </c:pt>
                <c:pt idx="1413">
                  <c:v>5.2410538874750205</c:v>
                </c:pt>
                <c:pt idx="1414">
                  <c:v>5.2433476269566022</c:v>
                </c:pt>
                <c:pt idx="1415">
                  <c:v>5.2456413664381838</c:v>
                </c:pt>
                <c:pt idx="1416">
                  <c:v>5.2479351059197654</c:v>
                </c:pt>
                <c:pt idx="1417">
                  <c:v>5.250228845401347</c:v>
                </c:pt>
                <c:pt idx="1418">
                  <c:v>5.2525225848829287</c:v>
                </c:pt>
                <c:pt idx="1419">
                  <c:v>5.2548163243645103</c:v>
                </c:pt>
                <c:pt idx="1420">
                  <c:v>5.2571100638460919</c:v>
                </c:pt>
                <c:pt idx="1421">
                  <c:v>5.2594038033276735</c:v>
                </c:pt>
                <c:pt idx="1422">
                  <c:v>5.2616975428092552</c:v>
                </c:pt>
                <c:pt idx="1423">
                  <c:v>5.2639912822908368</c:v>
                </c:pt>
                <c:pt idx="1424">
                  <c:v>5.2662850217724184</c:v>
                </c:pt>
                <c:pt idx="1425">
                  <c:v>5.268578761254</c:v>
                </c:pt>
                <c:pt idx="1426">
                  <c:v>5.2708725007355817</c:v>
                </c:pt>
                <c:pt idx="1427">
                  <c:v>5.2731662402171633</c:v>
                </c:pt>
                <c:pt idx="1428">
                  <c:v>5.2754599796987449</c:v>
                </c:pt>
                <c:pt idx="1429">
                  <c:v>5.2777537191803265</c:v>
                </c:pt>
                <c:pt idx="1430">
                  <c:v>5.2800474586619082</c:v>
                </c:pt>
                <c:pt idx="1431">
                  <c:v>5.2823411981434898</c:v>
                </c:pt>
                <c:pt idx="1432">
                  <c:v>5.2846349376250714</c:v>
                </c:pt>
                <c:pt idx="1433">
                  <c:v>5.286928677106653</c:v>
                </c:pt>
                <c:pt idx="1434">
                  <c:v>5.2892224165882347</c:v>
                </c:pt>
                <c:pt idx="1435">
                  <c:v>5.2915161560698163</c:v>
                </c:pt>
                <c:pt idx="1436">
                  <c:v>5.2938098955513979</c:v>
                </c:pt>
                <c:pt idx="1437">
                  <c:v>5.2961036350329795</c:v>
                </c:pt>
                <c:pt idx="1438">
                  <c:v>5.2983973745145612</c:v>
                </c:pt>
                <c:pt idx="1439">
                  <c:v>5.3006911139961428</c:v>
                </c:pt>
                <c:pt idx="1440">
                  <c:v>5.3029848534777244</c:v>
                </c:pt>
                <c:pt idx="1441">
                  <c:v>5.305278592959306</c:v>
                </c:pt>
                <c:pt idx="1442">
                  <c:v>5.3075723324408877</c:v>
                </c:pt>
                <c:pt idx="1443">
                  <c:v>5.3098660719224693</c:v>
                </c:pt>
                <c:pt idx="1444">
                  <c:v>5.3121598114040509</c:v>
                </c:pt>
                <c:pt idx="1445">
                  <c:v>5.3144535508856325</c:v>
                </c:pt>
                <c:pt idx="1446">
                  <c:v>5.3167472903672142</c:v>
                </c:pt>
                <c:pt idx="1447">
                  <c:v>5.3190410298487958</c:v>
                </c:pt>
                <c:pt idx="1448">
                  <c:v>5.3213347693303774</c:v>
                </c:pt>
                <c:pt idx="1449">
                  <c:v>5.323628508811959</c:v>
                </c:pt>
                <c:pt idx="1450">
                  <c:v>5.3259222482935407</c:v>
                </c:pt>
                <c:pt idx="1451">
                  <c:v>5.3282159877751223</c:v>
                </c:pt>
                <c:pt idx="1452">
                  <c:v>5.3305097272567039</c:v>
                </c:pt>
                <c:pt idx="1453">
                  <c:v>5.3328034667382855</c:v>
                </c:pt>
                <c:pt idx="1454">
                  <c:v>5.3350972062198672</c:v>
                </c:pt>
                <c:pt idx="1455">
                  <c:v>5.3373909457014488</c:v>
                </c:pt>
                <c:pt idx="1456">
                  <c:v>5.3396846851830304</c:v>
                </c:pt>
                <c:pt idx="1457">
                  <c:v>5.341978424664612</c:v>
                </c:pt>
                <c:pt idx="1458">
                  <c:v>5.3442721641461937</c:v>
                </c:pt>
                <c:pt idx="1459">
                  <c:v>5.3465659036277753</c:v>
                </c:pt>
                <c:pt idx="1460">
                  <c:v>5.3488596431093569</c:v>
                </c:pt>
                <c:pt idx="1461">
                  <c:v>5.3511533825909385</c:v>
                </c:pt>
                <c:pt idx="1462">
                  <c:v>5.3534471220725202</c:v>
                </c:pt>
                <c:pt idx="1463">
                  <c:v>5.3557408615541018</c:v>
                </c:pt>
                <c:pt idx="1464">
                  <c:v>5.3580346010356834</c:v>
                </c:pt>
                <c:pt idx="1465">
                  <c:v>5.360328340517265</c:v>
                </c:pt>
                <c:pt idx="1466">
                  <c:v>5.3626220799988467</c:v>
                </c:pt>
                <c:pt idx="1467">
                  <c:v>5.3649158194804283</c:v>
                </c:pt>
                <c:pt idx="1468">
                  <c:v>5.3672095589620099</c:v>
                </c:pt>
                <c:pt idx="1469">
                  <c:v>5.3695032984435915</c:v>
                </c:pt>
                <c:pt idx="1470">
                  <c:v>5.3717970379251732</c:v>
                </c:pt>
                <c:pt idx="1471">
                  <c:v>5.3740907774067548</c:v>
                </c:pt>
                <c:pt idx="1472">
                  <c:v>5.3763845168883364</c:v>
                </c:pt>
                <c:pt idx="1473">
                  <c:v>5.378678256369918</c:v>
                </c:pt>
                <c:pt idx="1474">
                  <c:v>5.3809719958514997</c:v>
                </c:pt>
                <c:pt idx="1475">
                  <c:v>5.3832657353330813</c:v>
                </c:pt>
                <c:pt idx="1476">
                  <c:v>5.3855594748146629</c:v>
                </c:pt>
                <c:pt idx="1477">
                  <c:v>5.3878532142962445</c:v>
                </c:pt>
                <c:pt idx="1478">
                  <c:v>5.3901469537778262</c:v>
                </c:pt>
                <c:pt idx="1479">
                  <c:v>5.3924406932594078</c:v>
                </c:pt>
                <c:pt idx="1480">
                  <c:v>5.3947344327409894</c:v>
                </c:pt>
                <c:pt idx="1481">
                  <c:v>5.397028172222571</c:v>
                </c:pt>
                <c:pt idx="1482">
                  <c:v>5.3993219117041527</c:v>
                </c:pt>
                <c:pt idx="1483">
                  <c:v>5.4016156511857343</c:v>
                </c:pt>
                <c:pt idx="1484">
                  <c:v>5.4039093906673159</c:v>
                </c:pt>
                <c:pt idx="1485">
                  <c:v>5.4062031301488975</c:v>
                </c:pt>
                <c:pt idx="1486">
                  <c:v>5.4084968696304792</c:v>
                </c:pt>
                <c:pt idx="1487">
                  <c:v>5.4107906091120608</c:v>
                </c:pt>
                <c:pt idx="1488">
                  <c:v>5.4130843485936424</c:v>
                </c:pt>
                <c:pt idx="1489">
                  <c:v>5.415378088075224</c:v>
                </c:pt>
                <c:pt idx="1490">
                  <c:v>5.4176718275568057</c:v>
                </c:pt>
                <c:pt idx="1491">
                  <c:v>5.4199655670383873</c:v>
                </c:pt>
                <c:pt idx="1492">
                  <c:v>5.4222593065199689</c:v>
                </c:pt>
                <c:pt idx="1493">
                  <c:v>5.4245530460015505</c:v>
                </c:pt>
                <c:pt idx="1494">
                  <c:v>5.4268467854831322</c:v>
                </c:pt>
                <c:pt idx="1495">
                  <c:v>5.4291405249647138</c:v>
                </c:pt>
                <c:pt idx="1496">
                  <c:v>5.4314342644462954</c:v>
                </c:pt>
                <c:pt idx="1497">
                  <c:v>5.433728003927877</c:v>
                </c:pt>
                <c:pt idx="1498">
                  <c:v>5.4360217434094587</c:v>
                </c:pt>
                <c:pt idx="1499">
                  <c:v>5.4383154828910403</c:v>
                </c:pt>
                <c:pt idx="1500">
                  <c:v>5.4406092223726219</c:v>
                </c:pt>
              </c:numCache>
            </c:numRef>
          </c:xVal>
          <c:yVal>
            <c:numRef>
              <c:f>'Beregninger scenarie 2'!$J$30:$J$1530</c:f>
              <c:numCache>
                <c:formatCode>#,##0.00</c:formatCode>
                <c:ptCount val="1501"/>
                <c:pt idx="0">
                  <c:v>1.2203046111863605</c:v>
                </c:pt>
                <c:pt idx="1">
                  <c:v>1.2203046111863605</c:v>
                </c:pt>
                <c:pt idx="2">
                  <c:v>1.2203046111863605</c:v>
                </c:pt>
                <c:pt idx="3">
                  <c:v>1.2203046111863605</c:v>
                </c:pt>
                <c:pt idx="4">
                  <c:v>1.2203046111863605</c:v>
                </c:pt>
                <c:pt idx="5">
                  <c:v>1.2203046111863605</c:v>
                </c:pt>
                <c:pt idx="6">
                  <c:v>1.2203046111863605</c:v>
                </c:pt>
                <c:pt idx="7">
                  <c:v>1.2203046111863605</c:v>
                </c:pt>
                <c:pt idx="8">
                  <c:v>1.2203046111863605</c:v>
                </c:pt>
                <c:pt idx="9">
                  <c:v>1.2203046111863605</c:v>
                </c:pt>
                <c:pt idx="10">
                  <c:v>1.2203046111863605</c:v>
                </c:pt>
                <c:pt idx="11">
                  <c:v>1.2203046111863605</c:v>
                </c:pt>
                <c:pt idx="12">
                  <c:v>1.2203046111863605</c:v>
                </c:pt>
                <c:pt idx="13">
                  <c:v>1.2203046111863605</c:v>
                </c:pt>
                <c:pt idx="14">
                  <c:v>1.2203046111863605</c:v>
                </c:pt>
                <c:pt idx="15">
                  <c:v>1.2203046111863605</c:v>
                </c:pt>
                <c:pt idx="16">
                  <c:v>1.2203046111863605</c:v>
                </c:pt>
                <c:pt idx="17">
                  <c:v>1.2203046111863605</c:v>
                </c:pt>
                <c:pt idx="18">
                  <c:v>1.2203046111863605</c:v>
                </c:pt>
                <c:pt idx="19">
                  <c:v>1.2203046111863605</c:v>
                </c:pt>
                <c:pt idx="20">
                  <c:v>1.2203046111863605</c:v>
                </c:pt>
                <c:pt idx="21">
                  <c:v>1.2203046111863605</c:v>
                </c:pt>
                <c:pt idx="22">
                  <c:v>1.2203046111863605</c:v>
                </c:pt>
                <c:pt idx="23">
                  <c:v>1.2203046111863605</c:v>
                </c:pt>
                <c:pt idx="24">
                  <c:v>1.2203046111863605</c:v>
                </c:pt>
                <c:pt idx="25">
                  <c:v>1.2203046111863605</c:v>
                </c:pt>
                <c:pt idx="26">
                  <c:v>1.2203046111863605</c:v>
                </c:pt>
                <c:pt idx="27">
                  <c:v>1.2203046111863605</c:v>
                </c:pt>
                <c:pt idx="28">
                  <c:v>1.2203046111863605</c:v>
                </c:pt>
                <c:pt idx="29">
                  <c:v>1.2203046111863605</c:v>
                </c:pt>
                <c:pt idx="30">
                  <c:v>1.2203046111863605</c:v>
                </c:pt>
                <c:pt idx="31">
                  <c:v>1.2203046111863605</c:v>
                </c:pt>
                <c:pt idx="32">
                  <c:v>1.2203046111863605</c:v>
                </c:pt>
                <c:pt idx="33">
                  <c:v>1.2203046111863605</c:v>
                </c:pt>
                <c:pt idx="34">
                  <c:v>1.2203046111863605</c:v>
                </c:pt>
                <c:pt idx="35">
                  <c:v>1.2203046111863605</c:v>
                </c:pt>
                <c:pt idx="36">
                  <c:v>1.2203046111863605</c:v>
                </c:pt>
                <c:pt idx="37">
                  <c:v>1.2203046111863605</c:v>
                </c:pt>
                <c:pt idx="38">
                  <c:v>1.2203046111863605</c:v>
                </c:pt>
                <c:pt idx="39">
                  <c:v>1.2203046111863605</c:v>
                </c:pt>
                <c:pt idx="40">
                  <c:v>1.2203046111863605</c:v>
                </c:pt>
                <c:pt idx="41">
                  <c:v>1.2203046111863605</c:v>
                </c:pt>
                <c:pt idx="42">
                  <c:v>1.2203046111863605</c:v>
                </c:pt>
                <c:pt idx="43">
                  <c:v>1.2203046111863605</c:v>
                </c:pt>
                <c:pt idx="44">
                  <c:v>1.2203046111863605</c:v>
                </c:pt>
                <c:pt idx="45">
                  <c:v>1.2203046111863605</c:v>
                </c:pt>
                <c:pt idx="46">
                  <c:v>1.2203046111863605</c:v>
                </c:pt>
                <c:pt idx="47">
                  <c:v>1.2203046111863605</c:v>
                </c:pt>
                <c:pt idx="48">
                  <c:v>1.2203046111863605</c:v>
                </c:pt>
                <c:pt idx="49">
                  <c:v>1.2203046111863605</c:v>
                </c:pt>
                <c:pt idx="50">
                  <c:v>1.2203046111863605</c:v>
                </c:pt>
                <c:pt idx="51">
                  <c:v>1.2203046111863605</c:v>
                </c:pt>
                <c:pt idx="52">
                  <c:v>1.2203046111863605</c:v>
                </c:pt>
                <c:pt idx="53">
                  <c:v>1.2203046111863605</c:v>
                </c:pt>
                <c:pt idx="54">
                  <c:v>1.2203046111863605</c:v>
                </c:pt>
                <c:pt idx="55">
                  <c:v>1.2203046111863605</c:v>
                </c:pt>
                <c:pt idx="56">
                  <c:v>1.2203046111863605</c:v>
                </c:pt>
                <c:pt idx="57">
                  <c:v>1.2203046111863605</c:v>
                </c:pt>
                <c:pt idx="58">
                  <c:v>1.2203046111863605</c:v>
                </c:pt>
                <c:pt idx="59">
                  <c:v>1.2203046111863605</c:v>
                </c:pt>
                <c:pt idx="60">
                  <c:v>1.2203046111863605</c:v>
                </c:pt>
                <c:pt idx="61">
                  <c:v>1.2203046111863605</c:v>
                </c:pt>
                <c:pt idx="62">
                  <c:v>1.2203046111863605</c:v>
                </c:pt>
                <c:pt idx="63">
                  <c:v>1.2203046111863605</c:v>
                </c:pt>
                <c:pt idx="64">
                  <c:v>1.2203046111863605</c:v>
                </c:pt>
                <c:pt idx="65">
                  <c:v>1.2203046111863605</c:v>
                </c:pt>
                <c:pt idx="66">
                  <c:v>1.2203046111863605</c:v>
                </c:pt>
                <c:pt idx="67">
                  <c:v>1.2203046111863605</c:v>
                </c:pt>
                <c:pt idx="68">
                  <c:v>1.2203046111863605</c:v>
                </c:pt>
                <c:pt idx="69">
                  <c:v>1.2203046111863605</c:v>
                </c:pt>
                <c:pt idx="70">
                  <c:v>1.2203046111863605</c:v>
                </c:pt>
                <c:pt idx="71">
                  <c:v>1.2203046111863605</c:v>
                </c:pt>
                <c:pt idx="72">
                  <c:v>1.2203046111863605</c:v>
                </c:pt>
                <c:pt idx="73">
                  <c:v>1.2203046111863605</c:v>
                </c:pt>
                <c:pt idx="74">
                  <c:v>1.2203046111863605</c:v>
                </c:pt>
                <c:pt idx="75">
                  <c:v>1.2203046111863605</c:v>
                </c:pt>
                <c:pt idx="76">
                  <c:v>1.2203046111863605</c:v>
                </c:pt>
                <c:pt idx="77">
                  <c:v>1.2203046111863605</c:v>
                </c:pt>
                <c:pt idx="78">
                  <c:v>1.2203046111863605</c:v>
                </c:pt>
                <c:pt idx="79">
                  <c:v>1.2203046111863605</c:v>
                </c:pt>
                <c:pt idx="80">
                  <c:v>1.2203046111863605</c:v>
                </c:pt>
                <c:pt idx="81">
                  <c:v>1.2203046111863605</c:v>
                </c:pt>
                <c:pt idx="82">
                  <c:v>1.2203046111863605</c:v>
                </c:pt>
                <c:pt idx="83">
                  <c:v>1.2203046111863605</c:v>
                </c:pt>
                <c:pt idx="84">
                  <c:v>1.2203046111863605</c:v>
                </c:pt>
                <c:pt idx="85">
                  <c:v>1.2203046111863605</c:v>
                </c:pt>
                <c:pt idx="86">
                  <c:v>1.2203046111863605</c:v>
                </c:pt>
                <c:pt idx="87">
                  <c:v>1.2203046111863605</c:v>
                </c:pt>
                <c:pt idx="88">
                  <c:v>1.2203046111863605</c:v>
                </c:pt>
                <c:pt idx="89">
                  <c:v>1.2203046111863605</c:v>
                </c:pt>
                <c:pt idx="90">
                  <c:v>1.2203046111863605</c:v>
                </c:pt>
                <c:pt idx="91">
                  <c:v>1.2203046111863605</c:v>
                </c:pt>
                <c:pt idx="92">
                  <c:v>1.2203046111863605</c:v>
                </c:pt>
                <c:pt idx="93">
                  <c:v>1.2203046111863605</c:v>
                </c:pt>
                <c:pt idx="94">
                  <c:v>1.2203046111863605</c:v>
                </c:pt>
                <c:pt idx="95">
                  <c:v>1.2203046111863605</c:v>
                </c:pt>
                <c:pt idx="96">
                  <c:v>1.2203046111863605</c:v>
                </c:pt>
                <c:pt idx="97">
                  <c:v>1.2203046111863605</c:v>
                </c:pt>
                <c:pt idx="98">
                  <c:v>1.2203046111863605</c:v>
                </c:pt>
                <c:pt idx="99">
                  <c:v>1.2203046111863605</c:v>
                </c:pt>
                <c:pt idx="100">
                  <c:v>1.2203046111863605</c:v>
                </c:pt>
                <c:pt idx="101">
                  <c:v>1.2203046111863605</c:v>
                </c:pt>
                <c:pt idx="102">
                  <c:v>1.2203046111863605</c:v>
                </c:pt>
                <c:pt idx="103">
                  <c:v>1.2203046111863605</c:v>
                </c:pt>
                <c:pt idx="104">
                  <c:v>1.2203046111863605</c:v>
                </c:pt>
                <c:pt idx="105">
                  <c:v>1.2203046111863605</c:v>
                </c:pt>
                <c:pt idx="106">
                  <c:v>1.2203046111863605</c:v>
                </c:pt>
                <c:pt idx="107">
                  <c:v>1.2203046111863605</c:v>
                </c:pt>
                <c:pt idx="108">
                  <c:v>1.2203046111863605</c:v>
                </c:pt>
                <c:pt idx="109">
                  <c:v>1.2203046111863605</c:v>
                </c:pt>
                <c:pt idx="110">
                  <c:v>1.2203046111863605</c:v>
                </c:pt>
                <c:pt idx="111">
                  <c:v>1.2203046111863605</c:v>
                </c:pt>
                <c:pt idx="112">
                  <c:v>1.2203046111863605</c:v>
                </c:pt>
                <c:pt idx="113">
                  <c:v>1.2203046111863605</c:v>
                </c:pt>
                <c:pt idx="114">
                  <c:v>1.2203046111863605</c:v>
                </c:pt>
                <c:pt idx="115">
                  <c:v>1.2203046111863605</c:v>
                </c:pt>
                <c:pt idx="116">
                  <c:v>1.2203046111863605</c:v>
                </c:pt>
                <c:pt idx="117">
                  <c:v>1.2203046111863605</c:v>
                </c:pt>
                <c:pt idx="118">
                  <c:v>1.2203046111863605</c:v>
                </c:pt>
                <c:pt idx="119">
                  <c:v>1.2203046111863605</c:v>
                </c:pt>
                <c:pt idx="120">
                  <c:v>1.2203046111863605</c:v>
                </c:pt>
                <c:pt idx="121">
                  <c:v>1.2203046111863605</c:v>
                </c:pt>
                <c:pt idx="122">
                  <c:v>1.2203046111863605</c:v>
                </c:pt>
                <c:pt idx="123">
                  <c:v>1.2203046111863605</c:v>
                </c:pt>
                <c:pt idx="124">
                  <c:v>1.2203046111863605</c:v>
                </c:pt>
                <c:pt idx="125">
                  <c:v>1.2203046111863605</c:v>
                </c:pt>
                <c:pt idx="126">
                  <c:v>1.2203046111863605</c:v>
                </c:pt>
                <c:pt idx="127">
                  <c:v>1.2203046111863605</c:v>
                </c:pt>
                <c:pt idx="128">
                  <c:v>1.2203046111863605</c:v>
                </c:pt>
                <c:pt idx="129">
                  <c:v>1.2203046111863605</c:v>
                </c:pt>
                <c:pt idx="130">
                  <c:v>1.2203046111863605</c:v>
                </c:pt>
                <c:pt idx="131">
                  <c:v>1.2203046111863605</c:v>
                </c:pt>
                <c:pt idx="132">
                  <c:v>1.2203046111863605</c:v>
                </c:pt>
                <c:pt idx="133">
                  <c:v>1.2203046111863605</c:v>
                </c:pt>
                <c:pt idx="134">
                  <c:v>1.2203046111863605</c:v>
                </c:pt>
                <c:pt idx="135">
                  <c:v>1.2203046111863605</c:v>
                </c:pt>
                <c:pt idx="136">
                  <c:v>1.2203046111863605</c:v>
                </c:pt>
                <c:pt idx="137">
                  <c:v>1.2203046111863605</c:v>
                </c:pt>
                <c:pt idx="138">
                  <c:v>1.2203046111863605</c:v>
                </c:pt>
                <c:pt idx="139">
                  <c:v>1.2203046111863605</c:v>
                </c:pt>
                <c:pt idx="140">
                  <c:v>1.2203046111863605</c:v>
                </c:pt>
                <c:pt idx="141">
                  <c:v>1.2203046111863605</c:v>
                </c:pt>
                <c:pt idx="142">
                  <c:v>1.2203046111863605</c:v>
                </c:pt>
                <c:pt idx="143">
                  <c:v>1.2203046111863605</c:v>
                </c:pt>
                <c:pt idx="144">
                  <c:v>1.2203046111863605</c:v>
                </c:pt>
                <c:pt idx="145">
                  <c:v>1.2203046111863605</c:v>
                </c:pt>
                <c:pt idx="146">
                  <c:v>1.2203046111863605</c:v>
                </c:pt>
                <c:pt idx="147">
                  <c:v>1.2203046111863605</c:v>
                </c:pt>
                <c:pt idx="148">
                  <c:v>1.2203046111863605</c:v>
                </c:pt>
                <c:pt idx="149">
                  <c:v>1.2203046111863605</c:v>
                </c:pt>
                <c:pt idx="150">
                  <c:v>1.2203046111863605</c:v>
                </c:pt>
                <c:pt idx="151">
                  <c:v>1.2203046111863605</c:v>
                </c:pt>
                <c:pt idx="152">
                  <c:v>1.2203046111863605</c:v>
                </c:pt>
                <c:pt idx="153">
                  <c:v>1.2203046111863605</c:v>
                </c:pt>
                <c:pt idx="154">
                  <c:v>1.2203046111863605</c:v>
                </c:pt>
                <c:pt idx="155">
                  <c:v>1.2203046111863605</c:v>
                </c:pt>
                <c:pt idx="156">
                  <c:v>1.2203046111863605</c:v>
                </c:pt>
                <c:pt idx="157">
                  <c:v>1.2203046111863605</c:v>
                </c:pt>
                <c:pt idx="158">
                  <c:v>1.2203046111863605</c:v>
                </c:pt>
                <c:pt idx="159">
                  <c:v>1.2203046111863605</c:v>
                </c:pt>
                <c:pt idx="160">
                  <c:v>1.2203046111863605</c:v>
                </c:pt>
                <c:pt idx="161">
                  <c:v>1.2203046111863605</c:v>
                </c:pt>
                <c:pt idx="162">
                  <c:v>1.2203046111863605</c:v>
                </c:pt>
                <c:pt idx="163">
                  <c:v>1.2203046111863605</c:v>
                </c:pt>
                <c:pt idx="164">
                  <c:v>1.2203046111863605</c:v>
                </c:pt>
                <c:pt idx="165">
                  <c:v>1.2203046111863605</c:v>
                </c:pt>
                <c:pt idx="166">
                  <c:v>1.2203046111863605</c:v>
                </c:pt>
                <c:pt idx="167">
                  <c:v>1.2203046111863605</c:v>
                </c:pt>
                <c:pt idx="168">
                  <c:v>1.2203046111863605</c:v>
                </c:pt>
                <c:pt idx="169">
                  <c:v>1.2203046111863605</c:v>
                </c:pt>
                <c:pt idx="170">
                  <c:v>1.2203046111863605</c:v>
                </c:pt>
                <c:pt idx="171">
                  <c:v>1.2203046111863605</c:v>
                </c:pt>
                <c:pt idx="172">
                  <c:v>1.2203046111863605</c:v>
                </c:pt>
                <c:pt idx="173">
                  <c:v>1.2203046111863605</c:v>
                </c:pt>
                <c:pt idx="174">
                  <c:v>1.2203046111863605</c:v>
                </c:pt>
                <c:pt idx="175">
                  <c:v>1.2203046111863605</c:v>
                </c:pt>
                <c:pt idx="176">
                  <c:v>1.2203046111863605</c:v>
                </c:pt>
                <c:pt idx="177">
                  <c:v>1.2203046111863605</c:v>
                </c:pt>
                <c:pt idx="178">
                  <c:v>1.2203046111863605</c:v>
                </c:pt>
                <c:pt idx="179">
                  <c:v>1.2203046111863605</c:v>
                </c:pt>
                <c:pt idx="180">
                  <c:v>1.2203046111863605</c:v>
                </c:pt>
                <c:pt idx="181">
                  <c:v>1.2203046111863605</c:v>
                </c:pt>
                <c:pt idx="182">
                  <c:v>1.2203046111863605</c:v>
                </c:pt>
                <c:pt idx="183">
                  <c:v>1.2203046111863605</c:v>
                </c:pt>
                <c:pt idx="184">
                  <c:v>1.2203046111863605</c:v>
                </c:pt>
                <c:pt idx="185">
                  <c:v>1.2203046111863605</c:v>
                </c:pt>
                <c:pt idx="186">
                  <c:v>1.2203046111863605</c:v>
                </c:pt>
                <c:pt idx="187">
                  <c:v>1.2203046111863605</c:v>
                </c:pt>
                <c:pt idx="188">
                  <c:v>1.2203046111863605</c:v>
                </c:pt>
                <c:pt idx="189">
                  <c:v>1.2203046111863605</c:v>
                </c:pt>
                <c:pt idx="190">
                  <c:v>1.2203046111863605</c:v>
                </c:pt>
                <c:pt idx="191">
                  <c:v>1.2203046111863605</c:v>
                </c:pt>
                <c:pt idx="192">
                  <c:v>1.2203046111863605</c:v>
                </c:pt>
                <c:pt idx="193">
                  <c:v>1.2203046111863605</c:v>
                </c:pt>
                <c:pt idx="194">
                  <c:v>1.2203046111863605</c:v>
                </c:pt>
                <c:pt idx="195">
                  <c:v>1.2203046111863605</c:v>
                </c:pt>
                <c:pt idx="196">
                  <c:v>1.2203046111863605</c:v>
                </c:pt>
                <c:pt idx="197">
                  <c:v>1.2203046111863605</c:v>
                </c:pt>
                <c:pt idx="198">
                  <c:v>1.2203046111863605</c:v>
                </c:pt>
                <c:pt idx="199">
                  <c:v>1.2203046111863605</c:v>
                </c:pt>
                <c:pt idx="200">
                  <c:v>1.2203046111863605</c:v>
                </c:pt>
                <c:pt idx="201">
                  <c:v>1.2203046111863605</c:v>
                </c:pt>
                <c:pt idx="202">
                  <c:v>1.2203046111863605</c:v>
                </c:pt>
                <c:pt idx="203">
                  <c:v>1.2203046111863605</c:v>
                </c:pt>
                <c:pt idx="204">
                  <c:v>1.2203046111863605</c:v>
                </c:pt>
                <c:pt idx="205">
                  <c:v>1.2203046111863605</c:v>
                </c:pt>
                <c:pt idx="206">
                  <c:v>1.2203046111863605</c:v>
                </c:pt>
                <c:pt idx="207">
                  <c:v>1.2203046111863605</c:v>
                </c:pt>
                <c:pt idx="208">
                  <c:v>1.2203046111863605</c:v>
                </c:pt>
                <c:pt idx="209">
                  <c:v>1.2203046111863605</c:v>
                </c:pt>
                <c:pt idx="210">
                  <c:v>1.2203046111863605</c:v>
                </c:pt>
                <c:pt idx="211">
                  <c:v>1.2203046111863605</c:v>
                </c:pt>
                <c:pt idx="212">
                  <c:v>1.2203046111863605</c:v>
                </c:pt>
                <c:pt idx="213">
                  <c:v>1.2203046111863605</c:v>
                </c:pt>
                <c:pt idx="214">
                  <c:v>1.2203046111863605</c:v>
                </c:pt>
                <c:pt idx="215">
                  <c:v>1.2203046111863605</c:v>
                </c:pt>
                <c:pt idx="216">
                  <c:v>1.2203046111863605</c:v>
                </c:pt>
                <c:pt idx="217">
                  <c:v>1.2203046111863605</c:v>
                </c:pt>
                <c:pt idx="218">
                  <c:v>1.2203046111863605</c:v>
                </c:pt>
                <c:pt idx="219">
                  <c:v>1.2203046111863605</c:v>
                </c:pt>
                <c:pt idx="220">
                  <c:v>1.2203046111863605</c:v>
                </c:pt>
                <c:pt idx="221">
                  <c:v>1.2203046111863605</c:v>
                </c:pt>
                <c:pt idx="222">
                  <c:v>1.2203046111863605</c:v>
                </c:pt>
                <c:pt idx="223">
                  <c:v>1.2203046111863605</c:v>
                </c:pt>
                <c:pt idx="224">
                  <c:v>1.2203046111863605</c:v>
                </c:pt>
                <c:pt idx="225">
                  <c:v>1.2203046111863605</c:v>
                </c:pt>
                <c:pt idx="226">
                  <c:v>1.2203046111863605</c:v>
                </c:pt>
                <c:pt idx="227">
                  <c:v>1.2203046111863605</c:v>
                </c:pt>
                <c:pt idx="228">
                  <c:v>1.2203046111863605</c:v>
                </c:pt>
                <c:pt idx="229">
                  <c:v>1.2203046111863605</c:v>
                </c:pt>
                <c:pt idx="230">
                  <c:v>1.2203046111863605</c:v>
                </c:pt>
                <c:pt idx="231">
                  <c:v>1.2203046111863605</c:v>
                </c:pt>
                <c:pt idx="232">
                  <c:v>1.2203046111863605</c:v>
                </c:pt>
                <c:pt idx="233">
                  <c:v>1.2203046111863605</c:v>
                </c:pt>
                <c:pt idx="234">
                  <c:v>1.2203046111863605</c:v>
                </c:pt>
                <c:pt idx="235">
                  <c:v>1.2203046111863605</c:v>
                </c:pt>
                <c:pt idx="236">
                  <c:v>1.2203046111863605</c:v>
                </c:pt>
                <c:pt idx="237">
                  <c:v>1.2203046111863605</c:v>
                </c:pt>
                <c:pt idx="238">
                  <c:v>1.2203046111863605</c:v>
                </c:pt>
                <c:pt idx="239">
                  <c:v>1.2203046111863605</c:v>
                </c:pt>
                <c:pt idx="240">
                  <c:v>1.2203046111863605</c:v>
                </c:pt>
                <c:pt idx="241">
                  <c:v>1.2203046111863605</c:v>
                </c:pt>
                <c:pt idx="242">
                  <c:v>1.2203046111863605</c:v>
                </c:pt>
                <c:pt idx="243">
                  <c:v>1.2203046111863605</c:v>
                </c:pt>
                <c:pt idx="244">
                  <c:v>1.2203046111863605</c:v>
                </c:pt>
                <c:pt idx="245">
                  <c:v>1.2203046111863605</c:v>
                </c:pt>
                <c:pt idx="246">
                  <c:v>1.2203046111863605</c:v>
                </c:pt>
                <c:pt idx="247">
                  <c:v>1.2203046111863605</c:v>
                </c:pt>
                <c:pt idx="248">
                  <c:v>1.2203046111863605</c:v>
                </c:pt>
                <c:pt idx="249">
                  <c:v>1.2203046111863605</c:v>
                </c:pt>
                <c:pt idx="250">
                  <c:v>1.2203046111863605</c:v>
                </c:pt>
                <c:pt idx="251">
                  <c:v>1.2203046111863605</c:v>
                </c:pt>
                <c:pt idx="252">
                  <c:v>1.2203046111863605</c:v>
                </c:pt>
                <c:pt idx="253">
                  <c:v>1.2203046111863605</c:v>
                </c:pt>
                <c:pt idx="254">
                  <c:v>1.2203046111863605</c:v>
                </c:pt>
                <c:pt idx="255">
                  <c:v>1.2203046111863605</c:v>
                </c:pt>
                <c:pt idx="256">
                  <c:v>1.2203046111863605</c:v>
                </c:pt>
                <c:pt idx="257">
                  <c:v>1.2203046111863605</c:v>
                </c:pt>
                <c:pt idx="258">
                  <c:v>1.2203046111863605</c:v>
                </c:pt>
                <c:pt idx="259">
                  <c:v>1.2203046111863605</c:v>
                </c:pt>
                <c:pt idx="260">
                  <c:v>1.2203046111863605</c:v>
                </c:pt>
                <c:pt idx="261">
                  <c:v>1.2203046111863605</c:v>
                </c:pt>
                <c:pt idx="262">
                  <c:v>1.2203046111863605</c:v>
                </c:pt>
                <c:pt idx="263">
                  <c:v>1.2203046111863605</c:v>
                </c:pt>
                <c:pt idx="264">
                  <c:v>1.2203046111863605</c:v>
                </c:pt>
                <c:pt idx="265">
                  <c:v>1.2203046111863605</c:v>
                </c:pt>
                <c:pt idx="266">
                  <c:v>1.2203046111863605</c:v>
                </c:pt>
                <c:pt idx="267">
                  <c:v>1.2203046111863605</c:v>
                </c:pt>
                <c:pt idx="268">
                  <c:v>1.2203046111863605</c:v>
                </c:pt>
                <c:pt idx="269">
                  <c:v>1.2203046111863605</c:v>
                </c:pt>
                <c:pt idx="270">
                  <c:v>1.2203046111863605</c:v>
                </c:pt>
                <c:pt idx="271">
                  <c:v>1.2203046111863605</c:v>
                </c:pt>
                <c:pt idx="272">
                  <c:v>1.2203046111863605</c:v>
                </c:pt>
                <c:pt idx="273">
                  <c:v>1.2203046111863605</c:v>
                </c:pt>
                <c:pt idx="274">
                  <c:v>1.2203046111863605</c:v>
                </c:pt>
                <c:pt idx="275">
                  <c:v>1.2203046111863605</c:v>
                </c:pt>
                <c:pt idx="276">
                  <c:v>1.2203046111863605</c:v>
                </c:pt>
                <c:pt idx="277">
                  <c:v>1.2203046111863605</c:v>
                </c:pt>
                <c:pt idx="278">
                  <c:v>1.2203046111863605</c:v>
                </c:pt>
                <c:pt idx="279">
                  <c:v>1.2203046111863605</c:v>
                </c:pt>
                <c:pt idx="280">
                  <c:v>1.2203046111863605</c:v>
                </c:pt>
                <c:pt idx="281">
                  <c:v>1.2203046111863605</c:v>
                </c:pt>
                <c:pt idx="282">
                  <c:v>1.2203046111863605</c:v>
                </c:pt>
                <c:pt idx="283">
                  <c:v>1.2203046111863605</c:v>
                </c:pt>
                <c:pt idx="284">
                  <c:v>1.2203046111863605</c:v>
                </c:pt>
                <c:pt idx="285">
                  <c:v>1.2203046111863605</c:v>
                </c:pt>
                <c:pt idx="286">
                  <c:v>1.2203046111863605</c:v>
                </c:pt>
                <c:pt idx="287">
                  <c:v>1.2203046111863605</c:v>
                </c:pt>
                <c:pt idx="288">
                  <c:v>1.2203046111863605</c:v>
                </c:pt>
                <c:pt idx="289">
                  <c:v>1.2203046111863605</c:v>
                </c:pt>
                <c:pt idx="290">
                  <c:v>1.2203046111863605</c:v>
                </c:pt>
                <c:pt idx="291">
                  <c:v>1.2203046111863605</c:v>
                </c:pt>
                <c:pt idx="292">
                  <c:v>1.2203046111863605</c:v>
                </c:pt>
                <c:pt idx="293">
                  <c:v>1.2203046111863605</c:v>
                </c:pt>
                <c:pt idx="294">
                  <c:v>1.2203046111863605</c:v>
                </c:pt>
                <c:pt idx="295">
                  <c:v>1.2203046111863605</c:v>
                </c:pt>
                <c:pt idx="296">
                  <c:v>1.2203046111863605</c:v>
                </c:pt>
                <c:pt idx="297">
                  <c:v>1.2203046111863605</c:v>
                </c:pt>
                <c:pt idx="298">
                  <c:v>1.2203046111863605</c:v>
                </c:pt>
                <c:pt idx="299">
                  <c:v>1.2203046111863605</c:v>
                </c:pt>
                <c:pt idx="300">
                  <c:v>1.2203046111863605</c:v>
                </c:pt>
                <c:pt idx="301">
                  <c:v>1.2203046111863605</c:v>
                </c:pt>
                <c:pt idx="302">
                  <c:v>1.2203046111863605</c:v>
                </c:pt>
                <c:pt idx="303">
                  <c:v>1.2203046111863605</c:v>
                </c:pt>
                <c:pt idx="304">
                  <c:v>1.2203046111863605</c:v>
                </c:pt>
                <c:pt idx="305">
                  <c:v>1.2203046111863605</c:v>
                </c:pt>
                <c:pt idx="306">
                  <c:v>1.2203046111863605</c:v>
                </c:pt>
                <c:pt idx="307">
                  <c:v>1.2203046111863605</c:v>
                </c:pt>
                <c:pt idx="308">
                  <c:v>1.2203046111863605</c:v>
                </c:pt>
                <c:pt idx="309">
                  <c:v>1.2203046111863605</c:v>
                </c:pt>
                <c:pt idx="310">
                  <c:v>1.2203046111863605</c:v>
                </c:pt>
                <c:pt idx="311">
                  <c:v>1.2203046111863605</c:v>
                </c:pt>
                <c:pt idx="312">
                  <c:v>1.2203046111863605</c:v>
                </c:pt>
                <c:pt idx="313">
                  <c:v>1.2203046111863605</c:v>
                </c:pt>
                <c:pt idx="314">
                  <c:v>1.2203046111863605</c:v>
                </c:pt>
                <c:pt idx="315">
                  <c:v>1.2203046111863605</c:v>
                </c:pt>
                <c:pt idx="316">
                  <c:v>1.2203046111863605</c:v>
                </c:pt>
                <c:pt idx="317">
                  <c:v>1.2203046111863605</c:v>
                </c:pt>
                <c:pt idx="318">
                  <c:v>1.2203046111863605</c:v>
                </c:pt>
                <c:pt idx="319">
                  <c:v>1.2203046111863605</c:v>
                </c:pt>
                <c:pt idx="320">
                  <c:v>1.2203046111863605</c:v>
                </c:pt>
                <c:pt idx="321">
                  <c:v>1.2203046111863605</c:v>
                </c:pt>
                <c:pt idx="322">
                  <c:v>1.2203046111863605</c:v>
                </c:pt>
                <c:pt idx="323">
                  <c:v>1.2203046111863605</c:v>
                </c:pt>
                <c:pt idx="324">
                  <c:v>1.2203046111863605</c:v>
                </c:pt>
                <c:pt idx="325">
                  <c:v>1.2203046111863605</c:v>
                </c:pt>
                <c:pt idx="326">
                  <c:v>1.2203046111863605</c:v>
                </c:pt>
                <c:pt idx="327">
                  <c:v>1.2203046111863605</c:v>
                </c:pt>
                <c:pt idx="328">
                  <c:v>1.2203046111863605</c:v>
                </c:pt>
                <c:pt idx="329">
                  <c:v>1.2203046111863605</c:v>
                </c:pt>
                <c:pt idx="330">
                  <c:v>1.2203046111863605</c:v>
                </c:pt>
                <c:pt idx="331">
                  <c:v>1.2203046111863605</c:v>
                </c:pt>
                <c:pt idx="332">
                  <c:v>1.2203046111863605</c:v>
                </c:pt>
                <c:pt idx="333">
                  <c:v>1.2203046111863605</c:v>
                </c:pt>
                <c:pt idx="334">
                  <c:v>1.2203046111863605</c:v>
                </c:pt>
                <c:pt idx="335">
                  <c:v>1.2203046111863605</c:v>
                </c:pt>
                <c:pt idx="336">
                  <c:v>1.2203046111863605</c:v>
                </c:pt>
                <c:pt idx="337">
                  <c:v>1.2203046111863605</c:v>
                </c:pt>
                <c:pt idx="338">
                  <c:v>1.2203046111863605</c:v>
                </c:pt>
                <c:pt idx="339">
                  <c:v>1.2203046111863605</c:v>
                </c:pt>
                <c:pt idx="340">
                  <c:v>1.2203046111863605</c:v>
                </c:pt>
                <c:pt idx="341">
                  <c:v>1.2203046111863605</c:v>
                </c:pt>
                <c:pt idx="342">
                  <c:v>1.2203046111863605</c:v>
                </c:pt>
                <c:pt idx="343">
                  <c:v>1.2203046111863605</c:v>
                </c:pt>
                <c:pt idx="344">
                  <c:v>1.2203046111863605</c:v>
                </c:pt>
                <c:pt idx="345">
                  <c:v>1.2203046111863605</c:v>
                </c:pt>
                <c:pt idx="346">
                  <c:v>1.2203046111863605</c:v>
                </c:pt>
                <c:pt idx="347">
                  <c:v>1.2203046111863605</c:v>
                </c:pt>
                <c:pt idx="348">
                  <c:v>1.2203046111863605</c:v>
                </c:pt>
                <c:pt idx="349">
                  <c:v>1.2203046111863605</c:v>
                </c:pt>
                <c:pt idx="350">
                  <c:v>1.2203046111863605</c:v>
                </c:pt>
                <c:pt idx="351">
                  <c:v>1.2203046111863605</c:v>
                </c:pt>
                <c:pt idx="352">
                  <c:v>1.2203046111863605</c:v>
                </c:pt>
                <c:pt idx="353">
                  <c:v>1.2203046111863605</c:v>
                </c:pt>
                <c:pt idx="354">
                  <c:v>1.2203046111863605</c:v>
                </c:pt>
                <c:pt idx="355">
                  <c:v>1.2203046111863605</c:v>
                </c:pt>
                <c:pt idx="356">
                  <c:v>1.2203046111863605</c:v>
                </c:pt>
                <c:pt idx="357">
                  <c:v>1.2203046111863605</c:v>
                </c:pt>
                <c:pt idx="358">
                  <c:v>1.2203046111863605</c:v>
                </c:pt>
                <c:pt idx="359">
                  <c:v>1.2203046111863605</c:v>
                </c:pt>
                <c:pt idx="360">
                  <c:v>1.2203046111863605</c:v>
                </c:pt>
                <c:pt idx="361">
                  <c:v>1.2203046111863605</c:v>
                </c:pt>
                <c:pt idx="362">
                  <c:v>1.2203046111863605</c:v>
                </c:pt>
                <c:pt idx="363">
                  <c:v>1.2203046111863605</c:v>
                </c:pt>
                <c:pt idx="364">
                  <c:v>1.2203046111863605</c:v>
                </c:pt>
                <c:pt idx="365">
                  <c:v>1.2203046111863605</c:v>
                </c:pt>
                <c:pt idx="366">
                  <c:v>1.2203046111863605</c:v>
                </c:pt>
                <c:pt idx="367">
                  <c:v>1.2203046111863605</c:v>
                </c:pt>
                <c:pt idx="368">
                  <c:v>1.2203046111863605</c:v>
                </c:pt>
                <c:pt idx="369">
                  <c:v>1.2203046111863605</c:v>
                </c:pt>
                <c:pt idx="370">
                  <c:v>1.2203046111863605</c:v>
                </c:pt>
                <c:pt idx="371">
                  <c:v>1.2203046111863605</c:v>
                </c:pt>
                <c:pt idx="372">
                  <c:v>1.2203046111863605</c:v>
                </c:pt>
                <c:pt idx="373">
                  <c:v>1.2203046111863605</c:v>
                </c:pt>
                <c:pt idx="374">
                  <c:v>1.2203046111863605</c:v>
                </c:pt>
                <c:pt idx="375">
                  <c:v>1.2203046111863605</c:v>
                </c:pt>
                <c:pt idx="376">
                  <c:v>1.2203046111863605</c:v>
                </c:pt>
                <c:pt idx="377">
                  <c:v>1.2203046111863605</c:v>
                </c:pt>
                <c:pt idx="378">
                  <c:v>1.2203046111863605</c:v>
                </c:pt>
                <c:pt idx="379">
                  <c:v>1.2203046111863605</c:v>
                </c:pt>
                <c:pt idx="380">
                  <c:v>1.2203046111863605</c:v>
                </c:pt>
                <c:pt idx="381">
                  <c:v>1.2203046111863605</c:v>
                </c:pt>
                <c:pt idx="382">
                  <c:v>1.2203046111863605</c:v>
                </c:pt>
                <c:pt idx="383">
                  <c:v>1.2203046111863605</c:v>
                </c:pt>
                <c:pt idx="384">
                  <c:v>1.2203046111863605</c:v>
                </c:pt>
                <c:pt idx="385">
                  <c:v>1.2203046111863605</c:v>
                </c:pt>
                <c:pt idx="386">
                  <c:v>1.2203046111863605</c:v>
                </c:pt>
                <c:pt idx="387">
                  <c:v>1.2203046111863605</c:v>
                </c:pt>
                <c:pt idx="388">
                  <c:v>1.2203046111863605</c:v>
                </c:pt>
                <c:pt idx="389">
                  <c:v>1.2203046111863605</c:v>
                </c:pt>
                <c:pt idx="390">
                  <c:v>1.2203046111863605</c:v>
                </c:pt>
                <c:pt idx="391">
                  <c:v>1.2203046111863605</c:v>
                </c:pt>
                <c:pt idx="392">
                  <c:v>1.2203046111863605</c:v>
                </c:pt>
                <c:pt idx="393">
                  <c:v>1.2203046111863605</c:v>
                </c:pt>
                <c:pt idx="394">
                  <c:v>1.2203046111863605</c:v>
                </c:pt>
                <c:pt idx="395">
                  <c:v>1.2203046111863605</c:v>
                </c:pt>
                <c:pt idx="396">
                  <c:v>1.2203046111863605</c:v>
                </c:pt>
                <c:pt idx="397">
                  <c:v>1.2203046111863605</c:v>
                </c:pt>
                <c:pt idx="398">
                  <c:v>1.2203046111863605</c:v>
                </c:pt>
                <c:pt idx="399">
                  <c:v>1.2203046111863605</c:v>
                </c:pt>
                <c:pt idx="400">
                  <c:v>1.2203046111863605</c:v>
                </c:pt>
                <c:pt idx="401">
                  <c:v>1.2203046111863605</c:v>
                </c:pt>
                <c:pt idx="402">
                  <c:v>1.2203046111863605</c:v>
                </c:pt>
                <c:pt idx="403">
                  <c:v>1.2203046111863605</c:v>
                </c:pt>
                <c:pt idx="404">
                  <c:v>1.2203046111863605</c:v>
                </c:pt>
                <c:pt idx="405">
                  <c:v>1.2203046111863605</c:v>
                </c:pt>
                <c:pt idx="406">
                  <c:v>1.2203046111863605</c:v>
                </c:pt>
                <c:pt idx="407">
                  <c:v>1.2203046111863605</c:v>
                </c:pt>
                <c:pt idx="408">
                  <c:v>1.2203046111863605</c:v>
                </c:pt>
                <c:pt idx="409">
                  <c:v>1.2203046111863605</c:v>
                </c:pt>
                <c:pt idx="410">
                  <c:v>1.2203046111863605</c:v>
                </c:pt>
                <c:pt idx="411">
                  <c:v>1.2203046111863605</c:v>
                </c:pt>
                <c:pt idx="412">
                  <c:v>1.2203046111863605</c:v>
                </c:pt>
                <c:pt idx="413">
                  <c:v>1.2203046111863605</c:v>
                </c:pt>
                <c:pt idx="414">
                  <c:v>1.2203046111863605</c:v>
                </c:pt>
                <c:pt idx="415">
                  <c:v>1.2203046111863605</c:v>
                </c:pt>
                <c:pt idx="416">
                  <c:v>1.2203046111863605</c:v>
                </c:pt>
                <c:pt idx="417">
                  <c:v>1.2203046111863605</c:v>
                </c:pt>
                <c:pt idx="418">
                  <c:v>1.2203046111863605</c:v>
                </c:pt>
                <c:pt idx="419">
                  <c:v>1.2203046111863605</c:v>
                </c:pt>
                <c:pt idx="420">
                  <c:v>1.2203046111863605</c:v>
                </c:pt>
                <c:pt idx="421">
                  <c:v>1.2203046111863605</c:v>
                </c:pt>
                <c:pt idx="422">
                  <c:v>1.2203046111863605</c:v>
                </c:pt>
                <c:pt idx="423">
                  <c:v>1.2203046111863605</c:v>
                </c:pt>
                <c:pt idx="424">
                  <c:v>1.2203046111863605</c:v>
                </c:pt>
                <c:pt idx="425">
                  <c:v>1.2203046111863605</c:v>
                </c:pt>
                <c:pt idx="426">
                  <c:v>1.2203046111863605</c:v>
                </c:pt>
                <c:pt idx="427">
                  <c:v>1.2203046111863605</c:v>
                </c:pt>
                <c:pt idx="428">
                  <c:v>1.2203046111863605</c:v>
                </c:pt>
                <c:pt idx="429">
                  <c:v>1.2203046111863605</c:v>
                </c:pt>
                <c:pt idx="430">
                  <c:v>1.2203046111863605</c:v>
                </c:pt>
                <c:pt idx="431">
                  <c:v>1.2203046111863605</c:v>
                </c:pt>
                <c:pt idx="432">
                  <c:v>1.2203046111863605</c:v>
                </c:pt>
                <c:pt idx="433">
                  <c:v>1.2203046111863605</c:v>
                </c:pt>
                <c:pt idx="434">
                  <c:v>1.2203046111863605</c:v>
                </c:pt>
                <c:pt idx="435">
                  <c:v>1.2203046111863605</c:v>
                </c:pt>
                <c:pt idx="436">
                  <c:v>1.2203046111863605</c:v>
                </c:pt>
                <c:pt idx="437">
                  <c:v>1.2203046111863605</c:v>
                </c:pt>
                <c:pt idx="438">
                  <c:v>1.2203046111863605</c:v>
                </c:pt>
                <c:pt idx="439">
                  <c:v>1.2203046111863605</c:v>
                </c:pt>
                <c:pt idx="440">
                  <c:v>1.2203046111863605</c:v>
                </c:pt>
                <c:pt idx="441">
                  <c:v>1.2203046111863605</c:v>
                </c:pt>
                <c:pt idx="442">
                  <c:v>1.2203046111863605</c:v>
                </c:pt>
                <c:pt idx="443">
                  <c:v>1.2203046111863605</c:v>
                </c:pt>
                <c:pt idx="444">
                  <c:v>1.2203046111863605</c:v>
                </c:pt>
                <c:pt idx="445">
                  <c:v>1.2203046111863605</c:v>
                </c:pt>
                <c:pt idx="446">
                  <c:v>1.2203046111863605</c:v>
                </c:pt>
                <c:pt idx="447">
                  <c:v>1.2203046111863605</c:v>
                </c:pt>
                <c:pt idx="448">
                  <c:v>1.2203046111863605</c:v>
                </c:pt>
                <c:pt idx="449">
                  <c:v>1.2203046111863605</c:v>
                </c:pt>
                <c:pt idx="450">
                  <c:v>1.2203046111863605</c:v>
                </c:pt>
                <c:pt idx="451">
                  <c:v>1.2203046111863605</c:v>
                </c:pt>
                <c:pt idx="452">
                  <c:v>1.2203046111863605</c:v>
                </c:pt>
                <c:pt idx="453">
                  <c:v>1.2203046111863605</c:v>
                </c:pt>
                <c:pt idx="454">
                  <c:v>1.2203046111863605</c:v>
                </c:pt>
                <c:pt idx="455">
                  <c:v>1.2203046111863605</c:v>
                </c:pt>
                <c:pt idx="456">
                  <c:v>1.2203046111863605</c:v>
                </c:pt>
                <c:pt idx="457">
                  <c:v>1.2203046111863605</c:v>
                </c:pt>
                <c:pt idx="458">
                  <c:v>1.2203046111863605</c:v>
                </c:pt>
                <c:pt idx="459">
                  <c:v>1.2203046111863605</c:v>
                </c:pt>
                <c:pt idx="460">
                  <c:v>1.2203046111863605</c:v>
                </c:pt>
                <c:pt idx="461">
                  <c:v>1.2203046111863605</c:v>
                </c:pt>
                <c:pt idx="462">
                  <c:v>1.2203046111863605</c:v>
                </c:pt>
                <c:pt idx="463">
                  <c:v>1.2203046111863605</c:v>
                </c:pt>
                <c:pt idx="464">
                  <c:v>1.2203046111863605</c:v>
                </c:pt>
                <c:pt idx="465">
                  <c:v>1.2203046111863605</c:v>
                </c:pt>
                <c:pt idx="466">
                  <c:v>1.2203046111863605</c:v>
                </c:pt>
                <c:pt idx="467">
                  <c:v>1.2203046111863605</c:v>
                </c:pt>
                <c:pt idx="468">
                  <c:v>1.2203046111863605</c:v>
                </c:pt>
                <c:pt idx="469">
                  <c:v>1.2203046111863605</c:v>
                </c:pt>
                <c:pt idx="470">
                  <c:v>1.2203046111863605</c:v>
                </c:pt>
                <c:pt idx="471">
                  <c:v>1.2203046111863605</c:v>
                </c:pt>
                <c:pt idx="472">
                  <c:v>1.2203046111863605</c:v>
                </c:pt>
                <c:pt idx="473">
                  <c:v>1.2203046111863605</c:v>
                </c:pt>
                <c:pt idx="474">
                  <c:v>1.2203046111863605</c:v>
                </c:pt>
                <c:pt idx="475">
                  <c:v>1.2203046111863605</c:v>
                </c:pt>
                <c:pt idx="476">
                  <c:v>1.2203046111863605</c:v>
                </c:pt>
                <c:pt idx="477">
                  <c:v>1.2203046111863605</c:v>
                </c:pt>
                <c:pt idx="478">
                  <c:v>1.2203046111863605</c:v>
                </c:pt>
                <c:pt idx="479">
                  <c:v>1.2203046111863605</c:v>
                </c:pt>
                <c:pt idx="480">
                  <c:v>1.2203046111863605</c:v>
                </c:pt>
                <c:pt idx="481">
                  <c:v>1.2203046111863605</c:v>
                </c:pt>
                <c:pt idx="482">
                  <c:v>1.2203046111863605</c:v>
                </c:pt>
                <c:pt idx="483">
                  <c:v>1.2203046111863605</c:v>
                </c:pt>
                <c:pt idx="484">
                  <c:v>1.2203046111863605</c:v>
                </c:pt>
                <c:pt idx="485">
                  <c:v>1.2203046111863605</c:v>
                </c:pt>
                <c:pt idx="486">
                  <c:v>1.2203046111863605</c:v>
                </c:pt>
                <c:pt idx="487">
                  <c:v>1.2203046111863605</c:v>
                </c:pt>
                <c:pt idx="488">
                  <c:v>1.2203046111863605</c:v>
                </c:pt>
                <c:pt idx="489">
                  <c:v>1.2203046111863605</c:v>
                </c:pt>
                <c:pt idx="490">
                  <c:v>1.2203046111863605</c:v>
                </c:pt>
                <c:pt idx="491">
                  <c:v>1.2203046111863605</c:v>
                </c:pt>
                <c:pt idx="492">
                  <c:v>1.2203046111863605</c:v>
                </c:pt>
                <c:pt idx="493">
                  <c:v>1.2203046111863605</c:v>
                </c:pt>
                <c:pt idx="494">
                  <c:v>1.2203046111863605</c:v>
                </c:pt>
                <c:pt idx="495">
                  <c:v>1.2203046111863605</c:v>
                </c:pt>
                <c:pt idx="496">
                  <c:v>1.2203046111863605</c:v>
                </c:pt>
                <c:pt idx="497">
                  <c:v>1.2203046111863605</c:v>
                </c:pt>
                <c:pt idx="498">
                  <c:v>1.2203046111863605</c:v>
                </c:pt>
                <c:pt idx="499">
                  <c:v>1.2203046111863605</c:v>
                </c:pt>
                <c:pt idx="500">
                  <c:v>1.2203046111863605</c:v>
                </c:pt>
                <c:pt idx="501">
                  <c:v>1.2203046111863605</c:v>
                </c:pt>
                <c:pt idx="502">
                  <c:v>1.2203046111863605</c:v>
                </c:pt>
                <c:pt idx="503">
                  <c:v>1.2203046111863605</c:v>
                </c:pt>
                <c:pt idx="504">
                  <c:v>1.2203046111863605</c:v>
                </c:pt>
                <c:pt idx="505">
                  <c:v>1.2203046111863605</c:v>
                </c:pt>
                <c:pt idx="506">
                  <c:v>1.2203046111863605</c:v>
                </c:pt>
                <c:pt idx="507">
                  <c:v>1.2203046111863605</c:v>
                </c:pt>
                <c:pt idx="508">
                  <c:v>1.2203046111863605</c:v>
                </c:pt>
                <c:pt idx="509">
                  <c:v>1.2203046111863605</c:v>
                </c:pt>
                <c:pt idx="510">
                  <c:v>1.2203046111863605</c:v>
                </c:pt>
                <c:pt idx="511">
                  <c:v>1.2203046111863605</c:v>
                </c:pt>
                <c:pt idx="512">
                  <c:v>1.2203046111863605</c:v>
                </c:pt>
                <c:pt idx="513">
                  <c:v>1.2203046111863605</c:v>
                </c:pt>
                <c:pt idx="514">
                  <c:v>1.2203046111863605</c:v>
                </c:pt>
                <c:pt idx="515">
                  <c:v>1.2203046111863605</c:v>
                </c:pt>
                <c:pt idx="516">
                  <c:v>1.2203046111863605</c:v>
                </c:pt>
                <c:pt idx="517">
                  <c:v>1.2203046111863605</c:v>
                </c:pt>
                <c:pt idx="518">
                  <c:v>1.2203046111863605</c:v>
                </c:pt>
                <c:pt idx="519">
                  <c:v>1.2203046111863605</c:v>
                </c:pt>
                <c:pt idx="520">
                  <c:v>1.2203046111863605</c:v>
                </c:pt>
                <c:pt idx="521">
                  <c:v>1.2203046111863605</c:v>
                </c:pt>
                <c:pt idx="522">
                  <c:v>1.2203046111863605</c:v>
                </c:pt>
                <c:pt idx="523">
                  <c:v>1.2203046111863605</c:v>
                </c:pt>
                <c:pt idx="524">
                  <c:v>1.2203046111863605</c:v>
                </c:pt>
                <c:pt idx="525">
                  <c:v>1.2203046111863605</c:v>
                </c:pt>
                <c:pt idx="526">
                  <c:v>1.2203046111863605</c:v>
                </c:pt>
                <c:pt idx="527">
                  <c:v>1.2203046111863605</c:v>
                </c:pt>
                <c:pt idx="528">
                  <c:v>1.2203046111863605</c:v>
                </c:pt>
                <c:pt idx="529">
                  <c:v>1.2203046111863605</c:v>
                </c:pt>
                <c:pt idx="530">
                  <c:v>1.2203046111863605</c:v>
                </c:pt>
                <c:pt idx="531">
                  <c:v>1.2203046111863605</c:v>
                </c:pt>
                <c:pt idx="532">
                  <c:v>1.2203046111863605</c:v>
                </c:pt>
                <c:pt idx="533">
                  <c:v>1.2203046111863605</c:v>
                </c:pt>
                <c:pt idx="534">
                  <c:v>1.2203046111863605</c:v>
                </c:pt>
                <c:pt idx="535">
                  <c:v>1.2203046111863605</c:v>
                </c:pt>
                <c:pt idx="536">
                  <c:v>1.2203046111863605</c:v>
                </c:pt>
                <c:pt idx="537">
                  <c:v>1.2203046111863605</c:v>
                </c:pt>
                <c:pt idx="538">
                  <c:v>1.2203046111863605</c:v>
                </c:pt>
                <c:pt idx="539">
                  <c:v>1.2203046111863605</c:v>
                </c:pt>
                <c:pt idx="540">
                  <c:v>1.2203046111863605</c:v>
                </c:pt>
                <c:pt idx="541">
                  <c:v>1.2203046111863605</c:v>
                </c:pt>
                <c:pt idx="542">
                  <c:v>1.2203046111863605</c:v>
                </c:pt>
                <c:pt idx="543">
                  <c:v>1.2203046111863605</c:v>
                </c:pt>
                <c:pt idx="544">
                  <c:v>1.2203046111863605</c:v>
                </c:pt>
                <c:pt idx="545">
                  <c:v>1.2203046111863605</c:v>
                </c:pt>
                <c:pt idx="546">
                  <c:v>1.2203046111863605</c:v>
                </c:pt>
                <c:pt idx="547">
                  <c:v>1.2203046111863605</c:v>
                </c:pt>
                <c:pt idx="548">
                  <c:v>1.2203046111863605</c:v>
                </c:pt>
                <c:pt idx="549">
                  <c:v>1.2203046111863605</c:v>
                </c:pt>
                <c:pt idx="550">
                  <c:v>1.2203046111863605</c:v>
                </c:pt>
                <c:pt idx="551">
                  <c:v>1.2203046111863605</c:v>
                </c:pt>
                <c:pt idx="552">
                  <c:v>1.2203046111863605</c:v>
                </c:pt>
                <c:pt idx="553">
                  <c:v>1.2203046111863605</c:v>
                </c:pt>
                <c:pt idx="554">
                  <c:v>1.2203046111863605</c:v>
                </c:pt>
                <c:pt idx="555">
                  <c:v>1.2203046111863605</c:v>
                </c:pt>
                <c:pt idx="556">
                  <c:v>1.2203046111863605</c:v>
                </c:pt>
                <c:pt idx="557">
                  <c:v>1.2203046111863605</c:v>
                </c:pt>
                <c:pt idx="558">
                  <c:v>1.2203046111863605</c:v>
                </c:pt>
                <c:pt idx="559">
                  <c:v>1.2203046111863605</c:v>
                </c:pt>
                <c:pt idx="560">
                  <c:v>1.2203046111863605</c:v>
                </c:pt>
                <c:pt idx="561">
                  <c:v>1.2203046111863605</c:v>
                </c:pt>
                <c:pt idx="562">
                  <c:v>1.2203046111863605</c:v>
                </c:pt>
                <c:pt idx="563">
                  <c:v>1.2203046111863605</c:v>
                </c:pt>
                <c:pt idx="564">
                  <c:v>1.2203046111863605</c:v>
                </c:pt>
                <c:pt idx="565">
                  <c:v>1.2203046111863605</c:v>
                </c:pt>
                <c:pt idx="566">
                  <c:v>1.2203046111863605</c:v>
                </c:pt>
                <c:pt idx="567">
                  <c:v>1.2203046111863605</c:v>
                </c:pt>
                <c:pt idx="568">
                  <c:v>1.2203046111863605</c:v>
                </c:pt>
                <c:pt idx="569">
                  <c:v>1.2203046111863605</c:v>
                </c:pt>
                <c:pt idx="570">
                  <c:v>1.2203046111863605</c:v>
                </c:pt>
                <c:pt idx="571">
                  <c:v>1.2203046111863605</c:v>
                </c:pt>
                <c:pt idx="572">
                  <c:v>1.2203046111863605</c:v>
                </c:pt>
                <c:pt idx="573">
                  <c:v>1.2203046111863605</c:v>
                </c:pt>
                <c:pt idx="574">
                  <c:v>1.2203046111863605</c:v>
                </c:pt>
                <c:pt idx="575">
                  <c:v>1.2203046111863605</c:v>
                </c:pt>
                <c:pt idx="576">
                  <c:v>1.2203046111863605</c:v>
                </c:pt>
                <c:pt idx="577">
                  <c:v>1.2203046111863605</c:v>
                </c:pt>
                <c:pt idx="578">
                  <c:v>1.2203046111863605</c:v>
                </c:pt>
                <c:pt idx="579">
                  <c:v>1.2203046111863605</c:v>
                </c:pt>
                <c:pt idx="580">
                  <c:v>1.2203046111863605</c:v>
                </c:pt>
                <c:pt idx="581">
                  <c:v>1.2203046111863605</c:v>
                </c:pt>
                <c:pt idx="582">
                  <c:v>1.2203046111863605</c:v>
                </c:pt>
                <c:pt idx="583">
                  <c:v>1.2203046111863605</c:v>
                </c:pt>
                <c:pt idx="584">
                  <c:v>1.2203046111863605</c:v>
                </c:pt>
                <c:pt idx="585">
                  <c:v>1.2203046111863605</c:v>
                </c:pt>
                <c:pt idx="586">
                  <c:v>1.2203046111863605</c:v>
                </c:pt>
                <c:pt idx="587">
                  <c:v>1.2203046111863605</c:v>
                </c:pt>
                <c:pt idx="588">
                  <c:v>1.2203046111863605</c:v>
                </c:pt>
                <c:pt idx="589">
                  <c:v>1.2203046111863605</c:v>
                </c:pt>
                <c:pt idx="590">
                  <c:v>1.2203046111863605</c:v>
                </c:pt>
                <c:pt idx="591">
                  <c:v>1.2203046111863605</c:v>
                </c:pt>
                <c:pt idx="592">
                  <c:v>1.2203046111863605</c:v>
                </c:pt>
                <c:pt idx="593">
                  <c:v>1.2203046111863605</c:v>
                </c:pt>
                <c:pt idx="594">
                  <c:v>1.2203046111863605</c:v>
                </c:pt>
                <c:pt idx="595">
                  <c:v>1.2203046111863605</c:v>
                </c:pt>
                <c:pt idx="596">
                  <c:v>1.2203046111863605</c:v>
                </c:pt>
                <c:pt idx="597">
                  <c:v>1.2203046111863605</c:v>
                </c:pt>
                <c:pt idx="598">
                  <c:v>1.2203046111863605</c:v>
                </c:pt>
                <c:pt idx="599">
                  <c:v>1.2203046111863605</c:v>
                </c:pt>
                <c:pt idx="600">
                  <c:v>1.2203046111863605</c:v>
                </c:pt>
                <c:pt idx="601">
                  <c:v>1.2203046111863605</c:v>
                </c:pt>
                <c:pt idx="602">
                  <c:v>1.2203046111863605</c:v>
                </c:pt>
                <c:pt idx="603">
                  <c:v>1.2203046111863605</c:v>
                </c:pt>
                <c:pt idx="604">
                  <c:v>1.2203046111863605</c:v>
                </c:pt>
                <c:pt idx="605">
                  <c:v>1.2203046111863605</c:v>
                </c:pt>
                <c:pt idx="606">
                  <c:v>1.2203046111863605</c:v>
                </c:pt>
                <c:pt idx="607">
                  <c:v>1.2203046111863605</c:v>
                </c:pt>
                <c:pt idx="608">
                  <c:v>1.2203046111863605</c:v>
                </c:pt>
                <c:pt idx="609">
                  <c:v>1.2203046111863605</c:v>
                </c:pt>
                <c:pt idx="610">
                  <c:v>1.2203046111863605</c:v>
                </c:pt>
                <c:pt idx="611">
                  <c:v>1.2203046111863605</c:v>
                </c:pt>
                <c:pt idx="612">
                  <c:v>1.2203046111863605</c:v>
                </c:pt>
                <c:pt idx="613">
                  <c:v>1.2203046111863605</c:v>
                </c:pt>
                <c:pt idx="614">
                  <c:v>1.2203046111863605</c:v>
                </c:pt>
                <c:pt idx="615">
                  <c:v>1.2203046111863605</c:v>
                </c:pt>
                <c:pt idx="616">
                  <c:v>1.2203046111863605</c:v>
                </c:pt>
                <c:pt idx="617">
                  <c:v>1.2203046111863605</c:v>
                </c:pt>
                <c:pt idx="618">
                  <c:v>1.2203046111863605</c:v>
                </c:pt>
                <c:pt idx="619">
                  <c:v>1.2203046111863605</c:v>
                </c:pt>
                <c:pt idx="620">
                  <c:v>1.2203046111863605</c:v>
                </c:pt>
                <c:pt idx="621">
                  <c:v>1.2203046111863605</c:v>
                </c:pt>
                <c:pt idx="622">
                  <c:v>1.2203046111863605</c:v>
                </c:pt>
                <c:pt idx="623">
                  <c:v>1.2203046111863605</c:v>
                </c:pt>
                <c:pt idx="624">
                  <c:v>1.2203046111863605</c:v>
                </c:pt>
                <c:pt idx="625">
                  <c:v>1.2203046111863605</c:v>
                </c:pt>
                <c:pt idx="626">
                  <c:v>1.2203046111863605</c:v>
                </c:pt>
                <c:pt idx="627">
                  <c:v>1.2203046111863605</c:v>
                </c:pt>
                <c:pt idx="628">
                  <c:v>1.2203046111863605</c:v>
                </c:pt>
                <c:pt idx="629">
                  <c:v>1.2203046111863605</c:v>
                </c:pt>
                <c:pt idx="630">
                  <c:v>1.2203046111863605</c:v>
                </c:pt>
                <c:pt idx="631">
                  <c:v>1.2203046111863605</c:v>
                </c:pt>
                <c:pt idx="632">
                  <c:v>1.2203046111863605</c:v>
                </c:pt>
                <c:pt idx="633">
                  <c:v>1.2203046111863605</c:v>
                </c:pt>
                <c:pt idx="634">
                  <c:v>1.2203046111863605</c:v>
                </c:pt>
                <c:pt idx="635">
                  <c:v>1.2203046111863605</c:v>
                </c:pt>
                <c:pt idx="636">
                  <c:v>1.2203046111863605</c:v>
                </c:pt>
                <c:pt idx="637">
                  <c:v>1.2203046111863605</c:v>
                </c:pt>
                <c:pt idx="638">
                  <c:v>1.2203046111863605</c:v>
                </c:pt>
                <c:pt idx="639">
                  <c:v>1.2203046111863605</c:v>
                </c:pt>
                <c:pt idx="640">
                  <c:v>1.2203046111863605</c:v>
                </c:pt>
                <c:pt idx="641">
                  <c:v>1.2203046111863605</c:v>
                </c:pt>
                <c:pt idx="642">
                  <c:v>1.2203046111863605</c:v>
                </c:pt>
                <c:pt idx="643">
                  <c:v>1.2203046111863605</c:v>
                </c:pt>
                <c:pt idx="644">
                  <c:v>1.2203046111863605</c:v>
                </c:pt>
                <c:pt idx="645">
                  <c:v>1.2203046111863605</c:v>
                </c:pt>
                <c:pt idx="646">
                  <c:v>1.2203046111863605</c:v>
                </c:pt>
                <c:pt idx="647">
                  <c:v>1.2203046111863605</c:v>
                </c:pt>
                <c:pt idx="648">
                  <c:v>1.2203046111863605</c:v>
                </c:pt>
                <c:pt idx="649">
                  <c:v>1.2203046111863605</c:v>
                </c:pt>
                <c:pt idx="650">
                  <c:v>1.2203046111863605</c:v>
                </c:pt>
                <c:pt idx="651">
                  <c:v>1.2203046111863605</c:v>
                </c:pt>
                <c:pt idx="652">
                  <c:v>1.2203046111863605</c:v>
                </c:pt>
                <c:pt idx="653">
                  <c:v>1.2203046111863605</c:v>
                </c:pt>
                <c:pt idx="654">
                  <c:v>1.2203046111863605</c:v>
                </c:pt>
                <c:pt idx="655">
                  <c:v>1.2203046111863605</c:v>
                </c:pt>
                <c:pt idx="656">
                  <c:v>1.2203046111863605</c:v>
                </c:pt>
                <c:pt idx="657">
                  <c:v>1.2203046111863605</c:v>
                </c:pt>
                <c:pt idx="658">
                  <c:v>1.2203046111863605</c:v>
                </c:pt>
                <c:pt idx="659">
                  <c:v>1.2203046111863605</c:v>
                </c:pt>
                <c:pt idx="660">
                  <c:v>1.2203046111863605</c:v>
                </c:pt>
                <c:pt idx="661">
                  <c:v>1.2203046111863605</c:v>
                </c:pt>
                <c:pt idx="662">
                  <c:v>1.2203046111863605</c:v>
                </c:pt>
                <c:pt idx="663">
                  <c:v>1.2203046111863605</c:v>
                </c:pt>
                <c:pt idx="664">
                  <c:v>1.2203046111863605</c:v>
                </c:pt>
                <c:pt idx="665">
                  <c:v>1.2203046111863605</c:v>
                </c:pt>
                <c:pt idx="666">
                  <c:v>1.2203046111863605</c:v>
                </c:pt>
                <c:pt idx="667">
                  <c:v>1.2203046111863605</c:v>
                </c:pt>
                <c:pt idx="668">
                  <c:v>1.2203046111863605</c:v>
                </c:pt>
                <c:pt idx="669">
                  <c:v>1.2203046111863605</c:v>
                </c:pt>
                <c:pt idx="670">
                  <c:v>1.2203046111863605</c:v>
                </c:pt>
                <c:pt idx="671">
                  <c:v>1.2203046111863605</c:v>
                </c:pt>
                <c:pt idx="672">
                  <c:v>1.2203046111863605</c:v>
                </c:pt>
                <c:pt idx="673">
                  <c:v>1.2203046111863605</c:v>
                </c:pt>
                <c:pt idx="674">
                  <c:v>1.2203046111863605</c:v>
                </c:pt>
                <c:pt idx="675">
                  <c:v>1.2203046111863605</c:v>
                </c:pt>
                <c:pt idx="676">
                  <c:v>1.2203046111863605</c:v>
                </c:pt>
                <c:pt idx="677">
                  <c:v>1.2203046111863605</c:v>
                </c:pt>
                <c:pt idx="678">
                  <c:v>1.2203046111863605</c:v>
                </c:pt>
                <c:pt idx="679">
                  <c:v>1.2203046111863605</c:v>
                </c:pt>
                <c:pt idx="680">
                  <c:v>1.2203046111863605</c:v>
                </c:pt>
                <c:pt idx="681">
                  <c:v>1.2203046111863605</c:v>
                </c:pt>
                <c:pt idx="682">
                  <c:v>1.2203046111863605</c:v>
                </c:pt>
                <c:pt idx="683">
                  <c:v>1.2203046111863605</c:v>
                </c:pt>
                <c:pt idx="684">
                  <c:v>1.2203046111863605</c:v>
                </c:pt>
                <c:pt idx="685">
                  <c:v>1.2203046111863605</c:v>
                </c:pt>
                <c:pt idx="686">
                  <c:v>1.2203046111863605</c:v>
                </c:pt>
                <c:pt idx="687">
                  <c:v>1.2203046111863605</c:v>
                </c:pt>
                <c:pt idx="688">
                  <c:v>1.2203046111863605</c:v>
                </c:pt>
                <c:pt idx="689">
                  <c:v>1.2203046111863605</c:v>
                </c:pt>
                <c:pt idx="690">
                  <c:v>1.2203046111863605</c:v>
                </c:pt>
                <c:pt idx="691">
                  <c:v>1.2203046111863605</c:v>
                </c:pt>
                <c:pt idx="692">
                  <c:v>1.2203046111863605</c:v>
                </c:pt>
                <c:pt idx="693">
                  <c:v>1.2203046111863605</c:v>
                </c:pt>
                <c:pt idx="694">
                  <c:v>1.2203046111863605</c:v>
                </c:pt>
                <c:pt idx="695">
                  <c:v>1.2203046111863605</c:v>
                </c:pt>
                <c:pt idx="696">
                  <c:v>1.2203046111863605</c:v>
                </c:pt>
                <c:pt idx="697">
                  <c:v>1.2203046111863605</c:v>
                </c:pt>
                <c:pt idx="698">
                  <c:v>1.2203046111863605</c:v>
                </c:pt>
                <c:pt idx="699">
                  <c:v>1.2203046111863605</c:v>
                </c:pt>
                <c:pt idx="700">
                  <c:v>1.2203046111863605</c:v>
                </c:pt>
                <c:pt idx="701">
                  <c:v>1.2203046111863605</c:v>
                </c:pt>
                <c:pt idx="702">
                  <c:v>1.2203046111863605</c:v>
                </c:pt>
                <c:pt idx="703">
                  <c:v>1.2203046111863605</c:v>
                </c:pt>
                <c:pt idx="704">
                  <c:v>1.2203046111863605</c:v>
                </c:pt>
                <c:pt idx="705">
                  <c:v>1.2203046111863605</c:v>
                </c:pt>
                <c:pt idx="706">
                  <c:v>1.2203046111863605</c:v>
                </c:pt>
                <c:pt idx="707">
                  <c:v>1.2203046111863605</c:v>
                </c:pt>
                <c:pt idx="708">
                  <c:v>1.2203046111863605</c:v>
                </c:pt>
                <c:pt idx="709">
                  <c:v>1.2203046111863605</c:v>
                </c:pt>
                <c:pt idx="710">
                  <c:v>1.2203046111863605</c:v>
                </c:pt>
                <c:pt idx="711">
                  <c:v>1.2203046111863605</c:v>
                </c:pt>
                <c:pt idx="712">
                  <c:v>1.2203046111863605</c:v>
                </c:pt>
                <c:pt idx="713">
                  <c:v>1.2203046111863605</c:v>
                </c:pt>
                <c:pt idx="714">
                  <c:v>1.2203046111863605</c:v>
                </c:pt>
                <c:pt idx="715">
                  <c:v>1.2203046111863605</c:v>
                </c:pt>
                <c:pt idx="716">
                  <c:v>1.2203046111863605</c:v>
                </c:pt>
                <c:pt idx="717">
                  <c:v>1.2203046111863605</c:v>
                </c:pt>
                <c:pt idx="718">
                  <c:v>1.2203046111863605</c:v>
                </c:pt>
                <c:pt idx="719">
                  <c:v>1.2203046111863605</c:v>
                </c:pt>
                <c:pt idx="720">
                  <c:v>1.2203046111863605</c:v>
                </c:pt>
                <c:pt idx="721">
                  <c:v>1.2203046111863605</c:v>
                </c:pt>
                <c:pt idx="722">
                  <c:v>1.2203046111863605</c:v>
                </c:pt>
                <c:pt idx="723">
                  <c:v>1.2203046111863605</c:v>
                </c:pt>
                <c:pt idx="724">
                  <c:v>1.2203046111863605</c:v>
                </c:pt>
                <c:pt idx="725">
                  <c:v>1.2203046111863605</c:v>
                </c:pt>
                <c:pt idx="726">
                  <c:v>1.2203046111863605</c:v>
                </c:pt>
                <c:pt idx="727">
                  <c:v>1.2203046111863605</c:v>
                </c:pt>
                <c:pt idx="728">
                  <c:v>1.2203046111863605</c:v>
                </c:pt>
                <c:pt idx="729">
                  <c:v>1.2203046111863605</c:v>
                </c:pt>
                <c:pt idx="730">
                  <c:v>1.2203046111863605</c:v>
                </c:pt>
                <c:pt idx="731">
                  <c:v>1.2203046111863605</c:v>
                </c:pt>
                <c:pt idx="732">
                  <c:v>1.2203046111863605</c:v>
                </c:pt>
                <c:pt idx="733">
                  <c:v>1.2203046111863605</c:v>
                </c:pt>
                <c:pt idx="734">
                  <c:v>1.2203046111863605</c:v>
                </c:pt>
                <c:pt idx="735">
                  <c:v>1.2203046111863605</c:v>
                </c:pt>
                <c:pt idx="736">
                  <c:v>1.2203046111863605</c:v>
                </c:pt>
                <c:pt idx="737">
                  <c:v>1.2203046111863605</c:v>
                </c:pt>
                <c:pt idx="738">
                  <c:v>1.2203046111863605</c:v>
                </c:pt>
                <c:pt idx="739">
                  <c:v>1.2203046111863605</c:v>
                </c:pt>
                <c:pt idx="740">
                  <c:v>1.2203046111863605</c:v>
                </c:pt>
                <c:pt idx="741">
                  <c:v>1.2203046111863605</c:v>
                </c:pt>
                <c:pt idx="742">
                  <c:v>1.2203046111863605</c:v>
                </c:pt>
                <c:pt idx="743">
                  <c:v>1.2203046111863605</c:v>
                </c:pt>
                <c:pt idx="744">
                  <c:v>1.2203046111863605</c:v>
                </c:pt>
                <c:pt idx="745">
                  <c:v>1.2203046111863605</c:v>
                </c:pt>
                <c:pt idx="746">
                  <c:v>1.2203046111863605</c:v>
                </c:pt>
                <c:pt idx="747">
                  <c:v>1.2203046111863605</c:v>
                </c:pt>
                <c:pt idx="748">
                  <c:v>1.2203046111863605</c:v>
                </c:pt>
                <c:pt idx="749">
                  <c:v>1.2203046111863605</c:v>
                </c:pt>
                <c:pt idx="750">
                  <c:v>1.2203046111863605</c:v>
                </c:pt>
                <c:pt idx="751">
                  <c:v>1.2203046111863605</c:v>
                </c:pt>
                <c:pt idx="752">
                  <c:v>1.2203046111863605</c:v>
                </c:pt>
                <c:pt idx="753">
                  <c:v>1.2203046111863605</c:v>
                </c:pt>
                <c:pt idx="754">
                  <c:v>1.2203046111863605</c:v>
                </c:pt>
                <c:pt idx="755">
                  <c:v>1.2203046111863605</c:v>
                </c:pt>
                <c:pt idx="756">
                  <c:v>1.2203046111863605</c:v>
                </c:pt>
                <c:pt idx="757">
                  <c:v>1.2203046111863605</c:v>
                </c:pt>
                <c:pt idx="758">
                  <c:v>1.2203046111863605</c:v>
                </c:pt>
                <c:pt idx="759">
                  <c:v>1.2203046111863605</c:v>
                </c:pt>
                <c:pt idx="760">
                  <c:v>1.2203046111863605</c:v>
                </c:pt>
                <c:pt idx="761">
                  <c:v>1.2203046111863605</c:v>
                </c:pt>
                <c:pt idx="762">
                  <c:v>1.2203046111863605</c:v>
                </c:pt>
                <c:pt idx="763">
                  <c:v>1.2203046111863605</c:v>
                </c:pt>
                <c:pt idx="764">
                  <c:v>1.2203046111863605</c:v>
                </c:pt>
                <c:pt idx="765">
                  <c:v>1.2203046111863605</c:v>
                </c:pt>
                <c:pt idx="766">
                  <c:v>1.2203046111863605</c:v>
                </c:pt>
                <c:pt idx="767">
                  <c:v>1.2203046111863605</c:v>
                </c:pt>
                <c:pt idx="768">
                  <c:v>1.2203046111863605</c:v>
                </c:pt>
                <c:pt idx="769">
                  <c:v>1.2203046111863605</c:v>
                </c:pt>
                <c:pt idx="770">
                  <c:v>1.2203046111863605</c:v>
                </c:pt>
                <c:pt idx="771">
                  <c:v>1.2203046111863605</c:v>
                </c:pt>
                <c:pt idx="772">
                  <c:v>1.2203046111863605</c:v>
                </c:pt>
                <c:pt idx="773">
                  <c:v>1.2203046111863605</c:v>
                </c:pt>
                <c:pt idx="774">
                  <c:v>1.2203046111863605</c:v>
                </c:pt>
                <c:pt idx="775">
                  <c:v>1.2203046111863605</c:v>
                </c:pt>
                <c:pt idx="776">
                  <c:v>1.2203046111863605</c:v>
                </c:pt>
                <c:pt idx="777">
                  <c:v>1.2203046111863605</c:v>
                </c:pt>
                <c:pt idx="778">
                  <c:v>1.2203046111863605</c:v>
                </c:pt>
                <c:pt idx="779">
                  <c:v>1.2203046111863605</c:v>
                </c:pt>
                <c:pt idx="780">
                  <c:v>1.2203046111863605</c:v>
                </c:pt>
                <c:pt idx="781">
                  <c:v>1.2203046111863605</c:v>
                </c:pt>
                <c:pt idx="782">
                  <c:v>1.2203046111863605</c:v>
                </c:pt>
                <c:pt idx="783">
                  <c:v>1.2203046111863605</c:v>
                </c:pt>
                <c:pt idx="784">
                  <c:v>1.2203046111863605</c:v>
                </c:pt>
                <c:pt idx="785">
                  <c:v>1.2203046111863605</c:v>
                </c:pt>
                <c:pt idx="786">
                  <c:v>1.2203046111863605</c:v>
                </c:pt>
                <c:pt idx="787">
                  <c:v>1.2203046111863605</c:v>
                </c:pt>
                <c:pt idx="788">
                  <c:v>1.2203046111863605</c:v>
                </c:pt>
                <c:pt idx="789">
                  <c:v>1.2203046111863605</c:v>
                </c:pt>
                <c:pt idx="790">
                  <c:v>1.2203046111863605</c:v>
                </c:pt>
                <c:pt idx="791">
                  <c:v>1.2203046111863605</c:v>
                </c:pt>
                <c:pt idx="792">
                  <c:v>1.2203046111863605</c:v>
                </c:pt>
                <c:pt idx="793">
                  <c:v>1.2203046111863605</c:v>
                </c:pt>
                <c:pt idx="794">
                  <c:v>1.2203046111863605</c:v>
                </c:pt>
                <c:pt idx="795">
                  <c:v>1.2203046111863605</c:v>
                </c:pt>
                <c:pt idx="796">
                  <c:v>1.2203046111863605</c:v>
                </c:pt>
                <c:pt idx="797">
                  <c:v>1.2203046111863605</c:v>
                </c:pt>
                <c:pt idx="798">
                  <c:v>1.2203046111863605</c:v>
                </c:pt>
                <c:pt idx="799">
                  <c:v>1.2203046111863605</c:v>
                </c:pt>
                <c:pt idx="800">
                  <c:v>1.2203046111863605</c:v>
                </c:pt>
                <c:pt idx="801">
                  <c:v>1.2203046111863605</c:v>
                </c:pt>
                <c:pt idx="802">
                  <c:v>1.2203046111863605</c:v>
                </c:pt>
                <c:pt idx="803">
                  <c:v>1.2203046111863605</c:v>
                </c:pt>
                <c:pt idx="804">
                  <c:v>1.2203046111863605</c:v>
                </c:pt>
                <c:pt idx="805">
                  <c:v>1.2203046111863605</c:v>
                </c:pt>
                <c:pt idx="806">
                  <c:v>1.2203046111863605</c:v>
                </c:pt>
                <c:pt idx="807">
                  <c:v>1.2203046111863605</c:v>
                </c:pt>
                <c:pt idx="808">
                  <c:v>1.2203046111863605</c:v>
                </c:pt>
                <c:pt idx="809">
                  <c:v>1.2203046111863605</c:v>
                </c:pt>
                <c:pt idx="810">
                  <c:v>1.2203046111863605</c:v>
                </c:pt>
                <c:pt idx="811">
                  <c:v>1.2203046111863605</c:v>
                </c:pt>
                <c:pt idx="812">
                  <c:v>1.2203046111863605</c:v>
                </c:pt>
                <c:pt idx="813">
                  <c:v>1.2203046111863605</c:v>
                </c:pt>
                <c:pt idx="814">
                  <c:v>1.2203046111863605</c:v>
                </c:pt>
                <c:pt idx="815">
                  <c:v>1.2203046111863605</c:v>
                </c:pt>
                <c:pt idx="816">
                  <c:v>1.2203046111863605</c:v>
                </c:pt>
                <c:pt idx="817">
                  <c:v>1.2203046111863605</c:v>
                </c:pt>
                <c:pt idx="818">
                  <c:v>1.2203046111863605</c:v>
                </c:pt>
                <c:pt idx="819">
                  <c:v>1.2203046111863605</c:v>
                </c:pt>
                <c:pt idx="820">
                  <c:v>1.2203046111863605</c:v>
                </c:pt>
                <c:pt idx="821">
                  <c:v>1.2203046111863605</c:v>
                </c:pt>
                <c:pt idx="822">
                  <c:v>1.2203046111863605</c:v>
                </c:pt>
                <c:pt idx="823">
                  <c:v>1.2203046111863605</c:v>
                </c:pt>
                <c:pt idx="824">
                  <c:v>1.2203046111863605</c:v>
                </c:pt>
                <c:pt idx="825">
                  <c:v>1.2203046111863605</c:v>
                </c:pt>
                <c:pt idx="826">
                  <c:v>1.2203046111863605</c:v>
                </c:pt>
                <c:pt idx="827">
                  <c:v>1.2203046111863605</c:v>
                </c:pt>
                <c:pt idx="828">
                  <c:v>1.2203046111863605</c:v>
                </c:pt>
                <c:pt idx="829">
                  <c:v>1.2203046111863605</c:v>
                </c:pt>
                <c:pt idx="830">
                  <c:v>1.2203046111863605</c:v>
                </c:pt>
                <c:pt idx="831">
                  <c:v>1.2203046111863605</c:v>
                </c:pt>
                <c:pt idx="832">
                  <c:v>1.2203046111863605</c:v>
                </c:pt>
                <c:pt idx="833">
                  <c:v>1.2203046111863605</c:v>
                </c:pt>
                <c:pt idx="834">
                  <c:v>1.2203046111863605</c:v>
                </c:pt>
                <c:pt idx="835">
                  <c:v>1.2203046111863605</c:v>
                </c:pt>
                <c:pt idx="836">
                  <c:v>1.2203046111863605</c:v>
                </c:pt>
                <c:pt idx="837">
                  <c:v>1.2203046111863605</c:v>
                </c:pt>
                <c:pt idx="838">
                  <c:v>1.2203046111863605</c:v>
                </c:pt>
                <c:pt idx="839">
                  <c:v>1.2203046111863605</c:v>
                </c:pt>
                <c:pt idx="840">
                  <c:v>1.2203046111863605</c:v>
                </c:pt>
                <c:pt idx="841">
                  <c:v>1.2203046111863605</c:v>
                </c:pt>
                <c:pt idx="842">
                  <c:v>1.2203046111863605</c:v>
                </c:pt>
                <c:pt idx="843">
                  <c:v>1.2203046111863605</c:v>
                </c:pt>
                <c:pt idx="844">
                  <c:v>1.2203046111863605</c:v>
                </c:pt>
                <c:pt idx="845">
                  <c:v>1.2203046111863605</c:v>
                </c:pt>
                <c:pt idx="846">
                  <c:v>1.2203046111863605</c:v>
                </c:pt>
                <c:pt idx="847">
                  <c:v>1.2203046111863605</c:v>
                </c:pt>
                <c:pt idx="848">
                  <c:v>1.2203046111863605</c:v>
                </c:pt>
                <c:pt idx="849">
                  <c:v>1.2203046111863605</c:v>
                </c:pt>
                <c:pt idx="850">
                  <c:v>1.2203046111863605</c:v>
                </c:pt>
                <c:pt idx="851">
                  <c:v>1.2203046111863605</c:v>
                </c:pt>
                <c:pt idx="852">
                  <c:v>1.2203046111863605</c:v>
                </c:pt>
                <c:pt idx="853">
                  <c:v>1.2203046111863605</c:v>
                </c:pt>
                <c:pt idx="854">
                  <c:v>1.2203046111863605</c:v>
                </c:pt>
                <c:pt idx="855">
                  <c:v>1.2203046111863605</c:v>
                </c:pt>
                <c:pt idx="856">
                  <c:v>1.2203046111863605</c:v>
                </c:pt>
                <c:pt idx="857">
                  <c:v>1.2203046111863605</c:v>
                </c:pt>
                <c:pt idx="858">
                  <c:v>1.2203046111863605</c:v>
                </c:pt>
                <c:pt idx="859">
                  <c:v>1.2203046111863605</c:v>
                </c:pt>
                <c:pt idx="860">
                  <c:v>1.2203046111863605</c:v>
                </c:pt>
                <c:pt idx="861">
                  <c:v>1.2203046111863605</c:v>
                </c:pt>
                <c:pt idx="862">
                  <c:v>1.2203046111863605</c:v>
                </c:pt>
                <c:pt idx="863">
                  <c:v>1.2203046111863605</c:v>
                </c:pt>
                <c:pt idx="864">
                  <c:v>1.2203046111863605</c:v>
                </c:pt>
                <c:pt idx="865">
                  <c:v>1.2203046111863605</c:v>
                </c:pt>
                <c:pt idx="866">
                  <c:v>1.2203046111863605</c:v>
                </c:pt>
                <c:pt idx="867">
                  <c:v>1.2203046111863605</c:v>
                </c:pt>
                <c:pt idx="868">
                  <c:v>1.2203046111863605</c:v>
                </c:pt>
                <c:pt idx="869">
                  <c:v>1.2203046111863605</c:v>
                </c:pt>
                <c:pt idx="870">
                  <c:v>1.2203046111863605</c:v>
                </c:pt>
                <c:pt idx="871">
                  <c:v>1.2203046111863605</c:v>
                </c:pt>
                <c:pt idx="872">
                  <c:v>1.2203046111863605</c:v>
                </c:pt>
                <c:pt idx="873">
                  <c:v>1.2203046111863605</c:v>
                </c:pt>
                <c:pt idx="874">
                  <c:v>1.2203046111863605</c:v>
                </c:pt>
                <c:pt idx="875">
                  <c:v>1.2203046111863605</c:v>
                </c:pt>
                <c:pt idx="876">
                  <c:v>1.2203046111863605</c:v>
                </c:pt>
                <c:pt idx="877">
                  <c:v>1.2203046111863605</c:v>
                </c:pt>
                <c:pt idx="878">
                  <c:v>1.2203046111863605</c:v>
                </c:pt>
                <c:pt idx="879">
                  <c:v>1.2203046111863605</c:v>
                </c:pt>
                <c:pt idx="880">
                  <c:v>1.2203046111863605</c:v>
                </c:pt>
                <c:pt idx="881">
                  <c:v>1.2203046111863605</c:v>
                </c:pt>
                <c:pt idx="882">
                  <c:v>1.2203046111863605</c:v>
                </c:pt>
                <c:pt idx="883">
                  <c:v>1.2203046111863605</c:v>
                </c:pt>
                <c:pt idx="884">
                  <c:v>1.2203046111863605</c:v>
                </c:pt>
                <c:pt idx="885">
                  <c:v>1.2203046111863605</c:v>
                </c:pt>
                <c:pt idx="886">
                  <c:v>1.2203046111863605</c:v>
                </c:pt>
                <c:pt idx="887">
                  <c:v>1.2203046111863605</c:v>
                </c:pt>
                <c:pt idx="888">
                  <c:v>1.2203046111863605</c:v>
                </c:pt>
                <c:pt idx="889">
                  <c:v>1.2203046111863605</c:v>
                </c:pt>
                <c:pt idx="890">
                  <c:v>1.2203046111863605</c:v>
                </c:pt>
                <c:pt idx="891">
                  <c:v>1.2203046111863605</c:v>
                </c:pt>
                <c:pt idx="892">
                  <c:v>1.2203046111863605</c:v>
                </c:pt>
                <c:pt idx="893">
                  <c:v>1.2203046111863605</c:v>
                </c:pt>
                <c:pt idx="894">
                  <c:v>1.2203046111863605</c:v>
                </c:pt>
                <c:pt idx="895">
                  <c:v>1.2203046111863605</c:v>
                </c:pt>
                <c:pt idx="896">
                  <c:v>1.2203046111863605</c:v>
                </c:pt>
                <c:pt idx="897">
                  <c:v>1.2203046111863605</c:v>
                </c:pt>
                <c:pt idx="898">
                  <c:v>1.2203046111863605</c:v>
                </c:pt>
                <c:pt idx="899">
                  <c:v>1.2203046111863605</c:v>
                </c:pt>
                <c:pt idx="900">
                  <c:v>1.2203046111863605</c:v>
                </c:pt>
                <c:pt idx="901">
                  <c:v>1.2203046111863605</c:v>
                </c:pt>
                <c:pt idx="902">
                  <c:v>1.2203046111863605</c:v>
                </c:pt>
                <c:pt idx="903">
                  <c:v>1.2203046111863605</c:v>
                </c:pt>
                <c:pt idx="904">
                  <c:v>1.2203046111863605</c:v>
                </c:pt>
                <c:pt idx="905">
                  <c:v>1.2203046111863605</c:v>
                </c:pt>
                <c:pt idx="906">
                  <c:v>1.2203046111863605</c:v>
                </c:pt>
                <c:pt idx="907">
                  <c:v>1.2203046111863605</c:v>
                </c:pt>
                <c:pt idx="908">
                  <c:v>1.2203046111863605</c:v>
                </c:pt>
                <c:pt idx="909">
                  <c:v>1.2203046111863605</c:v>
                </c:pt>
                <c:pt idx="910">
                  <c:v>1.2203046111863605</c:v>
                </c:pt>
                <c:pt idx="911">
                  <c:v>1.2203046111863605</c:v>
                </c:pt>
                <c:pt idx="912">
                  <c:v>1.2203046111863605</c:v>
                </c:pt>
                <c:pt idx="913">
                  <c:v>1.2203046111863605</c:v>
                </c:pt>
                <c:pt idx="914">
                  <c:v>1.2203046111863605</c:v>
                </c:pt>
                <c:pt idx="915">
                  <c:v>1.2203046111863605</c:v>
                </c:pt>
                <c:pt idx="916">
                  <c:v>1.2203046111863605</c:v>
                </c:pt>
                <c:pt idx="917">
                  <c:v>1.2203046111863605</c:v>
                </c:pt>
                <c:pt idx="918">
                  <c:v>1.2203046111863605</c:v>
                </c:pt>
                <c:pt idx="919">
                  <c:v>1.2203046111863605</c:v>
                </c:pt>
                <c:pt idx="920">
                  <c:v>1.2203046111863605</c:v>
                </c:pt>
                <c:pt idx="921">
                  <c:v>1.2203046111863605</c:v>
                </c:pt>
                <c:pt idx="922">
                  <c:v>1.2203046111863605</c:v>
                </c:pt>
                <c:pt idx="923">
                  <c:v>1.2203046111863605</c:v>
                </c:pt>
                <c:pt idx="924">
                  <c:v>1.2203046111863605</c:v>
                </c:pt>
                <c:pt idx="925">
                  <c:v>1.2203046111863605</c:v>
                </c:pt>
                <c:pt idx="926">
                  <c:v>1.2203046111863605</c:v>
                </c:pt>
                <c:pt idx="927">
                  <c:v>1.2203046111863605</c:v>
                </c:pt>
                <c:pt idx="928">
                  <c:v>1.2203046111863605</c:v>
                </c:pt>
                <c:pt idx="929">
                  <c:v>1.2203046111863605</c:v>
                </c:pt>
                <c:pt idx="930">
                  <c:v>1.2203046111863605</c:v>
                </c:pt>
                <c:pt idx="931">
                  <c:v>1.2203046111863605</c:v>
                </c:pt>
                <c:pt idx="932">
                  <c:v>1.2203046111863605</c:v>
                </c:pt>
                <c:pt idx="933">
                  <c:v>1.2203046111863605</c:v>
                </c:pt>
                <c:pt idx="934">
                  <c:v>1.2203046111863605</c:v>
                </c:pt>
                <c:pt idx="935">
                  <c:v>1.2203046111863605</c:v>
                </c:pt>
                <c:pt idx="936">
                  <c:v>1.2203046111863605</c:v>
                </c:pt>
                <c:pt idx="937">
                  <c:v>1.2203046111863605</c:v>
                </c:pt>
                <c:pt idx="938">
                  <c:v>1.2203046111863605</c:v>
                </c:pt>
                <c:pt idx="939">
                  <c:v>1.2203046111863605</c:v>
                </c:pt>
                <c:pt idx="940">
                  <c:v>1.2203046111863605</c:v>
                </c:pt>
                <c:pt idx="941">
                  <c:v>1.2203046111863605</c:v>
                </c:pt>
                <c:pt idx="942">
                  <c:v>1.2203046111863605</c:v>
                </c:pt>
                <c:pt idx="943">
                  <c:v>1.2203046111863605</c:v>
                </c:pt>
                <c:pt idx="944">
                  <c:v>1.2203046111863605</c:v>
                </c:pt>
                <c:pt idx="945">
                  <c:v>1.2203046111863605</c:v>
                </c:pt>
                <c:pt idx="946">
                  <c:v>1.2203046111863605</c:v>
                </c:pt>
                <c:pt idx="947">
                  <c:v>1.2203046111863605</c:v>
                </c:pt>
                <c:pt idx="948">
                  <c:v>1.2203046111863605</c:v>
                </c:pt>
                <c:pt idx="949">
                  <c:v>1.2203046111863605</c:v>
                </c:pt>
                <c:pt idx="950">
                  <c:v>1.2203046111863605</c:v>
                </c:pt>
                <c:pt idx="951">
                  <c:v>1.2203046111863605</c:v>
                </c:pt>
                <c:pt idx="952">
                  <c:v>1.2203046111863605</c:v>
                </c:pt>
                <c:pt idx="953">
                  <c:v>1.2203046111863605</c:v>
                </c:pt>
                <c:pt idx="954">
                  <c:v>1.2203046111863605</c:v>
                </c:pt>
                <c:pt idx="955">
                  <c:v>1.2203046111863605</c:v>
                </c:pt>
                <c:pt idx="956">
                  <c:v>1.2203046111863605</c:v>
                </c:pt>
                <c:pt idx="957">
                  <c:v>1.2203046111863605</c:v>
                </c:pt>
                <c:pt idx="958">
                  <c:v>1.2203046111863605</c:v>
                </c:pt>
                <c:pt idx="959">
                  <c:v>1.2203046111863605</c:v>
                </c:pt>
                <c:pt idx="960">
                  <c:v>1.2203046111863605</c:v>
                </c:pt>
                <c:pt idx="961">
                  <c:v>1.2203046111863605</c:v>
                </c:pt>
                <c:pt idx="962">
                  <c:v>1.2203046111863605</c:v>
                </c:pt>
                <c:pt idx="963">
                  <c:v>1.2203046111863605</c:v>
                </c:pt>
                <c:pt idx="964">
                  <c:v>1.2203046111863605</c:v>
                </c:pt>
                <c:pt idx="965">
                  <c:v>1.2203046111863605</c:v>
                </c:pt>
                <c:pt idx="966">
                  <c:v>1.2203046111863605</c:v>
                </c:pt>
                <c:pt idx="967">
                  <c:v>1.2203046111863605</c:v>
                </c:pt>
                <c:pt idx="968">
                  <c:v>1.2203046111863605</c:v>
                </c:pt>
                <c:pt idx="969">
                  <c:v>1.2203046111863605</c:v>
                </c:pt>
                <c:pt idx="970">
                  <c:v>1.2203046111863605</c:v>
                </c:pt>
                <c:pt idx="971">
                  <c:v>1.2203046111863605</c:v>
                </c:pt>
                <c:pt idx="972">
                  <c:v>1.2203046111863605</c:v>
                </c:pt>
                <c:pt idx="973">
                  <c:v>1.2203046111863605</c:v>
                </c:pt>
                <c:pt idx="974">
                  <c:v>1.2203046111863605</c:v>
                </c:pt>
                <c:pt idx="975">
                  <c:v>1.2203046111863605</c:v>
                </c:pt>
                <c:pt idx="976">
                  <c:v>1.2203046111863605</c:v>
                </c:pt>
                <c:pt idx="977">
                  <c:v>1.2203046111863605</c:v>
                </c:pt>
                <c:pt idx="978">
                  <c:v>1.2203046111863605</c:v>
                </c:pt>
                <c:pt idx="979">
                  <c:v>1.2203046111863605</c:v>
                </c:pt>
                <c:pt idx="980">
                  <c:v>1.2203046111863605</c:v>
                </c:pt>
                <c:pt idx="981">
                  <c:v>1.2203046111863605</c:v>
                </c:pt>
                <c:pt idx="982">
                  <c:v>1.2203046111863605</c:v>
                </c:pt>
                <c:pt idx="983">
                  <c:v>1.2203046111863605</c:v>
                </c:pt>
                <c:pt idx="984">
                  <c:v>1.2203046111863605</c:v>
                </c:pt>
                <c:pt idx="985">
                  <c:v>1.2203046111863605</c:v>
                </c:pt>
                <c:pt idx="986">
                  <c:v>1.2203046111863605</c:v>
                </c:pt>
                <c:pt idx="987">
                  <c:v>1.2203046111863605</c:v>
                </c:pt>
                <c:pt idx="988">
                  <c:v>1.2203046111863605</c:v>
                </c:pt>
                <c:pt idx="989">
                  <c:v>1.2203046111863605</c:v>
                </c:pt>
                <c:pt idx="990">
                  <c:v>1.2203046111863605</c:v>
                </c:pt>
                <c:pt idx="991">
                  <c:v>1.2203046111863605</c:v>
                </c:pt>
                <c:pt idx="992">
                  <c:v>1.2203046111863605</c:v>
                </c:pt>
                <c:pt idx="993">
                  <c:v>1.2203046111863605</c:v>
                </c:pt>
                <c:pt idx="994">
                  <c:v>1.2203046111863605</c:v>
                </c:pt>
                <c:pt idx="995">
                  <c:v>1.2203046111863605</c:v>
                </c:pt>
                <c:pt idx="996">
                  <c:v>1.2203046111863605</c:v>
                </c:pt>
                <c:pt idx="997">
                  <c:v>1.2203046111863605</c:v>
                </c:pt>
                <c:pt idx="998">
                  <c:v>1.2203046111863605</c:v>
                </c:pt>
                <c:pt idx="999">
                  <c:v>1.2203046111863605</c:v>
                </c:pt>
                <c:pt idx="1000">
                  <c:v>1.2203046111863605</c:v>
                </c:pt>
                <c:pt idx="1001">
                  <c:v>1.2203046111863605</c:v>
                </c:pt>
                <c:pt idx="1002">
                  <c:v>1.2203046111863605</c:v>
                </c:pt>
                <c:pt idx="1003">
                  <c:v>1.2203046111863605</c:v>
                </c:pt>
                <c:pt idx="1004">
                  <c:v>1.2203046111863605</c:v>
                </c:pt>
                <c:pt idx="1005">
                  <c:v>1.2203046111863605</c:v>
                </c:pt>
                <c:pt idx="1006">
                  <c:v>1.2203046111863605</c:v>
                </c:pt>
                <c:pt idx="1007">
                  <c:v>1.2203046111863605</c:v>
                </c:pt>
                <c:pt idx="1008">
                  <c:v>1.2203046111863605</c:v>
                </c:pt>
                <c:pt idx="1009">
                  <c:v>1.2203046111863605</c:v>
                </c:pt>
                <c:pt idx="1010">
                  <c:v>1.2203046111863605</c:v>
                </c:pt>
                <c:pt idx="1011">
                  <c:v>1.2203046111863605</c:v>
                </c:pt>
                <c:pt idx="1012">
                  <c:v>1.2203046111863605</c:v>
                </c:pt>
                <c:pt idx="1013">
                  <c:v>1.2203046111863605</c:v>
                </c:pt>
                <c:pt idx="1014">
                  <c:v>1.2203046111863605</c:v>
                </c:pt>
                <c:pt idx="1015">
                  <c:v>1.2203046111863605</c:v>
                </c:pt>
                <c:pt idx="1016">
                  <c:v>1.2203046111863605</c:v>
                </c:pt>
                <c:pt idx="1017">
                  <c:v>1.2203046111863605</c:v>
                </c:pt>
                <c:pt idx="1018">
                  <c:v>1.2203046111863605</c:v>
                </c:pt>
                <c:pt idx="1019">
                  <c:v>1.2203046111863605</c:v>
                </c:pt>
                <c:pt idx="1020">
                  <c:v>1.2203046111863605</c:v>
                </c:pt>
                <c:pt idx="1021">
                  <c:v>1.2203046111863605</c:v>
                </c:pt>
                <c:pt idx="1022">
                  <c:v>1.2203046111863605</c:v>
                </c:pt>
                <c:pt idx="1023">
                  <c:v>1.2203046111863605</c:v>
                </c:pt>
                <c:pt idx="1024">
                  <c:v>1.2203046111863605</c:v>
                </c:pt>
                <c:pt idx="1025">
                  <c:v>1.2203046111863605</c:v>
                </c:pt>
                <c:pt idx="1026">
                  <c:v>1.2203046111863605</c:v>
                </c:pt>
                <c:pt idx="1027">
                  <c:v>1.2203046111863605</c:v>
                </c:pt>
                <c:pt idx="1028">
                  <c:v>1.2203046111863605</c:v>
                </c:pt>
                <c:pt idx="1029">
                  <c:v>1.2203046111863605</c:v>
                </c:pt>
                <c:pt idx="1030">
                  <c:v>1.2203046111863605</c:v>
                </c:pt>
                <c:pt idx="1031">
                  <c:v>1.2203046111863605</c:v>
                </c:pt>
                <c:pt idx="1032">
                  <c:v>1.2203046111863605</c:v>
                </c:pt>
                <c:pt idx="1033">
                  <c:v>1.2203046111863605</c:v>
                </c:pt>
                <c:pt idx="1034">
                  <c:v>1.2203046111863605</c:v>
                </c:pt>
                <c:pt idx="1035">
                  <c:v>1.2203046111863605</c:v>
                </c:pt>
                <c:pt idx="1036">
                  <c:v>1.2203046111863605</c:v>
                </c:pt>
                <c:pt idx="1037">
                  <c:v>1.2203046111863605</c:v>
                </c:pt>
                <c:pt idx="1038">
                  <c:v>1.2203046111863605</c:v>
                </c:pt>
                <c:pt idx="1039">
                  <c:v>1.2203046111863605</c:v>
                </c:pt>
                <c:pt idx="1040">
                  <c:v>1.2203046111863605</c:v>
                </c:pt>
                <c:pt idx="1041">
                  <c:v>1.2203046111863605</c:v>
                </c:pt>
                <c:pt idx="1042">
                  <c:v>1.2203046111863605</c:v>
                </c:pt>
                <c:pt idx="1043">
                  <c:v>1.2203046111863605</c:v>
                </c:pt>
                <c:pt idx="1044">
                  <c:v>1.2203046111863605</c:v>
                </c:pt>
                <c:pt idx="1045">
                  <c:v>1.2203046111863605</c:v>
                </c:pt>
                <c:pt idx="1046">
                  <c:v>1.2203046111863605</c:v>
                </c:pt>
                <c:pt idx="1047">
                  <c:v>1.2203046111863605</c:v>
                </c:pt>
                <c:pt idx="1048">
                  <c:v>1.2203046111863605</c:v>
                </c:pt>
                <c:pt idx="1049">
                  <c:v>1.2203046111863605</c:v>
                </c:pt>
                <c:pt idx="1050">
                  <c:v>1.2203046111863605</c:v>
                </c:pt>
                <c:pt idx="1051">
                  <c:v>1.2203046111863605</c:v>
                </c:pt>
                <c:pt idx="1052">
                  <c:v>1.2203046111863605</c:v>
                </c:pt>
                <c:pt idx="1053">
                  <c:v>1.2203046111863605</c:v>
                </c:pt>
                <c:pt idx="1054">
                  <c:v>1.2203046111863605</c:v>
                </c:pt>
                <c:pt idx="1055">
                  <c:v>1.2203046111863605</c:v>
                </c:pt>
                <c:pt idx="1056">
                  <c:v>1.2203046111863605</c:v>
                </c:pt>
                <c:pt idx="1057">
                  <c:v>1.2203046111863605</c:v>
                </c:pt>
                <c:pt idx="1058">
                  <c:v>1.2203046111863605</c:v>
                </c:pt>
                <c:pt idx="1059">
                  <c:v>1.2203046111863605</c:v>
                </c:pt>
                <c:pt idx="1060">
                  <c:v>1.2203046111863605</c:v>
                </c:pt>
                <c:pt idx="1061">
                  <c:v>1.2203046111863605</c:v>
                </c:pt>
                <c:pt idx="1062">
                  <c:v>1.2203046111863605</c:v>
                </c:pt>
                <c:pt idx="1063">
                  <c:v>1.2203046111863605</c:v>
                </c:pt>
                <c:pt idx="1064">
                  <c:v>1.2203046111863605</c:v>
                </c:pt>
                <c:pt idx="1065">
                  <c:v>1.2203046111863605</c:v>
                </c:pt>
                <c:pt idx="1066">
                  <c:v>1.2203046111863605</c:v>
                </c:pt>
                <c:pt idx="1067">
                  <c:v>1.2203046111863605</c:v>
                </c:pt>
                <c:pt idx="1068">
                  <c:v>1.2203046111863605</c:v>
                </c:pt>
                <c:pt idx="1069">
                  <c:v>1.2203046111863605</c:v>
                </c:pt>
                <c:pt idx="1070">
                  <c:v>1.2203046111863605</c:v>
                </c:pt>
                <c:pt idx="1071">
                  <c:v>1.2203046111863605</c:v>
                </c:pt>
                <c:pt idx="1072">
                  <c:v>1.2203046111863605</c:v>
                </c:pt>
                <c:pt idx="1073">
                  <c:v>1.2203046111863605</c:v>
                </c:pt>
                <c:pt idx="1074">
                  <c:v>1.2203046111863605</c:v>
                </c:pt>
                <c:pt idx="1075">
                  <c:v>1.2203046111863605</c:v>
                </c:pt>
                <c:pt idx="1076">
                  <c:v>1.2203046111863605</c:v>
                </c:pt>
                <c:pt idx="1077">
                  <c:v>1.2203046111863605</c:v>
                </c:pt>
                <c:pt idx="1078">
                  <c:v>1.2203046111863605</c:v>
                </c:pt>
                <c:pt idx="1079">
                  <c:v>1.2203046111863605</c:v>
                </c:pt>
                <c:pt idx="1080">
                  <c:v>1.2203046111863605</c:v>
                </c:pt>
                <c:pt idx="1081">
                  <c:v>1.2203046111863605</c:v>
                </c:pt>
                <c:pt idx="1082">
                  <c:v>1.2203046111863605</c:v>
                </c:pt>
                <c:pt idx="1083">
                  <c:v>1.2203046111863605</c:v>
                </c:pt>
                <c:pt idx="1084">
                  <c:v>1.2203046111863605</c:v>
                </c:pt>
                <c:pt idx="1085">
                  <c:v>1.2203046111863605</c:v>
                </c:pt>
                <c:pt idx="1086">
                  <c:v>1.2203046111863605</c:v>
                </c:pt>
                <c:pt idx="1087">
                  <c:v>1.2203046111863605</c:v>
                </c:pt>
                <c:pt idx="1088">
                  <c:v>1.2203046111863605</c:v>
                </c:pt>
                <c:pt idx="1089">
                  <c:v>1.2203046111863605</c:v>
                </c:pt>
                <c:pt idx="1090">
                  <c:v>1.2203046111863605</c:v>
                </c:pt>
                <c:pt idx="1091">
                  <c:v>1.2203046111863605</c:v>
                </c:pt>
                <c:pt idx="1092">
                  <c:v>1.2203046111863605</c:v>
                </c:pt>
                <c:pt idx="1093">
                  <c:v>1.2203046111863605</c:v>
                </c:pt>
                <c:pt idx="1094">
                  <c:v>1.2203046111863605</c:v>
                </c:pt>
                <c:pt idx="1095">
                  <c:v>1.2203046111863605</c:v>
                </c:pt>
                <c:pt idx="1096">
                  <c:v>1.2203046111863605</c:v>
                </c:pt>
                <c:pt idx="1097">
                  <c:v>1.2203046111863605</c:v>
                </c:pt>
                <c:pt idx="1098">
                  <c:v>1.2203046111863605</c:v>
                </c:pt>
                <c:pt idx="1099">
                  <c:v>1.2203046111863605</c:v>
                </c:pt>
                <c:pt idx="1100">
                  <c:v>1.2203046111863605</c:v>
                </c:pt>
                <c:pt idx="1101">
                  <c:v>1.2203046111863605</c:v>
                </c:pt>
                <c:pt idx="1102">
                  <c:v>1.2203046111863605</c:v>
                </c:pt>
                <c:pt idx="1103">
                  <c:v>1.2203046111863605</c:v>
                </c:pt>
                <c:pt idx="1104">
                  <c:v>1.2203046111863605</c:v>
                </c:pt>
                <c:pt idx="1105">
                  <c:v>1.2203046111863605</c:v>
                </c:pt>
                <c:pt idx="1106">
                  <c:v>1.2203046111863605</c:v>
                </c:pt>
                <c:pt idx="1107">
                  <c:v>1.2203046111863605</c:v>
                </c:pt>
                <c:pt idx="1108">
                  <c:v>1.2203046111863605</c:v>
                </c:pt>
                <c:pt idx="1109">
                  <c:v>1.2203046111863605</c:v>
                </c:pt>
                <c:pt idx="1110">
                  <c:v>1.2203046111863605</c:v>
                </c:pt>
                <c:pt idx="1111">
                  <c:v>1.2203046111863605</c:v>
                </c:pt>
                <c:pt idx="1112">
                  <c:v>1.2203046111863605</c:v>
                </c:pt>
                <c:pt idx="1113">
                  <c:v>1.2203046111863605</c:v>
                </c:pt>
                <c:pt idx="1114">
                  <c:v>1.2203046111863605</c:v>
                </c:pt>
                <c:pt idx="1115">
                  <c:v>1.2203046111863605</c:v>
                </c:pt>
                <c:pt idx="1116">
                  <c:v>1.2203046111863605</c:v>
                </c:pt>
                <c:pt idx="1117">
                  <c:v>1.2203046111863605</c:v>
                </c:pt>
                <c:pt idx="1118">
                  <c:v>1.2203046111863605</c:v>
                </c:pt>
                <c:pt idx="1119">
                  <c:v>1.2203046111863605</c:v>
                </c:pt>
                <c:pt idx="1120">
                  <c:v>1.2203046111863605</c:v>
                </c:pt>
                <c:pt idx="1121">
                  <c:v>1.2203046111863605</c:v>
                </c:pt>
                <c:pt idx="1122">
                  <c:v>1.2203046111863605</c:v>
                </c:pt>
                <c:pt idx="1123">
                  <c:v>1.2203046111863605</c:v>
                </c:pt>
                <c:pt idx="1124">
                  <c:v>1.2203046111863605</c:v>
                </c:pt>
                <c:pt idx="1125">
                  <c:v>1.2203046111863605</c:v>
                </c:pt>
                <c:pt idx="1126">
                  <c:v>1.2203046111863605</c:v>
                </c:pt>
                <c:pt idx="1127">
                  <c:v>1.2203046111863605</c:v>
                </c:pt>
                <c:pt idx="1128">
                  <c:v>1.2203046111863605</c:v>
                </c:pt>
                <c:pt idx="1129">
                  <c:v>1.2203046111863605</c:v>
                </c:pt>
                <c:pt idx="1130">
                  <c:v>1.2203046111863605</c:v>
                </c:pt>
                <c:pt idx="1131">
                  <c:v>1.2203046111863605</c:v>
                </c:pt>
                <c:pt idx="1132">
                  <c:v>1.2203046111863605</c:v>
                </c:pt>
                <c:pt idx="1133">
                  <c:v>1.2203046111863605</c:v>
                </c:pt>
                <c:pt idx="1134">
                  <c:v>1.2203046111863605</c:v>
                </c:pt>
                <c:pt idx="1135">
                  <c:v>1.2203046111863605</c:v>
                </c:pt>
                <c:pt idx="1136">
                  <c:v>1.2203046111863605</c:v>
                </c:pt>
                <c:pt idx="1137">
                  <c:v>1.2203046111863605</c:v>
                </c:pt>
                <c:pt idx="1138">
                  <c:v>1.2203046111863605</c:v>
                </c:pt>
                <c:pt idx="1139">
                  <c:v>1.2203046111863605</c:v>
                </c:pt>
                <c:pt idx="1140">
                  <c:v>1.2203046111863605</c:v>
                </c:pt>
                <c:pt idx="1141">
                  <c:v>1.2203046111863605</c:v>
                </c:pt>
                <c:pt idx="1142">
                  <c:v>1.2203046111863605</c:v>
                </c:pt>
                <c:pt idx="1143">
                  <c:v>1.2203046111863605</c:v>
                </c:pt>
                <c:pt idx="1144">
                  <c:v>1.2203046111863605</c:v>
                </c:pt>
                <c:pt idx="1145">
                  <c:v>1.2203046111863605</c:v>
                </c:pt>
                <c:pt idx="1146">
                  <c:v>1.2203046111863605</c:v>
                </c:pt>
                <c:pt idx="1147">
                  <c:v>1.2203046111863605</c:v>
                </c:pt>
                <c:pt idx="1148">
                  <c:v>1.2203046111863605</c:v>
                </c:pt>
                <c:pt idx="1149">
                  <c:v>1.2203046111863605</c:v>
                </c:pt>
                <c:pt idx="1150">
                  <c:v>1.2203046111863605</c:v>
                </c:pt>
                <c:pt idx="1151">
                  <c:v>1.2203046111863605</c:v>
                </c:pt>
                <c:pt idx="1152">
                  <c:v>1.2203046111863605</c:v>
                </c:pt>
                <c:pt idx="1153">
                  <c:v>1.2203046111863605</c:v>
                </c:pt>
                <c:pt idx="1154">
                  <c:v>1.2203046111863605</c:v>
                </c:pt>
                <c:pt idx="1155">
                  <c:v>1.2203046111863605</c:v>
                </c:pt>
                <c:pt idx="1156">
                  <c:v>1.2203046111863605</c:v>
                </c:pt>
                <c:pt idx="1157">
                  <c:v>1.2203046111863605</c:v>
                </c:pt>
                <c:pt idx="1158">
                  <c:v>1.2203046111863605</c:v>
                </c:pt>
                <c:pt idx="1159">
                  <c:v>1.2203046111863605</c:v>
                </c:pt>
                <c:pt idx="1160">
                  <c:v>1.2203046111863605</c:v>
                </c:pt>
                <c:pt idx="1161">
                  <c:v>1.2203046111863605</c:v>
                </c:pt>
                <c:pt idx="1162">
                  <c:v>1.2203046111863605</c:v>
                </c:pt>
                <c:pt idx="1163">
                  <c:v>1.2203046111863605</c:v>
                </c:pt>
                <c:pt idx="1164">
                  <c:v>1.2203046111863605</c:v>
                </c:pt>
                <c:pt idx="1165">
                  <c:v>1.2203046111863605</c:v>
                </c:pt>
                <c:pt idx="1166">
                  <c:v>1.2203046111863605</c:v>
                </c:pt>
                <c:pt idx="1167">
                  <c:v>1.2203046111863605</c:v>
                </c:pt>
                <c:pt idx="1168">
                  <c:v>1.2203046111863605</c:v>
                </c:pt>
                <c:pt idx="1169">
                  <c:v>1.2203046111863605</c:v>
                </c:pt>
                <c:pt idx="1170">
                  <c:v>1.2203046111863605</c:v>
                </c:pt>
                <c:pt idx="1171">
                  <c:v>1.2203046111863605</c:v>
                </c:pt>
                <c:pt idx="1172">
                  <c:v>1.2203046111863605</c:v>
                </c:pt>
                <c:pt idx="1173">
                  <c:v>1.2203046111863605</c:v>
                </c:pt>
                <c:pt idx="1174">
                  <c:v>1.2203046111863605</c:v>
                </c:pt>
                <c:pt idx="1175">
                  <c:v>1.2203046111863605</c:v>
                </c:pt>
                <c:pt idx="1176">
                  <c:v>1.2203046111863605</c:v>
                </c:pt>
                <c:pt idx="1177">
                  <c:v>1.2203046111863605</c:v>
                </c:pt>
                <c:pt idx="1178">
                  <c:v>1.2203046111863605</c:v>
                </c:pt>
                <c:pt idx="1179">
                  <c:v>1.2203046111863605</c:v>
                </c:pt>
                <c:pt idx="1180">
                  <c:v>1.2203046111863605</c:v>
                </c:pt>
                <c:pt idx="1181">
                  <c:v>1.2203046111863605</c:v>
                </c:pt>
                <c:pt idx="1182">
                  <c:v>1.2203046111863605</c:v>
                </c:pt>
                <c:pt idx="1183">
                  <c:v>1.2203046111863605</c:v>
                </c:pt>
                <c:pt idx="1184">
                  <c:v>1.2203046111863605</c:v>
                </c:pt>
                <c:pt idx="1185">
                  <c:v>1.2203046111863605</c:v>
                </c:pt>
                <c:pt idx="1186">
                  <c:v>1.2203046111863605</c:v>
                </c:pt>
                <c:pt idx="1187">
                  <c:v>1.2203046111863605</c:v>
                </c:pt>
                <c:pt idx="1188">
                  <c:v>1.2203046111863605</c:v>
                </c:pt>
                <c:pt idx="1189">
                  <c:v>1.2203046111863605</c:v>
                </c:pt>
                <c:pt idx="1190">
                  <c:v>1.2203046111863605</c:v>
                </c:pt>
                <c:pt idx="1191">
                  <c:v>1.2203046111863605</c:v>
                </c:pt>
                <c:pt idx="1192">
                  <c:v>1.2203046111863605</c:v>
                </c:pt>
                <c:pt idx="1193">
                  <c:v>1.2203046111863605</c:v>
                </c:pt>
                <c:pt idx="1194">
                  <c:v>1.2203046111863605</c:v>
                </c:pt>
                <c:pt idx="1195">
                  <c:v>1.2203046111863605</c:v>
                </c:pt>
                <c:pt idx="1196">
                  <c:v>1.2203046111863605</c:v>
                </c:pt>
                <c:pt idx="1197">
                  <c:v>1.2203046111863605</c:v>
                </c:pt>
                <c:pt idx="1198">
                  <c:v>1.2203046111863605</c:v>
                </c:pt>
                <c:pt idx="1199">
                  <c:v>1.2203046111863605</c:v>
                </c:pt>
                <c:pt idx="1200">
                  <c:v>1.2203046111863605</c:v>
                </c:pt>
                <c:pt idx="1201">
                  <c:v>1.2203046111863605</c:v>
                </c:pt>
                <c:pt idx="1202">
                  <c:v>1.2203046111863605</c:v>
                </c:pt>
                <c:pt idx="1203">
                  <c:v>1.2203046111863605</c:v>
                </c:pt>
                <c:pt idx="1204">
                  <c:v>1.2203046111863605</c:v>
                </c:pt>
                <c:pt idx="1205">
                  <c:v>1.2203046111863605</c:v>
                </c:pt>
                <c:pt idx="1206">
                  <c:v>1.2203046111863605</c:v>
                </c:pt>
                <c:pt idx="1207">
                  <c:v>1.2203046111863605</c:v>
                </c:pt>
                <c:pt idx="1208">
                  <c:v>1.2203046111863605</c:v>
                </c:pt>
                <c:pt idx="1209">
                  <c:v>1.2203046111863605</c:v>
                </c:pt>
                <c:pt idx="1210">
                  <c:v>1.2203046111863605</c:v>
                </c:pt>
                <c:pt idx="1211">
                  <c:v>1.2203046111863605</c:v>
                </c:pt>
                <c:pt idx="1212">
                  <c:v>1.2203046111863605</c:v>
                </c:pt>
                <c:pt idx="1213">
                  <c:v>1.2203046111863605</c:v>
                </c:pt>
                <c:pt idx="1214">
                  <c:v>1.2203046111863605</c:v>
                </c:pt>
                <c:pt idx="1215">
                  <c:v>1.2203046111863605</c:v>
                </c:pt>
                <c:pt idx="1216">
                  <c:v>1.2203046111863605</c:v>
                </c:pt>
                <c:pt idx="1217">
                  <c:v>1.2203046111863605</c:v>
                </c:pt>
                <c:pt idx="1218">
                  <c:v>1.2203046111863605</c:v>
                </c:pt>
                <c:pt idx="1219">
                  <c:v>1.2203046111863605</c:v>
                </c:pt>
                <c:pt idx="1220">
                  <c:v>1.2203046111863605</c:v>
                </c:pt>
                <c:pt idx="1221">
                  <c:v>1.2203046111863605</c:v>
                </c:pt>
                <c:pt idx="1222">
                  <c:v>1.2203046111863605</c:v>
                </c:pt>
                <c:pt idx="1223">
                  <c:v>1.2203046111863605</c:v>
                </c:pt>
                <c:pt idx="1224">
                  <c:v>1.2203046111863605</c:v>
                </c:pt>
                <c:pt idx="1225">
                  <c:v>1.2203046111863605</c:v>
                </c:pt>
                <c:pt idx="1226">
                  <c:v>1.2203046111863605</c:v>
                </c:pt>
                <c:pt idx="1227">
                  <c:v>1.2203046111863605</c:v>
                </c:pt>
                <c:pt idx="1228">
                  <c:v>1.2203046111863605</c:v>
                </c:pt>
                <c:pt idx="1229">
                  <c:v>1.2203046111863605</c:v>
                </c:pt>
                <c:pt idx="1230">
                  <c:v>1.2203046111863605</c:v>
                </c:pt>
                <c:pt idx="1231">
                  <c:v>1.2203046111863605</c:v>
                </c:pt>
                <c:pt idx="1232">
                  <c:v>1.2203046111863605</c:v>
                </c:pt>
                <c:pt idx="1233">
                  <c:v>1.2203046111863605</c:v>
                </c:pt>
                <c:pt idx="1234">
                  <c:v>1.2203046111863605</c:v>
                </c:pt>
                <c:pt idx="1235">
                  <c:v>1.2203046111863605</c:v>
                </c:pt>
                <c:pt idx="1236">
                  <c:v>1.2203046111863605</c:v>
                </c:pt>
                <c:pt idx="1237">
                  <c:v>1.2203046111863605</c:v>
                </c:pt>
                <c:pt idx="1238">
                  <c:v>1.2203046111863605</c:v>
                </c:pt>
                <c:pt idx="1239">
                  <c:v>1.2203046111863605</c:v>
                </c:pt>
                <c:pt idx="1240">
                  <c:v>1.2203046111863605</c:v>
                </c:pt>
                <c:pt idx="1241">
                  <c:v>1.2203046111863605</c:v>
                </c:pt>
                <c:pt idx="1242">
                  <c:v>1.2203046111863605</c:v>
                </c:pt>
                <c:pt idx="1243">
                  <c:v>1.2203046111863605</c:v>
                </c:pt>
                <c:pt idx="1244">
                  <c:v>1.2203046111863605</c:v>
                </c:pt>
                <c:pt idx="1245">
                  <c:v>1.2203046111863605</c:v>
                </c:pt>
                <c:pt idx="1246">
                  <c:v>1.2203046111863605</c:v>
                </c:pt>
                <c:pt idx="1247">
                  <c:v>1.2203046111863605</c:v>
                </c:pt>
                <c:pt idx="1248">
                  <c:v>1.2203046111863605</c:v>
                </c:pt>
                <c:pt idx="1249">
                  <c:v>1.2203046111863605</c:v>
                </c:pt>
                <c:pt idx="1250">
                  <c:v>1.2203046111863605</c:v>
                </c:pt>
                <c:pt idx="1251">
                  <c:v>1.2203046111863605</c:v>
                </c:pt>
                <c:pt idx="1252">
                  <c:v>1.2203046111863605</c:v>
                </c:pt>
                <c:pt idx="1253">
                  <c:v>1.2203046111863605</c:v>
                </c:pt>
                <c:pt idx="1254">
                  <c:v>1.2203046111863605</c:v>
                </c:pt>
                <c:pt idx="1255">
                  <c:v>1.2203046111863605</c:v>
                </c:pt>
                <c:pt idx="1256">
                  <c:v>1.2203046111863605</c:v>
                </c:pt>
                <c:pt idx="1257">
                  <c:v>1.2203046111863605</c:v>
                </c:pt>
                <c:pt idx="1258">
                  <c:v>1.2203046111863605</c:v>
                </c:pt>
                <c:pt idx="1259">
                  <c:v>1.2203046111863605</c:v>
                </c:pt>
                <c:pt idx="1260">
                  <c:v>1.2203046111863605</c:v>
                </c:pt>
                <c:pt idx="1261">
                  <c:v>1.2203046111863605</c:v>
                </c:pt>
                <c:pt idx="1262">
                  <c:v>1.2203046111863605</c:v>
                </c:pt>
                <c:pt idx="1263">
                  <c:v>1.2203046111863605</c:v>
                </c:pt>
                <c:pt idx="1264">
                  <c:v>1.2203046111863605</c:v>
                </c:pt>
                <c:pt idx="1265">
                  <c:v>1.2203046111863605</c:v>
                </c:pt>
                <c:pt idx="1266">
                  <c:v>1.2203046111863605</c:v>
                </c:pt>
                <c:pt idx="1267">
                  <c:v>1.2203046111863605</c:v>
                </c:pt>
                <c:pt idx="1268">
                  <c:v>1.2203046111863605</c:v>
                </c:pt>
                <c:pt idx="1269">
                  <c:v>1.2203046111863605</c:v>
                </c:pt>
                <c:pt idx="1270">
                  <c:v>1.2203046111863605</c:v>
                </c:pt>
                <c:pt idx="1271">
                  <c:v>1.2203046111863605</c:v>
                </c:pt>
                <c:pt idx="1272">
                  <c:v>1.2203046111863605</c:v>
                </c:pt>
                <c:pt idx="1273">
                  <c:v>1.2203046111863605</c:v>
                </c:pt>
                <c:pt idx="1274">
                  <c:v>1.2203046111863605</c:v>
                </c:pt>
                <c:pt idx="1275">
                  <c:v>1.2203046111863605</c:v>
                </c:pt>
                <c:pt idx="1276">
                  <c:v>1.2203046111863605</c:v>
                </c:pt>
                <c:pt idx="1277">
                  <c:v>1.2203046111863605</c:v>
                </c:pt>
                <c:pt idx="1278">
                  <c:v>1.2203046111863605</c:v>
                </c:pt>
                <c:pt idx="1279">
                  <c:v>1.2203046111863605</c:v>
                </c:pt>
                <c:pt idx="1280">
                  <c:v>1.2203046111863605</c:v>
                </c:pt>
                <c:pt idx="1281">
                  <c:v>1.2203046111863605</c:v>
                </c:pt>
                <c:pt idx="1282">
                  <c:v>1.2203046111863605</c:v>
                </c:pt>
                <c:pt idx="1283">
                  <c:v>1.2203046111863605</c:v>
                </c:pt>
                <c:pt idx="1284">
                  <c:v>1.2203046111863605</c:v>
                </c:pt>
                <c:pt idx="1285">
                  <c:v>1.2203046111863605</c:v>
                </c:pt>
                <c:pt idx="1286">
                  <c:v>1.2203046111863605</c:v>
                </c:pt>
                <c:pt idx="1287">
                  <c:v>1.2203046111863605</c:v>
                </c:pt>
                <c:pt idx="1288">
                  <c:v>1.2203046111863605</c:v>
                </c:pt>
                <c:pt idx="1289">
                  <c:v>1.2203046111863605</c:v>
                </c:pt>
                <c:pt idx="1290">
                  <c:v>1.2203046111863605</c:v>
                </c:pt>
                <c:pt idx="1291">
                  <c:v>1.2203046111863605</c:v>
                </c:pt>
                <c:pt idx="1292">
                  <c:v>1.2203046111863605</c:v>
                </c:pt>
                <c:pt idx="1293">
                  <c:v>1.2203046111863605</c:v>
                </c:pt>
                <c:pt idx="1294">
                  <c:v>1.2203046111863605</c:v>
                </c:pt>
                <c:pt idx="1295">
                  <c:v>1.2203046111863605</c:v>
                </c:pt>
                <c:pt idx="1296">
                  <c:v>1.2203046111863605</c:v>
                </c:pt>
                <c:pt idx="1297">
                  <c:v>1.2203046111863605</c:v>
                </c:pt>
                <c:pt idx="1298">
                  <c:v>1.2203046111863605</c:v>
                </c:pt>
                <c:pt idx="1299">
                  <c:v>1.2203046111863605</c:v>
                </c:pt>
                <c:pt idx="1300">
                  <c:v>1.2203046111863605</c:v>
                </c:pt>
                <c:pt idx="1301">
                  <c:v>1.2203046111863605</c:v>
                </c:pt>
                <c:pt idx="1302">
                  <c:v>1.2203046111863605</c:v>
                </c:pt>
                <c:pt idx="1303">
                  <c:v>1.2203046111863605</c:v>
                </c:pt>
                <c:pt idx="1304">
                  <c:v>1.2203046111863605</c:v>
                </c:pt>
                <c:pt idx="1305">
                  <c:v>1.2203046111863605</c:v>
                </c:pt>
                <c:pt idx="1306">
                  <c:v>1.2203046111863605</c:v>
                </c:pt>
                <c:pt idx="1307">
                  <c:v>1.2203046111863605</c:v>
                </c:pt>
                <c:pt idx="1308">
                  <c:v>1.2203046111863605</c:v>
                </c:pt>
                <c:pt idx="1309">
                  <c:v>1.2203046111863605</c:v>
                </c:pt>
                <c:pt idx="1310">
                  <c:v>1.2203046111863605</c:v>
                </c:pt>
                <c:pt idx="1311">
                  <c:v>1.2203046111863605</c:v>
                </c:pt>
                <c:pt idx="1312">
                  <c:v>1.2203046111863605</c:v>
                </c:pt>
                <c:pt idx="1313">
                  <c:v>1.2203046111863605</c:v>
                </c:pt>
                <c:pt idx="1314">
                  <c:v>1.2203046111863605</c:v>
                </c:pt>
                <c:pt idx="1315">
                  <c:v>1.2203046111863605</c:v>
                </c:pt>
                <c:pt idx="1316">
                  <c:v>1.2203046111863605</c:v>
                </c:pt>
                <c:pt idx="1317">
                  <c:v>1.2203046111863605</c:v>
                </c:pt>
                <c:pt idx="1318">
                  <c:v>1.2203046111863605</c:v>
                </c:pt>
                <c:pt idx="1319">
                  <c:v>1.2203046111863605</c:v>
                </c:pt>
                <c:pt idx="1320">
                  <c:v>1.2203046111863605</c:v>
                </c:pt>
                <c:pt idx="1321">
                  <c:v>1.2203046111863605</c:v>
                </c:pt>
                <c:pt idx="1322">
                  <c:v>1.2203046111863605</c:v>
                </c:pt>
                <c:pt idx="1323">
                  <c:v>1.2203046111863605</c:v>
                </c:pt>
                <c:pt idx="1324">
                  <c:v>1.2203046111863605</c:v>
                </c:pt>
                <c:pt idx="1325">
                  <c:v>1.2203046111863605</c:v>
                </c:pt>
                <c:pt idx="1326">
                  <c:v>1.2203046111863605</c:v>
                </c:pt>
                <c:pt idx="1327">
                  <c:v>1.2203046111863605</c:v>
                </c:pt>
                <c:pt idx="1328">
                  <c:v>1.2203046111863605</c:v>
                </c:pt>
                <c:pt idx="1329">
                  <c:v>1.2203046111863605</c:v>
                </c:pt>
                <c:pt idx="1330">
                  <c:v>1.2203046111863605</c:v>
                </c:pt>
                <c:pt idx="1331">
                  <c:v>1.2203046111863605</c:v>
                </c:pt>
                <c:pt idx="1332">
                  <c:v>1.2203046111863605</c:v>
                </c:pt>
                <c:pt idx="1333">
                  <c:v>1.2203046111863605</c:v>
                </c:pt>
                <c:pt idx="1334">
                  <c:v>1.2203046111863605</c:v>
                </c:pt>
                <c:pt idx="1335">
                  <c:v>1.2203046111863605</c:v>
                </c:pt>
                <c:pt idx="1336">
                  <c:v>1.2203046111863605</c:v>
                </c:pt>
                <c:pt idx="1337">
                  <c:v>1.2203046111863605</c:v>
                </c:pt>
                <c:pt idx="1338">
                  <c:v>1.2203046111863605</c:v>
                </c:pt>
                <c:pt idx="1339">
                  <c:v>1.2203046111863605</c:v>
                </c:pt>
                <c:pt idx="1340">
                  <c:v>1.2203046111863605</c:v>
                </c:pt>
                <c:pt idx="1341">
                  <c:v>1.2203046111863605</c:v>
                </c:pt>
                <c:pt idx="1342">
                  <c:v>1.2203046111863605</c:v>
                </c:pt>
                <c:pt idx="1343">
                  <c:v>1.2203046111863605</c:v>
                </c:pt>
                <c:pt idx="1344">
                  <c:v>1.2203046111863605</c:v>
                </c:pt>
                <c:pt idx="1345">
                  <c:v>1.2203046111863605</c:v>
                </c:pt>
                <c:pt idx="1346">
                  <c:v>1.2203046111863605</c:v>
                </c:pt>
                <c:pt idx="1347">
                  <c:v>1.2203046111863605</c:v>
                </c:pt>
                <c:pt idx="1348">
                  <c:v>1.2203046111863605</c:v>
                </c:pt>
                <c:pt idx="1349">
                  <c:v>1.2203046111863605</c:v>
                </c:pt>
                <c:pt idx="1350">
                  <c:v>1.2203046111863605</c:v>
                </c:pt>
                <c:pt idx="1351">
                  <c:v>1.2203046111863605</c:v>
                </c:pt>
                <c:pt idx="1352">
                  <c:v>1.2203046111863605</c:v>
                </c:pt>
                <c:pt idx="1353">
                  <c:v>1.2203046111863605</c:v>
                </c:pt>
                <c:pt idx="1354">
                  <c:v>1.2203046111863605</c:v>
                </c:pt>
                <c:pt idx="1355">
                  <c:v>1.2203046111863605</c:v>
                </c:pt>
                <c:pt idx="1356">
                  <c:v>1.2203046111863605</c:v>
                </c:pt>
                <c:pt idx="1357">
                  <c:v>1.2203046111863605</c:v>
                </c:pt>
                <c:pt idx="1358">
                  <c:v>1.2203046111863605</c:v>
                </c:pt>
                <c:pt idx="1359">
                  <c:v>1.2203046111863605</c:v>
                </c:pt>
                <c:pt idx="1360">
                  <c:v>1.2203046111863605</c:v>
                </c:pt>
                <c:pt idx="1361">
                  <c:v>1.2203046111863605</c:v>
                </c:pt>
                <c:pt idx="1362">
                  <c:v>1.2203046111863605</c:v>
                </c:pt>
                <c:pt idx="1363">
                  <c:v>1.2203046111863605</c:v>
                </c:pt>
                <c:pt idx="1364">
                  <c:v>1.2203046111863605</c:v>
                </c:pt>
                <c:pt idx="1365">
                  <c:v>1.2203046111863605</c:v>
                </c:pt>
                <c:pt idx="1366">
                  <c:v>1.2203046111863605</c:v>
                </c:pt>
                <c:pt idx="1367">
                  <c:v>1.2203046111863605</c:v>
                </c:pt>
                <c:pt idx="1368">
                  <c:v>1.2203046111863605</c:v>
                </c:pt>
                <c:pt idx="1369">
                  <c:v>1.2203046111863605</c:v>
                </c:pt>
                <c:pt idx="1370">
                  <c:v>1.2203046111863605</c:v>
                </c:pt>
                <c:pt idx="1371">
                  <c:v>1.2203046111863605</c:v>
                </c:pt>
                <c:pt idx="1372">
                  <c:v>1.2203046111863605</c:v>
                </c:pt>
                <c:pt idx="1373">
                  <c:v>1.2203046111863605</c:v>
                </c:pt>
                <c:pt idx="1374">
                  <c:v>1.2203046111863605</c:v>
                </c:pt>
                <c:pt idx="1375">
                  <c:v>1.2203046111863605</c:v>
                </c:pt>
                <c:pt idx="1376">
                  <c:v>1.2203046111863605</c:v>
                </c:pt>
                <c:pt idx="1377">
                  <c:v>1.2203046111863605</c:v>
                </c:pt>
                <c:pt idx="1378">
                  <c:v>1.2203046111863605</c:v>
                </c:pt>
                <c:pt idx="1379">
                  <c:v>1.2203046111863605</c:v>
                </c:pt>
                <c:pt idx="1380">
                  <c:v>1.2203046111863605</c:v>
                </c:pt>
                <c:pt idx="1381">
                  <c:v>1.2203046111863605</c:v>
                </c:pt>
                <c:pt idx="1382">
                  <c:v>1.2203046111863605</c:v>
                </c:pt>
                <c:pt idx="1383">
                  <c:v>1.2203046111863605</c:v>
                </c:pt>
                <c:pt idx="1384">
                  <c:v>1.2203046111863605</c:v>
                </c:pt>
                <c:pt idx="1385">
                  <c:v>1.2203046111863605</c:v>
                </c:pt>
                <c:pt idx="1386">
                  <c:v>1.2203046111863605</c:v>
                </c:pt>
                <c:pt idx="1387">
                  <c:v>1.2203046111863605</c:v>
                </c:pt>
                <c:pt idx="1388">
                  <c:v>1.2203046111863605</c:v>
                </c:pt>
                <c:pt idx="1389">
                  <c:v>1.2203046111863605</c:v>
                </c:pt>
                <c:pt idx="1390">
                  <c:v>1.2203046111863605</c:v>
                </c:pt>
                <c:pt idx="1391">
                  <c:v>1.2203046111863605</c:v>
                </c:pt>
                <c:pt idx="1392">
                  <c:v>1.2203046111863605</c:v>
                </c:pt>
                <c:pt idx="1393">
                  <c:v>1.2203046111863605</c:v>
                </c:pt>
                <c:pt idx="1394">
                  <c:v>1.2203046111863605</c:v>
                </c:pt>
                <c:pt idx="1395">
                  <c:v>1.2203046111863605</c:v>
                </c:pt>
                <c:pt idx="1396">
                  <c:v>1.2203046111863605</c:v>
                </c:pt>
                <c:pt idx="1397">
                  <c:v>1.2203046111863605</c:v>
                </c:pt>
                <c:pt idx="1398">
                  <c:v>1.2203046111863605</c:v>
                </c:pt>
                <c:pt idx="1399">
                  <c:v>1.2203046111863605</c:v>
                </c:pt>
                <c:pt idx="1400">
                  <c:v>1.2203046111863605</c:v>
                </c:pt>
                <c:pt idx="1401">
                  <c:v>1.2203046111863605</c:v>
                </c:pt>
                <c:pt idx="1402">
                  <c:v>1.2203046111863605</c:v>
                </c:pt>
                <c:pt idx="1403">
                  <c:v>1.2203046111863605</c:v>
                </c:pt>
                <c:pt idx="1404">
                  <c:v>1.2203046111863605</c:v>
                </c:pt>
                <c:pt idx="1405">
                  <c:v>1.2203046111863605</c:v>
                </c:pt>
                <c:pt idx="1406">
                  <c:v>1.2203046111863605</c:v>
                </c:pt>
                <c:pt idx="1407">
                  <c:v>1.2203046111863605</c:v>
                </c:pt>
                <c:pt idx="1408">
                  <c:v>1.2203046111863605</c:v>
                </c:pt>
                <c:pt idx="1409">
                  <c:v>1.2203046111863605</c:v>
                </c:pt>
                <c:pt idx="1410">
                  <c:v>1.2203046111863605</c:v>
                </c:pt>
                <c:pt idx="1411">
                  <c:v>1.2203046111863605</c:v>
                </c:pt>
                <c:pt idx="1412">
                  <c:v>1.2203046111863605</c:v>
                </c:pt>
                <c:pt idx="1413">
                  <c:v>1.2203046111863605</c:v>
                </c:pt>
                <c:pt idx="1414">
                  <c:v>1.2203046111863605</c:v>
                </c:pt>
                <c:pt idx="1415">
                  <c:v>1.2203046111863605</c:v>
                </c:pt>
                <c:pt idx="1416">
                  <c:v>1.2203046111863605</c:v>
                </c:pt>
                <c:pt idx="1417">
                  <c:v>1.2203046111863605</c:v>
                </c:pt>
                <c:pt idx="1418">
                  <c:v>1.2203046111863605</c:v>
                </c:pt>
                <c:pt idx="1419">
                  <c:v>1.2203046111863605</c:v>
                </c:pt>
                <c:pt idx="1420">
                  <c:v>1.2203046111863605</c:v>
                </c:pt>
                <c:pt idx="1421">
                  <c:v>1.2203046111863605</c:v>
                </c:pt>
                <c:pt idx="1422">
                  <c:v>1.2203046111863605</c:v>
                </c:pt>
                <c:pt idx="1423">
                  <c:v>1.2203046111863605</c:v>
                </c:pt>
                <c:pt idx="1424">
                  <c:v>1.2203046111863605</c:v>
                </c:pt>
                <c:pt idx="1425">
                  <c:v>1.2203046111863605</c:v>
                </c:pt>
                <c:pt idx="1426">
                  <c:v>1.2203046111863605</c:v>
                </c:pt>
                <c:pt idx="1427">
                  <c:v>1.2203046111863605</c:v>
                </c:pt>
                <c:pt idx="1428">
                  <c:v>1.2203046111863605</c:v>
                </c:pt>
                <c:pt idx="1429">
                  <c:v>1.2203046111863605</c:v>
                </c:pt>
                <c:pt idx="1430">
                  <c:v>1.2203046111863605</c:v>
                </c:pt>
                <c:pt idx="1431">
                  <c:v>1.2203046111863605</c:v>
                </c:pt>
                <c:pt idx="1432">
                  <c:v>1.2203046111863605</c:v>
                </c:pt>
                <c:pt idx="1433">
                  <c:v>1.2203046111863605</c:v>
                </c:pt>
                <c:pt idx="1434">
                  <c:v>1.2203046111863605</c:v>
                </c:pt>
                <c:pt idx="1435">
                  <c:v>1.2203046111863605</c:v>
                </c:pt>
                <c:pt idx="1436">
                  <c:v>1.2203046111863605</c:v>
                </c:pt>
                <c:pt idx="1437">
                  <c:v>1.2203046111863605</c:v>
                </c:pt>
                <c:pt idx="1438">
                  <c:v>1.2203046111863605</c:v>
                </c:pt>
                <c:pt idx="1439">
                  <c:v>1.2203046111863605</c:v>
                </c:pt>
                <c:pt idx="1440">
                  <c:v>1.2203046111863605</c:v>
                </c:pt>
                <c:pt idx="1441">
                  <c:v>1.2203046111863605</c:v>
                </c:pt>
                <c:pt idx="1442">
                  <c:v>1.2203046111863605</c:v>
                </c:pt>
                <c:pt idx="1443">
                  <c:v>1.2203046111863605</c:v>
                </c:pt>
                <c:pt idx="1444">
                  <c:v>1.2203046111863605</c:v>
                </c:pt>
                <c:pt idx="1445">
                  <c:v>1.2203046111863605</c:v>
                </c:pt>
                <c:pt idx="1446">
                  <c:v>1.2203046111863605</c:v>
                </c:pt>
                <c:pt idx="1447">
                  <c:v>1.2203046111863605</c:v>
                </c:pt>
                <c:pt idx="1448">
                  <c:v>1.2203046111863605</c:v>
                </c:pt>
                <c:pt idx="1449">
                  <c:v>1.2203046111863605</c:v>
                </c:pt>
                <c:pt idx="1450">
                  <c:v>1.2203046111863605</c:v>
                </c:pt>
                <c:pt idx="1451">
                  <c:v>1.2203046111863605</c:v>
                </c:pt>
                <c:pt idx="1452">
                  <c:v>1.2203046111863605</c:v>
                </c:pt>
                <c:pt idx="1453">
                  <c:v>1.2203046111863605</c:v>
                </c:pt>
                <c:pt idx="1454">
                  <c:v>1.2203046111863605</c:v>
                </c:pt>
                <c:pt idx="1455">
                  <c:v>1.2203046111863605</c:v>
                </c:pt>
                <c:pt idx="1456">
                  <c:v>1.2203046111863605</c:v>
                </c:pt>
                <c:pt idx="1457">
                  <c:v>1.2203046111863605</c:v>
                </c:pt>
                <c:pt idx="1458">
                  <c:v>1.2203046111863605</c:v>
                </c:pt>
                <c:pt idx="1459">
                  <c:v>1.2203046111863605</c:v>
                </c:pt>
                <c:pt idx="1460">
                  <c:v>1.2203046111863605</c:v>
                </c:pt>
                <c:pt idx="1461">
                  <c:v>1.2203046111863605</c:v>
                </c:pt>
                <c:pt idx="1462">
                  <c:v>1.2203046111863605</c:v>
                </c:pt>
                <c:pt idx="1463">
                  <c:v>1.2203046111863605</c:v>
                </c:pt>
                <c:pt idx="1464">
                  <c:v>1.2203046111863605</c:v>
                </c:pt>
                <c:pt idx="1465">
                  <c:v>1.2203046111863605</c:v>
                </c:pt>
                <c:pt idx="1466">
                  <c:v>1.2203046111863605</c:v>
                </c:pt>
                <c:pt idx="1467">
                  <c:v>1.2203046111863605</c:v>
                </c:pt>
                <c:pt idx="1468">
                  <c:v>1.2203046111863605</c:v>
                </c:pt>
                <c:pt idx="1469">
                  <c:v>1.2203046111863605</c:v>
                </c:pt>
                <c:pt idx="1470">
                  <c:v>1.2203046111863605</c:v>
                </c:pt>
                <c:pt idx="1471">
                  <c:v>1.2203046111863605</c:v>
                </c:pt>
                <c:pt idx="1472">
                  <c:v>1.2203046111863605</c:v>
                </c:pt>
                <c:pt idx="1473">
                  <c:v>1.2203046111863605</c:v>
                </c:pt>
                <c:pt idx="1474">
                  <c:v>1.2203046111863605</c:v>
                </c:pt>
                <c:pt idx="1475">
                  <c:v>1.2203046111863605</c:v>
                </c:pt>
                <c:pt idx="1476">
                  <c:v>1.2203046111863605</c:v>
                </c:pt>
                <c:pt idx="1477">
                  <c:v>1.2203046111863605</c:v>
                </c:pt>
                <c:pt idx="1478">
                  <c:v>1.2203046111863605</c:v>
                </c:pt>
                <c:pt idx="1479">
                  <c:v>1.2203046111863605</c:v>
                </c:pt>
                <c:pt idx="1480">
                  <c:v>1.2203046111863605</c:v>
                </c:pt>
                <c:pt idx="1481">
                  <c:v>1.2203046111863605</c:v>
                </c:pt>
                <c:pt idx="1482">
                  <c:v>1.2203046111863605</c:v>
                </c:pt>
                <c:pt idx="1483">
                  <c:v>1.2203046111863605</c:v>
                </c:pt>
                <c:pt idx="1484">
                  <c:v>1.2203046111863605</c:v>
                </c:pt>
                <c:pt idx="1485">
                  <c:v>1.2203046111863605</c:v>
                </c:pt>
                <c:pt idx="1486">
                  <c:v>1.2203046111863605</c:v>
                </c:pt>
                <c:pt idx="1487">
                  <c:v>1.2203046111863605</c:v>
                </c:pt>
                <c:pt idx="1488">
                  <c:v>1.2203046111863605</c:v>
                </c:pt>
                <c:pt idx="1489">
                  <c:v>1.2203046111863605</c:v>
                </c:pt>
                <c:pt idx="1490">
                  <c:v>1.2203046111863605</c:v>
                </c:pt>
                <c:pt idx="1491">
                  <c:v>1.2203046111863605</c:v>
                </c:pt>
                <c:pt idx="1492">
                  <c:v>1.2203046111863605</c:v>
                </c:pt>
                <c:pt idx="1493">
                  <c:v>1.2203046111863605</c:v>
                </c:pt>
                <c:pt idx="1494">
                  <c:v>1.2203046111863605</c:v>
                </c:pt>
                <c:pt idx="1495">
                  <c:v>1.2203046111863605</c:v>
                </c:pt>
                <c:pt idx="1496">
                  <c:v>1.2203046111863605</c:v>
                </c:pt>
                <c:pt idx="1497">
                  <c:v>1.2203046111863605</c:v>
                </c:pt>
                <c:pt idx="1498">
                  <c:v>1.2203046111863605</c:v>
                </c:pt>
                <c:pt idx="1499">
                  <c:v>1.2203046111863605</c:v>
                </c:pt>
                <c:pt idx="1500">
                  <c:v>1.2203046111863605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061376"/>
        <c:axId val="145063296"/>
      </c:scatterChart>
      <c:valAx>
        <c:axId val="145061376"/>
        <c:scaling>
          <c:orientation val="minMax"/>
          <c:max val="5.5"/>
          <c:min val="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Tværsnit i meter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a-DK"/>
          </a:p>
        </c:txPr>
        <c:crossAx val="145063296"/>
        <c:crosses val="autoZero"/>
        <c:crossBetween val="midCat"/>
      </c:valAx>
      <c:valAx>
        <c:axId val="14506329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Højde i meter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45061376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000" baseline="0"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a-DK" sz="1200"/>
              <a:t>Eksempel</a:t>
            </a:r>
            <a:r>
              <a:rPr lang="da-DK" sz="1200" baseline="0"/>
              <a:t> på vandløb udvidet fra klimafaktor 1 til 1,5 vha. bredden</a:t>
            </a:r>
            <a:endParaRPr lang="da-DK" sz="12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Vandløbskant klimafaktor 1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'Beregninger scenarie 1'!$G$29:$G$1531</c:f>
              <c:numCache>
                <c:formatCode>#,##0.00</c:formatCode>
                <c:ptCount val="1503"/>
                <c:pt idx="0">
                  <c:v>0</c:v>
                </c:pt>
                <c:pt idx="1">
                  <c:v>2</c:v>
                </c:pt>
                <c:pt idx="2">
                  <c:v>2.0019999999999998</c:v>
                </c:pt>
                <c:pt idx="3">
                  <c:v>2.004</c:v>
                </c:pt>
                <c:pt idx="4">
                  <c:v>2.0059999999999998</c:v>
                </c:pt>
                <c:pt idx="5">
                  <c:v>2.008</c:v>
                </c:pt>
                <c:pt idx="6">
                  <c:v>2.0099999999999998</c:v>
                </c:pt>
                <c:pt idx="7">
                  <c:v>2.012</c:v>
                </c:pt>
                <c:pt idx="8">
                  <c:v>2.0139999999999998</c:v>
                </c:pt>
                <c:pt idx="9">
                  <c:v>2.016</c:v>
                </c:pt>
                <c:pt idx="10">
                  <c:v>2.0179999999999998</c:v>
                </c:pt>
                <c:pt idx="11">
                  <c:v>2.02</c:v>
                </c:pt>
                <c:pt idx="12">
                  <c:v>2.0219999999999998</c:v>
                </c:pt>
                <c:pt idx="13">
                  <c:v>2.024</c:v>
                </c:pt>
                <c:pt idx="14">
                  <c:v>2.0259999999999998</c:v>
                </c:pt>
                <c:pt idx="15">
                  <c:v>2.028</c:v>
                </c:pt>
                <c:pt idx="16">
                  <c:v>2.0299999999999998</c:v>
                </c:pt>
                <c:pt idx="17">
                  <c:v>2.032</c:v>
                </c:pt>
                <c:pt idx="18">
                  <c:v>2.0339999999999998</c:v>
                </c:pt>
                <c:pt idx="19">
                  <c:v>2.036</c:v>
                </c:pt>
                <c:pt idx="20">
                  <c:v>2.0379999999999998</c:v>
                </c:pt>
                <c:pt idx="21">
                  <c:v>2.04</c:v>
                </c:pt>
                <c:pt idx="22">
                  <c:v>2.0419999999999998</c:v>
                </c:pt>
                <c:pt idx="23">
                  <c:v>2.044</c:v>
                </c:pt>
                <c:pt idx="24">
                  <c:v>2.0459999999999998</c:v>
                </c:pt>
                <c:pt idx="25">
                  <c:v>2.048</c:v>
                </c:pt>
                <c:pt idx="26">
                  <c:v>2.0499999999999998</c:v>
                </c:pt>
                <c:pt idx="27">
                  <c:v>2.052</c:v>
                </c:pt>
                <c:pt idx="28">
                  <c:v>2.0539999999999998</c:v>
                </c:pt>
                <c:pt idx="29">
                  <c:v>2.056</c:v>
                </c:pt>
                <c:pt idx="30">
                  <c:v>2.0579999999999998</c:v>
                </c:pt>
                <c:pt idx="31">
                  <c:v>2.06</c:v>
                </c:pt>
                <c:pt idx="32">
                  <c:v>2.0619999999999998</c:v>
                </c:pt>
                <c:pt idx="33">
                  <c:v>2.0640000000000001</c:v>
                </c:pt>
                <c:pt idx="34">
                  <c:v>2.0659999999999998</c:v>
                </c:pt>
                <c:pt idx="35">
                  <c:v>2.0680000000000001</c:v>
                </c:pt>
                <c:pt idx="36">
                  <c:v>2.0699999999999998</c:v>
                </c:pt>
                <c:pt idx="37">
                  <c:v>2.0720000000000001</c:v>
                </c:pt>
                <c:pt idx="38">
                  <c:v>2.0739999999999998</c:v>
                </c:pt>
                <c:pt idx="39">
                  <c:v>2.0760000000000001</c:v>
                </c:pt>
                <c:pt idx="40">
                  <c:v>2.0779999999999998</c:v>
                </c:pt>
                <c:pt idx="41">
                  <c:v>2.08</c:v>
                </c:pt>
                <c:pt idx="42">
                  <c:v>2.0819999999999999</c:v>
                </c:pt>
                <c:pt idx="43">
                  <c:v>2.0840000000000001</c:v>
                </c:pt>
                <c:pt idx="44">
                  <c:v>2.0859999999999999</c:v>
                </c:pt>
                <c:pt idx="45">
                  <c:v>2.0880000000000001</c:v>
                </c:pt>
                <c:pt idx="46">
                  <c:v>2.09</c:v>
                </c:pt>
                <c:pt idx="47">
                  <c:v>2.0920000000000001</c:v>
                </c:pt>
                <c:pt idx="48">
                  <c:v>2.0939999999999999</c:v>
                </c:pt>
                <c:pt idx="49">
                  <c:v>2.0960000000000001</c:v>
                </c:pt>
                <c:pt idx="50">
                  <c:v>2.0979999999999999</c:v>
                </c:pt>
                <c:pt idx="51">
                  <c:v>2.1</c:v>
                </c:pt>
                <c:pt idx="52">
                  <c:v>2.1019999999999999</c:v>
                </c:pt>
                <c:pt idx="53">
                  <c:v>2.1040000000000001</c:v>
                </c:pt>
                <c:pt idx="54">
                  <c:v>2.1059999999999999</c:v>
                </c:pt>
                <c:pt idx="55">
                  <c:v>2.1080000000000001</c:v>
                </c:pt>
                <c:pt idx="56">
                  <c:v>2.11</c:v>
                </c:pt>
                <c:pt idx="57">
                  <c:v>2.1120000000000001</c:v>
                </c:pt>
                <c:pt idx="58">
                  <c:v>2.1139999999999999</c:v>
                </c:pt>
                <c:pt idx="59">
                  <c:v>2.1160000000000001</c:v>
                </c:pt>
                <c:pt idx="60">
                  <c:v>2.1179999999999999</c:v>
                </c:pt>
                <c:pt idx="61">
                  <c:v>2.12</c:v>
                </c:pt>
                <c:pt idx="62">
                  <c:v>2.1219999999999999</c:v>
                </c:pt>
                <c:pt idx="63">
                  <c:v>2.1240000000000001</c:v>
                </c:pt>
                <c:pt idx="64">
                  <c:v>2.1259999999999999</c:v>
                </c:pt>
                <c:pt idx="65">
                  <c:v>2.1280000000000001</c:v>
                </c:pt>
                <c:pt idx="66">
                  <c:v>2.13</c:v>
                </c:pt>
                <c:pt idx="67">
                  <c:v>2.1320000000000001</c:v>
                </c:pt>
                <c:pt idx="68">
                  <c:v>2.1339999999999999</c:v>
                </c:pt>
                <c:pt idx="69">
                  <c:v>2.1360000000000001</c:v>
                </c:pt>
                <c:pt idx="70">
                  <c:v>2.1379999999999999</c:v>
                </c:pt>
                <c:pt idx="71">
                  <c:v>2.14</c:v>
                </c:pt>
                <c:pt idx="72">
                  <c:v>2.1419999999999999</c:v>
                </c:pt>
                <c:pt idx="73">
                  <c:v>2.1440000000000001</c:v>
                </c:pt>
                <c:pt idx="74">
                  <c:v>2.1459999999999999</c:v>
                </c:pt>
                <c:pt idx="75">
                  <c:v>2.1480000000000001</c:v>
                </c:pt>
                <c:pt idx="76">
                  <c:v>2.15</c:v>
                </c:pt>
                <c:pt idx="77">
                  <c:v>2.1520000000000001</c:v>
                </c:pt>
                <c:pt idx="78">
                  <c:v>2.1539999999999999</c:v>
                </c:pt>
                <c:pt idx="79">
                  <c:v>2.1560000000000001</c:v>
                </c:pt>
                <c:pt idx="80">
                  <c:v>2.1579999999999999</c:v>
                </c:pt>
                <c:pt idx="81">
                  <c:v>2.16</c:v>
                </c:pt>
                <c:pt idx="82">
                  <c:v>2.1619999999999999</c:v>
                </c:pt>
                <c:pt idx="83">
                  <c:v>2.1640000000000001</c:v>
                </c:pt>
                <c:pt idx="84">
                  <c:v>2.1659999999999999</c:v>
                </c:pt>
                <c:pt idx="85">
                  <c:v>2.1680000000000001</c:v>
                </c:pt>
                <c:pt idx="86">
                  <c:v>2.17</c:v>
                </c:pt>
                <c:pt idx="87">
                  <c:v>2.1720000000000002</c:v>
                </c:pt>
                <c:pt idx="88">
                  <c:v>2.1739999999999999</c:v>
                </c:pt>
                <c:pt idx="89">
                  <c:v>2.1760000000000002</c:v>
                </c:pt>
                <c:pt idx="90">
                  <c:v>2.1779999999999999</c:v>
                </c:pt>
                <c:pt idx="91">
                  <c:v>2.1800000000000002</c:v>
                </c:pt>
                <c:pt idx="92">
                  <c:v>2.1819999999999999</c:v>
                </c:pt>
                <c:pt idx="93">
                  <c:v>2.1840000000000002</c:v>
                </c:pt>
                <c:pt idx="94">
                  <c:v>2.1859999999999999</c:v>
                </c:pt>
                <c:pt idx="95">
                  <c:v>2.1880000000000002</c:v>
                </c:pt>
                <c:pt idx="96">
                  <c:v>2.19</c:v>
                </c:pt>
                <c:pt idx="97">
                  <c:v>2.1920000000000002</c:v>
                </c:pt>
                <c:pt idx="98">
                  <c:v>2.194</c:v>
                </c:pt>
                <c:pt idx="99">
                  <c:v>2.1960000000000002</c:v>
                </c:pt>
                <c:pt idx="100">
                  <c:v>2.198</c:v>
                </c:pt>
                <c:pt idx="101">
                  <c:v>2.2000000000000002</c:v>
                </c:pt>
                <c:pt idx="102">
                  <c:v>2.202</c:v>
                </c:pt>
                <c:pt idx="103">
                  <c:v>2.2040000000000002</c:v>
                </c:pt>
                <c:pt idx="104">
                  <c:v>2.206</c:v>
                </c:pt>
                <c:pt idx="105">
                  <c:v>2.2080000000000002</c:v>
                </c:pt>
                <c:pt idx="106">
                  <c:v>2.21</c:v>
                </c:pt>
                <c:pt idx="107">
                  <c:v>2.2120000000000002</c:v>
                </c:pt>
                <c:pt idx="108">
                  <c:v>2.214</c:v>
                </c:pt>
                <c:pt idx="109">
                  <c:v>2.2160000000000002</c:v>
                </c:pt>
                <c:pt idx="110">
                  <c:v>2.218</c:v>
                </c:pt>
                <c:pt idx="111">
                  <c:v>2.2200000000000002</c:v>
                </c:pt>
                <c:pt idx="112">
                  <c:v>2.222</c:v>
                </c:pt>
                <c:pt idx="113">
                  <c:v>2.2240000000000002</c:v>
                </c:pt>
                <c:pt idx="114">
                  <c:v>2.226</c:v>
                </c:pt>
                <c:pt idx="115">
                  <c:v>2.2280000000000002</c:v>
                </c:pt>
                <c:pt idx="116">
                  <c:v>2.23</c:v>
                </c:pt>
                <c:pt idx="117">
                  <c:v>2.2320000000000002</c:v>
                </c:pt>
                <c:pt idx="118">
                  <c:v>2.234</c:v>
                </c:pt>
                <c:pt idx="119">
                  <c:v>2.2360000000000002</c:v>
                </c:pt>
                <c:pt idx="120">
                  <c:v>2.238</c:v>
                </c:pt>
                <c:pt idx="121">
                  <c:v>2.2400000000000002</c:v>
                </c:pt>
                <c:pt idx="122">
                  <c:v>2.242</c:v>
                </c:pt>
                <c:pt idx="123">
                  <c:v>2.2440000000000002</c:v>
                </c:pt>
                <c:pt idx="124">
                  <c:v>2.246</c:v>
                </c:pt>
                <c:pt idx="125">
                  <c:v>2.2480000000000002</c:v>
                </c:pt>
                <c:pt idx="126">
                  <c:v>2.25</c:v>
                </c:pt>
                <c:pt idx="127">
                  <c:v>2.2520000000000002</c:v>
                </c:pt>
                <c:pt idx="128">
                  <c:v>2.254</c:v>
                </c:pt>
                <c:pt idx="129">
                  <c:v>2.2560000000000002</c:v>
                </c:pt>
                <c:pt idx="130">
                  <c:v>2.258</c:v>
                </c:pt>
                <c:pt idx="131">
                  <c:v>2.2600000000000002</c:v>
                </c:pt>
                <c:pt idx="132">
                  <c:v>2.262</c:v>
                </c:pt>
                <c:pt idx="133">
                  <c:v>2.2640000000000002</c:v>
                </c:pt>
                <c:pt idx="134">
                  <c:v>2.266</c:v>
                </c:pt>
                <c:pt idx="135">
                  <c:v>2.2680000000000002</c:v>
                </c:pt>
                <c:pt idx="136">
                  <c:v>2.27</c:v>
                </c:pt>
                <c:pt idx="137">
                  <c:v>2.2720000000000002</c:v>
                </c:pt>
                <c:pt idx="138">
                  <c:v>2.274</c:v>
                </c:pt>
                <c:pt idx="139">
                  <c:v>2.2760000000000002</c:v>
                </c:pt>
                <c:pt idx="140">
                  <c:v>2.278</c:v>
                </c:pt>
                <c:pt idx="141">
                  <c:v>2.2800000000000002</c:v>
                </c:pt>
                <c:pt idx="142">
                  <c:v>2.282</c:v>
                </c:pt>
                <c:pt idx="143">
                  <c:v>2.2840000000000003</c:v>
                </c:pt>
                <c:pt idx="144">
                  <c:v>2.286</c:v>
                </c:pt>
                <c:pt idx="145">
                  <c:v>2.2880000000000003</c:v>
                </c:pt>
                <c:pt idx="146">
                  <c:v>2.29</c:v>
                </c:pt>
                <c:pt idx="147">
                  <c:v>2.2920000000000003</c:v>
                </c:pt>
                <c:pt idx="148">
                  <c:v>2.294</c:v>
                </c:pt>
                <c:pt idx="149">
                  <c:v>2.2960000000000003</c:v>
                </c:pt>
                <c:pt idx="150">
                  <c:v>2.298</c:v>
                </c:pt>
                <c:pt idx="151">
                  <c:v>2.3000000000000003</c:v>
                </c:pt>
                <c:pt idx="152">
                  <c:v>2.302</c:v>
                </c:pt>
                <c:pt idx="153">
                  <c:v>2.3040000000000003</c:v>
                </c:pt>
                <c:pt idx="154">
                  <c:v>2.306</c:v>
                </c:pt>
                <c:pt idx="155">
                  <c:v>2.3080000000000003</c:v>
                </c:pt>
                <c:pt idx="156">
                  <c:v>2.31</c:v>
                </c:pt>
                <c:pt idx="157">
                  <c:v>2.3120000000000003</c:v>
                </c:pt>
                <c:pt idx="158">
                  <c:v>2.3140000000000001</c:v>
                </c:pt>
                <c:pt idx="159">
                  <c:v>2.3160000000000003</c:v>
                </c:pt>
                <c:pt idx="160">
                  <c:v>2.3180000000000001</c:v>
                </c:pt>
                <c:pt idx="161">
                  <c:v>2.3200000000000003</c:v>
                </c:pt>
                <c:pt idx="162">
                  <c:v>2.3220000000000001</c:v>
                </c:pt>
                <c:pt idx="163">
                  <c:v>2.3240000000000003</c:v>
                </c:pt>
                <c:pt idx="164">
                  <c:v>2.3260000000000001</c:v>
                </c:pt>
                <c:pt idx="165">
                  <c:v>2.3280000000000003</c:v>
                </c:pt>
                <c:pt idx="166">
                  <c:v>2.33</c:v>
                </c:pt>
                <c:pt idx="167">
                  <c:v>2.3320000000000003</c:v>
                </c:pt>
                <c:pt idx="168">
                  <c:v>2.3340000000000001</c:v>
                </c:pt>
                <c:pt idx="169">
                  <c:v>2.3360000000000003</c:v>
                </c:pt>
                <c:pt idx="170">
                  <c:v>2.3380000000000001</c:v>
                </c:pt>
                <c:pt idx="171">
                  <c:v>2.3400000000000003</c:v>
                </c:pt>
                <c:pt idx="172">
                  <c:v>2.3420000000000001</c:v>
                </c:pt>
                <c:pt idx="173">
                  <c:v>2.3440000000000003</c:v>
                </c:pt>
                <c:pt idx="174">
                  <c:v>2.3460000000000001</c:v>
                </c:pt>
                <c:pt idx="175">
                  <c:v>2.3480000000000003</c:v>
                </c:pt>
                <c:pt idx="176">
                  <c:v>2.35</c:v>
                </c:pt>
                <c:pt idx="177">
                  <c:v>2.3520000000000003</c:v>
                </c:pt>
                <c:pt idx="178">
                  <c:v>2.3540000000000001</c:v>
                </c:pt>
                <c:pt idx="179">
                  <c:v>2.3560000000000003</c:v>
                </c:pt>
                <c:pt idx="180">
                  <c:v>2.3580000000000001</c:v>
                </c:pt>
                <c:pt idx="181">
                  <c:v>2.3600000000000003</c:v>
                </c:pt>
                <c:pt idx="182">
                  <c:v>2.3620000000000001</c:v>
                </c:pt>
                <c:pt idx="183">
                  <c:v>2.3640000000000003</c:v>
                </c:pt>
                <c:pt idx="184">
                  <c:v>2.3660000000000001</c:v>
                </c:pt>
                <c:pt idx="185">
                  <c:v>2.3680000000000003</c:v>
                </c:pt>
                <c:pt idx="186">
                  <c:v>2.37</c:v>
                </c:pt>
                <c:pt idx="187">
                  <c:v>2.3720000000000003</c:v>
                </c:pt>
                <c:pt idx="188">
                  <c:v>2.3740000000000001</c:v>
                </c:pt>
                <c:pt idx="189">
                  <c:v>2.3760000000000003</c:v>
                </c:pt>
                <c:pt idx="190">
                  <c:v>2.3780000000000001</c:v>
                </c:pt>
                <c:pt idx="191">
                  <c:v>2.3800000000000003</c:v>
                </c:pt>
                <c:pt idx="192">
                  <c:v>2.3820000000000001</c:v>
                </c:pt>
                <c:pt idx="193">
                  <c:v>2.3840000000000003</c:v>
                </c:pt>
                <c:pt idx="194">
                  <c:v>2.3860000000000001</c:v>
                </c:pt>
                <c:pt idx="195">
                  <c:v>2.3880000000000003</c:v>
                </c:pt>
                <c:pt idx="196">
                  <c:v>2.39</c:v>
                </c:pt>
                <c:pt idx="197">
                  <c:v>2.3920000000000003</c:v>
                </c:pt>
                <c:pt idx="198">
                  <c:v>2.3940000000000001</c:v>
                </c:pt>
                <c:pt idx="199">
                  <c:v>2.3960000000000004</c:v>
                </c:pt>
                <c:pt idx="200">
                  <c:v>2.3980000000000001</c:v>
                </c:pt>
                <c:pt idx="201">
                  <c:v>2.4000000000000004</c:v>
                </c:pt>
                <c:pt idx="202">
                  <c:v>2.4020000000000001</c:v>
                </c:pt>
                <c:pt idx="203">
                  <c:v>2.4040000000000004</c:v>
                </c:pt>
                <c:pt idx="204">
                  <c:v>2.4060000000000001</c:v>
                </c:pt>
                <c:pt idx="205">
                  <c:v>2.4080000000000004</c:v>
                </c:pt>
                <c:pt idx="206">
                  <c:v>2.41</c:v>
                </c:pt>
                <c:pt idx="207">
                  <c:v>2.4120000000000004</c:v>
                </c:pt>
                <c:pt idx="208">
                  <c:v>2.4140000000000001</c:v>
                </c:pt>
                <c:pt idx="209">
                  <c:v>2.4160000000000004</c:v>
                </c:pt>
                <c:pt idx="210">
                  <c:v>2.4180000000000001</c:v>
                </c:pt>
                <c:pt idx="211">
                  <c:v>2.4200000000000004</c:v>
                </c:pt>
                <c:pt idx="212">
                  <c:v>2.4220000000000002</c:v>
                </c:pt>
                <c:pt idx="213">
                  <c:v>2.4240000000000004</c:v>
                </c:pt>
                <c:pt idx="214">
                  <c:v>2.4260000000000002</c:v>
                </c:pt>
                <c:pt idx="215">
                  <c:v>2.4280000000000004</c:v>
                </c:pt>
                <c:pt idx="216">
                  <c:v>2.4300000000000002</c:v>
                </c:pt>
                <c:pt idx="217">
                  <c:v>2.4320000000000004</c:v>
                </c:pt>
                <c:pt idx="218">
                  <c:v>2.4340000000000002</c:v>
                </c:pt>
                <c:pt idx="219">
                  <c:v>2.4360000000000004</c:v>
                </c:pt>
                <c:pt idx="220">
                  <c:v>2.4380000000000002</c:v>
                </c:pt>
                <c:pt idx="221">
                  <c:v>2.4400000000000004</c:v>
                </c:pt>
                <c:pt idx="222">
                  <c:v>2.4420000000000002</c:v>
                </c:pt>
                <c:pt idx="223">
                  <c:v>2.4440000000000004</c:v>
                </c:pt>
                <c:pt idx="224">
                  <c:v>2.4460000000000002</c:v>
                </c:pt>
                <c:pt idx="225">
                  <c:v>2.4480000000000004</c:v>
                </c:pt>
                <c:pt idx="226">
                  <c:v>2.4500000000000002</c:v>
                </c:pt>
                <c:pt idx="227">
                  <c:v>2.4520000000000004</c:v>
                </c:pt>
                <c:pt idx="228">
                  <c:v>2.4540000000000002</c:v>
                </c:pt>
                <c:pt idx="229">
                  <c:v>2.4560000000000004</c:v>
                </c:pt>
                <c:pt idx="230">
                  <c:v>2.4580000000000002</c:v>
                </c:pt>
                <c:pt idx="231">
                  <c:v>2.4600000000000004</c:v>
                </c:pt>
                <c:pt idx="232">
                  <c:v>2.4620000000000002</c:v>
                </c:pt>
                <c:pt idx="233">
                  <c:v>2.4640000000000004</c:v>
                </c:pt>
                <c:pt idx="234">
                  <c:v>2.4660000000000002</c:v>
                </c:pt>
                <c:pt idx="235">
                  <c:v>2.4680000000000004</c:v>
                </c:pt>
                <c:pt idx="236">
                  <c:v>2.4700000000000002</c:v>
                </c:pt>
                <c:pt idx="237">
                  <c:v>2.4720000000000004</c:v>
                </c:pt>
                <c:pt idx="238">
                  <c:v>2.4740000000000002</c:v>
                </c:pt>
                <c:pt idx="239">
                  <c:v>2.4760000000000004</c:v>
                </c:pt>
                <c:pt idx="240">
                  <c:v>2.4780000000000002</c:v>
                </c:pt>
                <c:pt idx="241">
                  <c:v>2.4800000000000004</c:v>
                </c:pt>
                <c:pt idx="242">
                  <c:v>2.4820000000000002</c:v>
                </c:pt>
                <c:pt idx="243">
                  <c:v>2.4840000000000004</c:v>
                </c:pt>
                <c:pt idx="244">
                  <c:v>2.4860000000000002</c:v>
                </c:pt>
                <c:pt idx="245">
                  <c:v>2.4880000000000004</c:v>
                </c:pt>
                <c:pt idx="246">
                  <c:v>2.4900000000000002</c:v>
                </c:pt>
                <c:pt idx="247">
                  <c:v>2.4920000000000004</c:v>
                </c:pt>
                <c:pt idx="248">
                  <c:v>2.4940000000000002</c:v>
                </c:pt>
                <c:pt idx="249">
                  <c:v>2.4960000000000004</c:v>
                </c:pt>
                <c:pt idx="250">
                  <c:v>2.4980000000000002</c:v>
                </c:pt>
                <c:pt idx="251">
                  <c:v>2.5000000000000004</c:v>
                </c:pt>
                <c:pt idx="252">
                  <c:v>2.5020000000000002</c:v>
                </c:pt>
                <c:pt idx="253">
                  <c:v>2.5040000000000004</c:v>
                </c:pt>
                <c:pt idx="254">
                  <c:v>2.5060000000000002</c:v>
                </c:pt>
                <c:pt idx="255">
                  <c:v>2.5080000000000005</c:v>
                </c:pt>
                <c:pt idx="256">
                  <c:v>2.5100000000000002</c:v>
                </c:pt>
                <c:pt idx="257">
                  <c:v>2.5120000000000005</c:v>
                </c:pt>
                <c:pt idx="258">
                  <c:v>2.5140000000000002</c:v>
                </c:pt>
                <c:pt idx="259">
                  <c:v>2.5160000000000005</c:v>
                </c:pt>
                <c:pt idx="260">
                  <c:v>2.5180000000000002</c:v>
                </c:pt>
                <c:pt idx="261">
                  <c:v>2.5200000000000005</c:v>
                </c:pt>
                <c:pt idx="262">
                  <c:v>2.5220000000000002</c:v>
                </c:pt>
                <c:pt idx="263">
                  <c:v>2.5240000000000005</c:v>
                </c:pt>
                <c:pt idx="264">
                  <c:v>2.5260000000000002</c:v>
                </c:pt>
                <c:pt idx="265">
                  <c:v>2.5280000000000005</c:v>
                </c:pt>
                <c:pt idx="266">
                  <c:v>2.5300000000000002</c:v>
                </c:pt>
                <c:pt idx="267">
                  <c:v>2.5320000000000005</c:v>
                </c:pt>
                <c:pt idx="268">
                  <c:v>2.5340000000000003</c:v>
                </c:pt>
                <c:pt idx="269">
                  <c:v>2.5360000000000005</c:v>
                </c:pt>
                <c:pt idx="270">
                  <c:v>2.5380000000000003</c:v>
                </c:pt>
                <c:pt idx="271">
                  <c:v>2.5400000000000005</c:v>
                </c:pt>
                <c:pt idx="272">
                  <c:v>2.5420000000000003</c:v>
                </c:pt>
                <c:pt idx="273">
                  <c:v>2.5440000000000005</c:v>
                </c:pt>
                <c:pt idx="274">
                  <c:v>2.5460000000000003</c:v>
                </c:pt>
                <c:pt idx="275">
                  <c:v>2.5480000000000005</c:v>
                </c:pt>
                <c:pt idx="276">
                  <c:v>2.5500000000000003</c:v>
                </c:pt>
                <c:pt idx="277">
                  <c:v>2.5520000000000005</c:v>
                </c:pt>
                <c:pt idx="278">
                  <c:v>2.5540000000000003</c:v>
                </c:pt>
                <c:pt idx="279">
                  <c:v>2.5560000000000005</c:v>
                </c:pt>
                <c:pt idx="280">
                  <c:v>2.5580000000000003</c:v>
                </c:pt>
                <c:pt idx="281">
                  <c:v>2.5600000000000005</c:v>
                </c:pt>
                <c:pt idx="282">
                  <c:v>2.5620000000000003</c:v>
                </c:pt>
                <c:pt idx="283">
                  <c:v>2.5640000000000005</c:v>
                </c:pt>
                <c:pt idx="284">
                  <c:v>2.5660000000000003</c:v>
                </c:pt>
                <c:pt idx="285">
                  <c:v>2.5680000000000005</c:v>
                </c:pt>
                <c:pt idx="286">
                  <c:v>2.5700000000000003</c:v>
                </c:pt>
                <c:pt idx="287">
                  <c:v>2.5720000000000005</c:v>
                </c:pt>
                <c:pt idx="288">
                  <c:v>2.5740000000000003</c:v>
                </c:pt>
                <c:pt idx="289">
                  <c:v>2.5760000000000005</c:v>
                </c:pt>
                <c:pt idx="290">
                  <c:v>2.5780000000000003</c:v>
                </c:pt>
                <c:pt idx="291">
                  <c:v>2.5800000000000005</c:v>
                </c:pt>
                <c:pt idx="292">
                  <c:v>2.5820000000000003</c:v>
                </c:pt>
                <c:pt idx="293">
                  <c:v>2.5840000000000005</c:v>
                </c:pt>
                <c:pt idx="294">
                  <c:v>2.5860000000000003</c:v>
                </c:pt>
                <c:pt idx="295">
                  <c:v>2.5880000000000005</c:v>
                </c:pt>
                <c:pt idx="296">
                  <c:v>2.5900000000000003</c:v>
                </c:pt>
                <c:pt idx="297">
                  <c:v>2.5920000000000005</c:v>
                </c:pt>
                <c:pt idx="298">
                  <c:v>2.5940000000000003</c:v>
                </c:pt>
                <c:pt idx="299">
                  <c:v>2.5960000000000005</c:v>
                </c:pt>
                <c:pt idx="300">
                  <c:v>2.5980000000000003</c:v>
                </c:pt>
                <c:pt idx="301">
                  <c:v>2.6000000000000005</c:v>
                </c:pt>
                <c:pt idx="302">
                  <c:v>2.6020000000000003</c:v>
                </c:pt>
                <c:pt idx="303">
                  <c:v>2.6040000000000005</c:v>
                </c:pt>
                <c:pt idx="304">
                  <c:v>2.6060000000000003</c:v>
                </c:pt>
                <c:pt idx="305">
                  <c:v>2.6080000000000005</c:v>
                </c:pt>
                <c:pt idx="306">
                  <c:v>2.6100000000000003</c:v>
                </c:pt>
                <c:pt idx="307">
                  <c:v>2.6120000000000005</c:v>
                </c:pt>
                <c:pt idx="308">
                  <c:v>2.6140000000000003</c:v>
                </c:pt>
                <c:pt idx="309">
                  <c:v>2.6160000000000005</c:v>
                </c:pt>
                <c:pt idx="310">
                  <c:v>2.6180000000000003</c:v>
                </c:pt>
                <c:pt idx="311">
                  <c:v>2.6200000000000006</c:v>
                </c:pt>
                <c:pt idx="312">
                  <c:v>2.6220000000000003</c:v>
                </c:pt>
                <c:pt idx="313">
                  <c:v>2.6240000000000006</c:v>
                </c:pt>
                <c:pt idx="314">
                  <c:v>2.6260000000000003</c:v>
                </c:pt>
                <c:pt idx="315">
                  <c:v>2.6280000000000006</c:v>
                </c:pt>
                <c:pt idx="316">
                  <c:v>2.6300000000000003</c:v>
                </c:pt>
                <c:pt idx="317">
                  <c:v>2.6320000000000006</c:v>
                </c:pt>
                <c:pt idx="318">
                  <c:v>2.6340000000000003</c:v>
                </c:pt>
                <c:pt idx="319">
                  <c:v>2.6360000000000006</c:v>
                </c:pt>
                <c:pt idx="320">
                  <c:v>2.6380000000000003</c:v>
                </c:pt>
                <c:pt idx="321">
                  <c:v>2.6400000000000006</c:v>
                </c:pt>
                <c:pt idx="322">
                  <c:v>2.6420000000000003</c:v>
                </c:pt>
                <c:pt idx="323">
                  <c:v>2.6440000000000006</c:v>
                </c:pt>
                <c:pt idx="324">
                  <c:v>2.6460000000000004</c:v>
                </c:pt>
                <c:pt idx="325">
                  <c:v>2.6480000000000006</c:v>
                </c:pt>
                <c:pt idx="326">
                  <c:v>2.6500000000000004</c:v>
                </c:pt>
                <c:pt idx="327">
                  <c:v>2.6520000000000006</c:v>
                </c:pt>
                <c:pt idx="328">
                  <c:v>2.6540000000000004</c:v>
                </c:pt>
                <c:pt idx="329">
                  <c:v>2.6560000000000006</c:v>
                </c:pt>
                <c:pt idx="330">
                  <c:v>2.6580000000000004</c:v>
                </c:pt>
                <c:pt idx="331">
                  <c:v>2.6600000000000006</c:v>
                </c:pt>
                <c:pt idx="332">
                  <c:v>2.6620000000000004</c:v>
                </c:pt>
                <c:pt idx="333">
                  <c:v>2.6640000000000006</c:v>
                </c:pt>
                <c:pt idx="334">
                  <c:v>2.6660000000000004</c:v>
                </c:pt>
                <c:pt idx="335">
                  <c:v>2.6680000000000006</c:v>
                </c:pt>
                <c:pt idx="336">
                  <c:v>2.6700000000000004</c:v>
                </c:pt>
                <c:pt idx="337">
                  <c:v>2.6720000000000006</c:v>
                </c:pt>
                <c:pt idx="338">
                  <c:v>2.6740000000000004</c:v>
                </c:pt>
                <c:pt idx="339">
                  <c:v>2.6760000000000006</c:v>
                </c:pt>
                <c:pt idx="340">
                  <c:v>2.6780000000000004</c:v>
                </c:pt>
                <c:pt idx="341">
                  <c:v>2.6800000000000006</c:v>
                </c:pt>
                <c:pt idx="342">
                  <c:v>2.6820000000000004</c:v>
                </c:pt>
                <c:pt idx="343">
                  <c:v>2.6840000000000006</c:v>
                </c:pt>
                <c:pt idx="344">
                  <c:v>2.6860000000000004</c:v>
                </c:pt>
                <c:pt idx="345">
                  <c:v>2.6880000000000006</c:v>
                </c:pt>
                <c:pt idx="346">
                  <c:v>2.6900000000000004</c:v>
                </c:pt>
                <c:pt idx="347">
                  <c:v>2.6920000000000006</c:v>
                </c:pt>
                <c:pt idx="348">
                  <c:v>2.6940000000000004</c:v>
                </c:pt>
                <c:pt idx="349">
                  <c:v>2.6960000000000006</c:v>
                </c:pt>
                <c:pt idx="350">
                  <c:v>2.6980000000000004</c:v>
                </c:pt>
                <c:pt idx="351">
                  <c:v>2.7000000000000006</c:v>
                </c:pt>
                <c:pt idx="352">
                  <c:v>2.7020000000000004</c:v>
                </c:pt>
                <c:pt idx="353">
                  <c:v>2.7040000000000006</c:v>
                </c:pt>
                <c:pt idx="354">
                  <c:v>2.7060000000000004</c:v>
                </c:pt>
                <c:pt idx="355">
                  <c:v>2.7080000000000006</c:v>
                </c:pt>
                <c:pt idx="356">
                  <c:v>2.7100000000000004</c:v>
                </c:pt>
                <c:pt idx="357">
                  <c:v>2.7120000000000006</c:v>
                </c:pt>
                <c:pt idx="358">
                  <c:v>2.7140000000000004</c:v>
                </c:pt>
                <c:pt idx="359">
                  <c:v>2.7160000000000006</c:v>
                </c:pt>
                <c:pt idx="360">
                  <c:v>2.7180000000000004</c:v>
                </c:pt>
                <c:pt idx="361">
                  <c:v>2.7200000000000006</c:v>
                </c:pt>
                <c:pt idx="362">
                  <c:v>2.7220000000000004</c:v>
                </c:pt>
                <c:pt idx="363">
                  <c:v>2.7240000000000006</c:v>
                </c:pt>
                <c:pt idx="364">
                  <c:v>2.7260000000000004</c:v>
                </c:pt>
                <c:pt idx="365">
                  <c:v>2.7280000000000006</c:v>
                </c:pt>
                <c:pt idx="366">
                  <c:v>2.7300000000000004</c:v>
                </c:pt>
                <c:pt idx="367">
                  <c:v>2.7320000000000007</c:v>
                </c:pt>
                <c:pt idx="368">
                  <c:v>2.7340000000000004</c:v>
                </c:pt>
                <c:pt idx="369">
                  <c:v>2.7360000000000007</c:v>
                </c:pt>
                <c:pt idx="370">
                  <c:v>2.7380000000000004</c:v>
                </c:pt>
                <c:pt idx="371">
                  <c:v>2.7400000000000007</c:v>
                </c:pt>
                <c:pt idx="372">
                  <c:v>2.7420000000000004</c:v>
                </c:pt>
                <c:pt idx="373">
                  <c:v>2.7440000000000007</c:v>
                </c:pt>
                <c:pt idx="374">
                  <c:v>2.7460000000000004</c:v>
                </c:pt>
                <c:pt idx="375">
                  <c:v>2.7480000000000007</c:v>
                </c:pt>
                <c:pt idx="376">
                  <c:v>2.7500000000000004</c:v>
                </c:pt>
                <c:pt idx="377">
                  <c:v>2.7520000000000007</c:v>
                </c:pt>
                <c:pt idx="378">
                  <c:v>2.7540000000000004</c:v>
                </c:pt>
                <c:pt idx="379">
                  <c:v>2.7560000000000007</c:v>
                </c:pt>
                <c:pt idx="380">
                  <c:v>2.7580000000000005</c:v>
                </c:pt>
                <c:pt idx="381">
                  <c:v>2.7600000000000007</c:v>
                </c:pt>
                <c:pt idx="382">
                  <c:v>2.7620000000000005</c:v>
                </c:pt>
                <c:pt idx="383">
                  <c:v>2.7640000000000007</c:v>
                </c:pt>
                <c:pt idx="384">
                  <c:v>2.7660000000000005</c:v>
                </c:pt>
                <c:pt idx="385">
                  <c:v>2.7680000000000007</c:v>
                </c:pt>
                <c:pt idx="386">
                  <c:v>2.7700000000000005</c:v>
                </c:pt>
                <c:pt idx="387">
                  <c:v>2.7720000000000007</c:v>
                </c:pt>
                <c:pt idx="388">
                  <c:v>2.7740000000000005</c:v>
                </c:pt>
                <c:pt idx="389">
                  <c:v>2.7760000000000007</c:v>
                </c:pt>
                <c:pt idx="390">
                  <c:v>2.7780000000000005</c:v>
                </c:pt>
                <c:pt idx="391">
                  <c:v>2.7800000000000007</c:v>
                </c:pt>
                <c:pt idx="392">
                  <c:v>2.7820000000000005</c:v>
                </c:pt>
                <c:pt idx="393">
                  <c:v>2.7840000000000007</c:v>
                </c:pt>
                <c:pt idx="394">
                  <c:v>2.7860000000000005</c:v>
                </c:pt>
                <c:pt idx="395">
                  <c:v>2.7880000000000007</c:v>
                </c:pt>
                <c:pt idx="396">
                  <c:v>2.7900000000000005</c:v>
                </c:pt>
                <c:pt idx="397">
                  <c:v>2.7920000000000007</c:v>
                </c:pt>
                <c:pt idx="398">
                  <c:v>2.7940000000000005</c:v>
                </c:pt>
                <c:pt idx="399">
                  <c:v>2.7960000000000007</c:v>
                </c:pt>
                <c:pt idx="400">
                  <c:v>2.7980000000000005</c:v>
                </c:pt>
                <c:pt idx="401">
                  <c:v>2.8000000000000007</c:v>
                </c:pt>
                <c:pt idx="402">
                  <c:v>2.8020000000000005</c:v>
                </c:pt>
                <c:pt idx="403">
                  <c:v>2.8040000000000007</c:v>
                </c:pt>
                <c:pt idx="404">
                  <c:v>2.8060000000000005</c:v>
                </c:pt>
                <c:pt idx="405">
                  <c:v>2.8080000000000007</c:v>
                </c:pt>
                <c:pt idx="406">
                  <c:v>2.8100000000000005</c:v>
                </c:pt>
                <c:pt idx="407">
                  <c:v>2.8120000000000007</c:v>
                </c:pt>
                <c:pt idx="408">
                  <c:v>2.8140000000000005</c:v>
                </c:pt>
                <c:pt idx="409">
                  <c:v>2.8160000000000007</c:v>
                </c:pt>
                <c:pt idx="410">
                  <c:v>2.8180000000000005</c:v>
                </c:pt>
                <c:pt idx="411">
                  <c:v>2.8200000000000007</c:v>
                </c:pt>
                <c:pt idx="412">
                  <c:v>2.8220000000000005</c:v>
                </c:pt>
                <c:pt idx="413">
                  <c:v>2.8240000000000007</c:v>
                </c:pt>
                <c:pt idx="414">
                  <c:v>2.8260000000000005</c:v>
                </c:pt>
                <c:pt idx="415">
                  <c:v>2.8280000000000007</c:v>
                </c:pt>
                <c:pt idx="416">
                  <c:v>2.8300000000000005</c:v>
                </c:pt>
                <c:pt idx="417">
                  <c:v>2.8320000000000007</c:v>
                </c:pt>
                <c:pt idx="418">
                  <c:v>2.8340000000000005</c:v>
                </c:pt>
                <c:pt idx="419">
                  <c:v>2.8360000000000007</c:v>
                </c:pt>
                <c:pt idx="420">
                  <c:v>2.8380000000000005</c:v>
                </c:pt>
                <c:pt idx="421">
                  <c:v>2.8400000000000007</c:v>
                </c:pt>
                <c:pt idx="422">
                  <c:v>2.8420000000000005</c:v>
                </c:pt>
                <c:pt idx="423">
                  <c:v>2.8440000000000007</c:v>
                </c:pt>
                <c:pt idx="424">
                  <c:v>2.8460000000000005</c:v>
                </c:pt>
                <c:pt idx="425">
                  <c:v>2.8480000000000008</c:v>
                </c:pt>
                <c:pt idx="426">
                  <c:v>2.8500000000000005</c:v>
                </c:pt>
                <c:pt idx="427">
                  <c:v>2.8520000000000008</c:v>
                </c:pt>
                <c:pt idx="428">
                  <c:v>2.8540000000000005</c:v>
                </c:pt>
                <c:pt idx="429">
                  <c:v>2.8560000000000008</c:v>
                </c:pt>
                <c:pt idx="430">
                  <c:v>2.8580000000000005</c:v>
                </c:pt>
                <c:pt idx="431">
                  <c:v>2.8600000000000008</c:v>
                </c:pt>
                <c:pt idx="432">
                  <c:v>2.8620000000000005</c:v>
                </c:pt>
                <c:pt idx="433">
                  <c:v>2.8640000000000008</c:v>
                </c:pt>
                <c:pt idx="434">
                  <c:v>2.8660000000000005</c:v>
                </c:pt>
                <c:pt idx="435">
                  <c:v>2.8680000000000008</c:v>
                </c:pt>
                <c:pt idx="436">
                  <c:v>2.8700000000000006</c:v>
                </c:pt>
                <c:pt idx="437">
                  <c:v>2.8720000000000008</c:v>
                </c:pt>
                <c:pt idx="438">
                  <c:v>2.8740000000000006</c:v>
                </c:pt>
                <c:pt idx="439">
                  <c:v>2.8760000000000008</c:v>
                </c:pt>
                <c:pt idx="440">
                  <c:v>2.8780000000000006</c:v>
                </c:pt>
                <c:pt idx="441">
                  <c:v>2.8800000000000008</c:v>
                </c:pt>
                <c:pt idx="442">
                  <c:v>2.8820000000000006</c:v>
                </c:pt>
                <c:pt idx="443">
                  <c:v>2.8840000000000008</c:v>
                </c:pt>
                <c:pt idx="444">
                  <c:v>2.8860000000000006</c:v>
                </c:pt>
                <c:pt idx="445">
                  <c:v>2.8880000000000008</c:v>
                </c:pt>
                <c:pt idx="446">
                  <c:v>2.8900000000000006</c:v>
                </c:pt>
                <c:pt idx="447">
                  <c:v>2.8920000000000008</c:v>
                </c:pt>
                <c:pt idx="448">
                  <c:v>2.8940000000000006</c:v>
                </c:pt>
                <c:pt idx="449">
                  <c:v>2.8960000000000008</c:v>
                </c:pt>
                <c:pt idx="450">
                  <c:v>2.8980000000000006</c:v>
                </c:pt>
                <c:pt idx="451">
                  <c:v>2.9000000000000008</c:v>
                </c:pt>
                <c:pt idx="452">
                  <c:v>2.9020000000000006</c:v>
                </c:pt>
                <c:pt idx="453">
                  <c:v>2.9040000000000008</c:v>
                </c:pt>
                <c:pt idx="454">
                  <c:v>2.9060000000000006</c:v>
                </c:pt>
                <c:pt idx="455">
                  <c:v>2.9080000000000008</c:v>
                </c:pt>
                <c:pt idx="456">
                  <c:v>2.9100000000000006</c:v>
                </c:pt>
                <c:pt idx="457">
                  <c:v>2.9120000000000008</c:v>
                </c:pt>
                <c:pt idx="458">
                  <c:v>2.9140000000000006</c:v>
                </c:pt>
                <c:pt idx="459">
                  <c:v>2.9160000000000008</c:v>
                </c:pt>
                <c:pt idx="460">
                  <c:v>2.9180000000000006</c:v>
                </c:pt>
                <c:pt idx="461">
                  <c:v>2.9200000000000008</c:v>
                </c:pt>
                <c:pt idx="462">
                  <c:v>2.9220000000000006</c:v>
                </c:pt>
                <c:pt idx="463">
                  <c:v>2.9240000000000008</c:v>
                </c:pt>
                <c:pt idx="464">
                  <c:v>2.9260000000000006</c:v>
                </c:pt>
                <c:pt idx="465">
                  <c:v>2.9280000000000008</c:v>
                </c:pt>
                <c:pt idx="466">
                  <c:v>2.9300000000000006</c:v>
                </c:pt>
                <c:pt idx="467">
                  <c:v>2.9320000000000008</c:v>
                </c:pt>
                <c:pt idx="468">
                  <c:v>2.9340000000000006</c:v>
                </c:pt>
                <c:pt idx="469">
                  <c:v>2.9360000000000008</c:v>
                </c:pt>
                <c:pt idx="470">
                  <c:v>2.9380000000000006</c:v>
                </c:pt>
                <c:pt idx="471">
                  <c:v>2.9400000000000008</c:v>
                </c:pt>
                <c:pt idx="472">
                  <c:v>2.9420000000000006</c:v>
                </c:pt>
                <c:pt idx="473">
                  <c:v>2.9440000000000008</c:v>
                </c:pt>
                <c:pt idx="474">
                  <c:v>2.9460000000000006</c:v>
                </c:pt>
                <c:pt idx="475">
                  <c:v>2.9480000000000008</c:v>
                </c:pt>
                <c:pt idx="476">
                  <c:v>2.9500000000000006</c:v>
                </c:pt>
                <c:pt idx="477">
                  <c:v>2.9520000000000008</c:v>
                </c:pt>
                <c:pt idx="478">
                  <c:v>2.9540000000000006</c:v>
                </c:pt>
                <c:pt idx="479">
                  <c:v>2.9560000000000008</c:v>
                </c:pt>
                <c:pt idx="480">
                  <c:v>2.9580000000000006</c:v>
                </c:pt>
                <c:pt idx="481">
                  <c:v>2.9600000000000009</c:v>
                </c:pt>
                <c:pt idx="482">
                  <c:v>2.9620000000000006</c:v>
                </c:pt>
                <c:pt idx="483">
                  <c:v>2.9640000000000009</c:v>
                </c:pt>
                <c:pt idx="484">
                  <c:v>2.9660000000000006</c:v>
                </c:pt>
                <c:pt idx="485">
                  <c:v>2.9680000000000009</c:v>
                </c:pt>
                <c:pt idx="486">
                  <c:v>2.9700000000000006</c:v>
                </c:pt>
                <c:pt idx="487">
                  <c:v>2.9720000000000009</c:v>
                </c:pt>
                <c:pt idx="488">
                  <c:v>2.9740000000000006</c:v>
                </c:pt>
                <c:pt idx="489">
                  <c:v>2.9760000000000009</c:v>
                </c:pt>
                <c:pt idx="490">
                  <c:v>2.9780000000000006</c:v>
                </c:pt>
                <c:pt idx="491">
                  <c:v>2.9800000000000009</c:v>
                </c:pt>
                <c:pt idx="492">
                  <c:v>2.9820000000000007</c:v>
                </c:pt>
                <c:pt idx="493">
                  <c:v>2.9840000000000009</c:v>
                </c:pt>
                <c:pt idx="494">
                  <c:v>2.9860000000000007</c:v>
                </c:pt>
                <c:pt idx="495">
                  <c:v>2.9880000000000009</c:v>
                </c:pt>
                <c:pt idx="496">
                  <c:v>2.9900000000000007</c:v>
                </c:pt>
                <c:pt idx="497">
                  <c:v>2.9920000000000009</c:v>
                </c:pt>
                <c:pt idx="498">
                  <c:v>2.9940000000000007</c:v>
                </c:pt>
                <c:pt idx="499">
                  <c:v>2.9960000000000009</c:v>
                </c:pt>
                <c:pt idx="500">
                  <c:v>2.9980000000000007</c:v>
                </c:pt>
                <c:pt idx="501">
                  <c:v>3.0000000000000009</c:v>
                </c:pt>
                <c:pt idx="502">
                  <c:v>3.0020000000000007</c:v>
                </c:pt>
                <c:pt idx="503">
                  <c:v>3.0040000000000004</c:v>
                </c:pt>
                <c:pt idx="504">
                  <c:v>3.0060000000000007</c:v>
                </c:pt>
                <c:pt idx="505">
                  <c:v>3.0080000000000009</c:v>
                </c:pt>
                <c:pt idx="506">
                  <c:v>3.0100000000000007</c:v>
                </c:pt>
                <c:pt idx="507">
                  <c:v>3.0120000000000005</c:v>
                </c:pt>
                <c:pt idx="508">
                  <c:v>3.0140000000000007</c:v>
                </c:pt>
                <c:pt idx="509">
                  <c:v>3.0160000000000009</c:v>
                </c:pt>
                <c:pt idx="510">
                  <c:v>3.0180000000000007</c:v>
                </c:pt>
                <c:pt idx="511">
                  <c:v>3.0200000000000005</c:v>
                </c:pt>
                <c:pt idx="512">
                  <c:v>3.0220000000000007</c:v>
                </c:pt>
                <c:pt idx="513">
                  <c:v>3.0240000000000009</c:v>
                </c:pt>
                <c:pt idx="514">
                  <c:v>3.0260000000000007</c:v>
                </c:pt>
                <c:pt idx="515">
                  <c:v>3.0280000000000005</c:v>
                </c:pt>
                <c:pt idx="516">
                  <c:v>3.0300000000000007</c:v>
                </c:pt>
                <c:pt idx="517">
                  <c:v>3.0320000000000009</c:v>
                </c:pt>
                <c:pt idx="518">
                  <c:v>3.0340000000000007</c:v>
                </c:pt>
                <c:pt idx="519">
                  <c:v>3.0360000000000005</c:v>
                </c:pt>
                <c:pt idx="520">
                  <c:v>3.0380000000000007</c:v>
                </c:pt>
                <c:pt idx="521">
                  <c:v>3.0400000000000009</c:v>
                </c:pt>
                <c:pt idx="522">
                  <c:v>3.0420000000000007</c:v>
                </c:pt>
                <c:pt idx="523">
                  <c:v>3.0440000000000005</c:v>
                </c:pt>
                <c:pt idx="524">
                  <c:v>3.0460000000000007</c:v>
                </c:pt>
                <c:pt idx="525">
                  <c:v>3.0480000000000009</c:v>
                </c:pt>
                <c:pt idx="526">
                  <c:v>3.0500000000000007</c:v>
                </c:pt>
                <c:pt idx="527">
                  <c:v>3.0520000000000005</c:v>
                </c:pt>
                <c:pt idx="528">
                  <c:v>3.0540000000000007</c:v>
                </c:pt>
                <c:pt idx="529">
                  <c:v>3.0560000000000009</c:v>
                </c:pt>
                <c:pt idx="530">
                  <c:v>3.0580000000000007</c:v>
                </c:pt>
                <c:pt idx="531">
                  <c:v>3.0600000000000005</c:v>
                </c:pt>
                <c:pt idx="532">
                  <c:v>3.0620000000000007</c:v>
                </c:pt>
                <c:pt idx="533">
                  <c:v>3.0640000000000009</c:v>
                </c:pt>
                <c:pt idx="534">
                  <c:v>3.0660000000000007</c:v>
                </c:pt>
                <c:pt idx="535">
                  <c:v>3.0680000000000005</c:v>
                </c:pt>
                <c:pt idx="536">
                  <c:v>3.0700000000000007</c:v>
                </c:pt>
                <c:pt idx="537">
                  <c:v>3.072000000000001</c:v>
                </c:pt>
                <c:pt idx="538">
                  <c:v>3.0740000000000007</c:v>
                </c:pt>
                <c:pt idx="539">
                  <c:v>3.0760000000000005</c:v>
                </c:pt>
                <c:pt idx="540">
                  <c:v>3.0780000000000007</c:v>
                </c:pt>
                <c:pt idx="541">
                  <c:v>3.080000000000001</c:v>
                </c:pt>
                <c:pt idx="542">
                  <c:v>3.0820000000000007</c:v>
                </c:pt>
                <c:pt idx="543">
                  <c:v>3.0840000000000005</c:v>
                </c:pt>
                <c:pt idx="544">
                  <c:v>3.0860000000000007</c:v>
                </c:pt>
                <c:pt idx="545">
                  <c:v>3.088000000000001</c:v>
                </c:pt>
                <c:pt idx="546">
                  <c:v>3.0900000000000007</c:v>
                </c:pt>
                <c:pt idx="547">
                  <c:v>3.0920000000000005</c:v>
                </c:pt>
                <c:pt idx="548">
                  <c:v>3.0940000000000007</c:v>
                </c:pt>
                <c:pt idx="549">
                  <c:v>3.096000000000001</c:v>
                </c:pt>
                <c:pt idx="550">
                  <c:v>3.0980000000000008</c:v>
                </c:pt>
                <c:pt idx="551">
                  <c:v>3.1000000000000005</c:v>
                </c:pt>
                <c:pt idx="552">
                  <c:v>3.1020000000000008</c:v>
                </c:pt>
                <c:pt idx="553">
                  <c:v>3.104000000000001</c:v>
                </c:pt>
                <c:pt idx="554">
                  <c:v>3.1060000000000008</c:v>
                </c:pt>
                <c:pt idx="555">
                  <c:v>3.1080000000000005</c:v>
                </c:pt>
                <c:pt idx="556">
                  <c:v>3.1100000000000008</c:v>
                </c:pt>
                <c:pt idx="557">
                  <c:v>3.112000000000001</c:v>
                </c:pt>
                <c:pt idx="558">
                  <c:v>3.1140000000000008</c:v>
                </c:pt>
                <c:pt idx="559">
                  <c:v>3.1160000000000005</c:v>
                </c:pt>
                <c:pt idx="560">
                  <c:v>3.1180000000000008</c:v>
                </c:pt>
                <c:pt idx="561">
                  <c:v>3.120000000000001</c:v>
                </c:pt>
                <c:pt idx="562">
                  <c:v>3.1220000000000008</c:v>
                </c:pt>
                <c:pt idx="563">
                  <c:v>3.1240000000000006</c:v>
                </c:pt>
                <c:pt idx="564">
                  <c:v>3.1260000000000008</c:v>
                </c:pt>
                <c:pt idx="565">
                  <c:v>3.128000000000001</c:v>
                </c:pt>
                <c:pt idx="566">
                  <c:v>3.1300000000000008</c:v>
                </c:pt>
                <c:pt idx="567">
                  <c:v>3.1320000000000006</c:v>
                </c:pt>
                <c:pt idx="568">
                  <c:v>3.1340000000000008</c:v>
                </c:pt>
                <c:pt idx="569">
                  <c:v>3.136000000000001</c:v>
                </c:pt>
                <c:pt idx="570">
                  <c:v>3.1380000000000008</c:v>
                </c:pt>
                <c:pt idx="571">
                  <c:v>3.1400000000000006</c:v>
                </c:pt>
                <c:pt idx="572">
                  <c:v>3.1420000000000008</c:v>
                </c:pt>
                <c:pt idx="573">
                  <c:v>3.144000000000001</c:v>
                </c:pt>
                <c:pt idx="574">
                  <c:v>3.1460000000000008</c:v>
                </c:pt>
                <c:pt idx="575">
                  <c:v>3.1480000000000006</c:v>
                </c:pt>
                <c:pt idx="576">
                  <c:v>3.1500000000000008</c:v>
                </c:pt>
                <c:pt idx="577">
                  <c:v>3.152000000000001</c:v>
                </c:pt>
                <c:pt idx="578">
                  <c:v>3.1540000000000008</c:v>
                </c:pt>
                <c:pt idx="579">
                  <c:v>3.1560000000000006</c:v>
                </c:pt>
                <c:pt idx="580">
                  <c:v>3.1580000000000008</c:v>
                </c:pt>
                <c:pt idx="581">
                  <c:v>3.160000000000001</c:v>
                </c:pt>
                <c:pt idx="582">
                  <c:v>3.1620000000000008</c:v>
                </c:pt>
                <c:pt idx="583">
                  <c:v>3.1640000000000006</c:v>
                </c:pt>
                <c:pt idx="584">
                  <c:v>3.1660000000000008</c:v>
                </c:pt>
                <c:pt idx="585">
                  <c:v>3.168000000000001</c:v>
                </c:pt>
                <c:pt idx="586">
                  <c:v>3.1700000000000008</c:v>
                </c:pt>
                <c:pt idx="587">
                  <c:v>3.1720000000000006</c:v>
                </c:pt>
                <c:pt idx="588">
                  <c:v>3.1740000000000008</c:v>
                </c:pt>
                <c:pt idx="589">
                  <c:v>3.176000000000001</c:v>
                </c:pt>
                <c:pt idx="590">
                  <c:v>3.1780000000000008</c:v>
                </c:pt>
                <c:pt idx="591">
                  <c:v>3.1800000000000006</c:v>
                </c:pt>
                <c:pt idx="592">
                  <c:v>3.1820000000000008</c:v>
                </c:pt>
                <c:pt idx="593">
                  <c:v>3.1840000000000011</c:v>
                </c:pt>
                <c:pt idx="594">
                  <c:v>3.1860000000000008</c:v>
                </c:pt>
                <c:pt idx="595">
                  <c:v>3.1880000000000006</c:v>
                </c:pt>
                <c:pt idx="596">
                  <c:v>3.1900000000000008</c:v>
                </c:pt>
                <c:pt idx="597">
                  <c:v>3.1920000000000011</c:v>
                </c:pt>
                <c:pt idx="598">
                  <c:v>3.1940000000000008</c:v>
                </c:pt>
                <c:pt idx="599">
                  <c:v>3.1960000000000006</c:v>
                </c:pt>
                <c:pt idx="600">
                  <c:v>3.1980000000000008</c:v>
                </c:pt>
                <c:pt idx="601">
                  <c:v>3.2000000000000011</c:v>
                </c:pt>
                <c:pt idx="602">
                  <c:v>3.2020000000000008</c:v>
                </c:pt>
                <c:pt idx="603">
                  <c:v>3.2040000000000006</c:v>
                </c:pt>
                <c:pt idx="604">
                  <c:v>3.2060000000000008</c:v>
                </c:pt>
                <c:pt idx="605">
                  <c:v>3.2080000000000011</c:v>
                </c:pt>
                <c:pt idx="606">
                  <c:v>3.2100000000000009</c:v>
                </c:pt>
                <c:pt idx="607">
                  <c:v>3.2120000000000006</c:v>
                </c:pt>
                <c:pt idx="608">
                  <c:v>3.2140000000000009</c:v>
                </c:pt>
                <c:pt idx="609">
                  <c:v>3.2160000000000011</c:v>
                </c:pt>
                <c:pt idx="610">
                  <c:v>3.2180000000000009</c:v>
                </c:pt>
                <c:pt idx="611">
                  <c:v>3.2200000000000006</c:v>
                </c:pt>
                <c:pt idx="612">
                  <c:v>3.2220000000000009</c:v>
                </c:pt>
                <c:pt idx="613">
                  <c:v>3.2240000000000011</c:v>
                </c:pt>
                <c:pt idx="614">
                  <c:v>3.2260000000000009</c:v>
                </c:pt>
                <c:pt idx="615">
                  <c:v>3.2280000000000006</c:v>
                </c:pt>
                <c:pt idx="616">
                  <c:v>3.2300000000000009</c:v>
                </c:pt>
                <c:pt idx="617">
                  <c:v>3.2320000000000011</c:v>
                </c:pt>
                <c:pt idx="618">
                  <c:v>3.2340000000000009</c:v>
                </c:pt>
                <c:pt idx="619">
                  <c:v>3.2360000000000007</c:v>
                </c:pt>
                <c:pt idx="620">
                  <c:v>3.2380000000000009</c:v>
                </c:pt>
                <c:pt idx="621">
                  <c:v>3.2400000000000011</c:v>
                </c:pt>
                <c:pt idx="622">
                  <c:v>3.2420000000000009</c:v>
                </c:pt>
                <c:pt idx="623">
                  <c:v>3.2440000000000007</c:v>
                </c:pt>
                <c:pt idx="624">
                  <c:v>3.2460000000000009</c:v>
                </c:pt>
                <c:pt idx="625">
                  <c:v>3.2480000000000011</c:v>
                </c:pt>
                <c:pt idx="626">
                  <c:v>3.2500000000000009</c:v>
                </c:pt>
                <c:pt idx="627">
                  <c:v>3.2520000000000007</c:v>
                </c:pt>
                <c:pt idx="628">
                  <c:v>3.2540000000000009</c:v>
                </c:pt>
                <c:pt idx="629">
                  <c:v>3.2560000000000011</c:v>
                </c:pt>
                <c:pt idx="630">
                  <c:v>3.2580000000000009</c:v>
                </c:pt>
                <c:pt idx="631">
                  <c:v>3.2600000000000007</c:v>
                </c:pt>
                <c:pt idx="632">
                  <c:v>3.2620000000000009</c:v>
                </c:pt>
                <c:pt idx="633">
                  <c:v>3.2640000000000011</c:v>
                </c:pt>
                <c:pt idx="634">
                  <c:v>3.2660000000000009</c:v>
                </c:pt>
                <c:pt idx="635">
                  <c:v>3.2680000000000007</c:v>
                </c:pt>
                <c:pt idx="636">
                  <c:v>3.2700000000000009</c:v>
                </c:pt>
                <c:pt idx="637">
                  <c:v>3.2720000000000011</c:v>
                </c:pt>
                <c:pt idx="638">
                  <c:v>3.2740000000000009</c:v>
                </c:pt>
                <c:pt idx="639">
                  <c:v>3.2760000000000007</c:v>
                </c:pt>
                <c:pt idx="640">
                  <c:v>3.2780000000000009</c:v>
                </c:pt>
                <c:pt idx="641">
                  <c:v>3.2800000000000011</c:v>
                </c:pt>
                <c:pt idx="642">
                  <c:v>3.2820000000000009</c:v>
                </c:pt>
                <c:pt idx="643">
                  <c:v>3.2840000000000007</c:v>
                </c:pt>
                <c:pt idx="644">
                  <c:v>3.2860000000000009</c:v>
                </c:pt>
                <c:pt idx="645">
                  <c:v>3.2880000000000011</c:v>
                </c:pt>
                <c:pt idx="646">
                  <c:v>3.2900000000000009</c:v>
                </c:pt>
                <c:pt idx="647">
                  <c:v>3.2920000000000007</c:v>
                </c:pt>
                <c:pt idx="648">
                  <c:v>3.2940000000000009</c:v>
                </c:pt>
                <c:pt idx="649">
                  <c:v>3.2960000000000012</c:v>
                </c:pt>
                <c:pt idx="650">
                  <c:v>3.2980000000000009</c:v>
                </c:pt>
                <c:pt idx="651">
                  <c:v>3.3000000000000007</c:v>
                </c:pt>
                <c:pt idx="652">
                  <c:v>3.3020000000000009</c:v>
                </c:pt>
                <c:pt idx="653">
                  <c:v>3.3040000000000012</c:v>
                </c:pt>
                <c:pt idx="654">
                  <c:v>3.3060000000000009</c:v>
                </c:pt>
                <c:pt idx="655">
                  <c:v>3.3080000000000007</c:v>
                </c:pt>
                <c:pt idx="656">
                  <c:v>3.3100000000000009</c:v>
                </c:pt>
                <c:pt idx="657">
                  <c:v>3.3120000000000012</c:v>
                </c:pt>
                <c:pt idx="658">
                  <c:v>3.3140000000000009</c:v>
                </c:pt>
                <c:pt idx="659">
                  <c:v>3.3160000000000007</c:v>
                </c:pt>
                <c:pt idx="660">
                  <c:v>3.3180000000000009</c:v>
                </c:pt>
                <c:pt idx="661">
                  <c:v>3.3200000000000012</c:v>
                </c:pt>
                <c:pt idx="662">
                  <c:v>3.322000000000001</c:v>
                </c:pt>
                <c:pt idx="663">
                  <c:v>3.3240000000000007</c:v>
                </c:pt>
                <c:pt idx="664">
                  <c:v>3.326000000000001</c:v>
                </c:pt>
                <c:pt idx="665">
                  <c:v>3.3280000000000012</c:v>
                </c:pt>
                <c:pt idx="666">
                  <c:v>3.330000000000001</c:v>
                </c:pt>
                <c:pt idx="667">
                  <c:v>3.3320000000000007</c:v>
                </c:pt>
                <c:pt idx="668">
                  <c:v>3.334000000000001</c:v>
                </c:pt>
                <c:pt idx="669">
                  <c:v>3.3360000000000012</c:v>
                </c:pt>
                <c:pt idx="670">
                  <c:v>3.338000000000001</c:v>
                </c:pt>
                <c:pt idx="671">
                  <c:v>3.3400000000000007</c:v>
                </c:pt>
                <c:pt idx="672">
                  <c:v>3.342000000000001</c:v>
                </c:pt>
                <c:pt idx="673">
                  <c:v>3.3440000000000012</c:v>
                </c:pt>
                <c:pt idx="674">
                  <c:v>3.346000000000001</c:v>
                </c:pt>
                <c:pt idx="675">
                  <c:v>3.3480000000000008</c:v>
                </c:pt>
                <c:pt idx="676">
                  <c:v>3.350000000000001</c:v>
                </c:pt>
                <c:pt idx="677">
                  <c:v>3.3520000000000012</c:v>
                </c:pt>
                <c:pt idx="678">
                  <c:v>3.354000000000001</c:v>
                </c:pt>
                <c:pt idx="679">
                  <c:v>3.3560000000000008</c:v>
                </c:pt>
                <c:pt idx="680">
                  <c:v>3.358000000000001</c:v>
                </c:pt>
                <c:pt idx="681">
                  <c:v>3.3600000000000012</c:v>
                </c:pt>
                <c:pt idx="682">
                  <c:v>3.362000000000001</c:v>
                </c:pt>
                <c:pt idx="683">
                  <c:v>3.3640000000000008</c:v>
                </c:pt>
                <c:pt idx="684">
                  <c:v>3.366000000000001</c:v>
                </c:pt>
                <c:pt idx="685">
                  <c:v>3.3680000000000012</c:v>
                </c:pt>
                <c:pt idx="686">
                  <c:v>3.370000000000001</c:v>
                </c:pt>
                <c:pt idx="687">
                  <c:v>3.3720000000000008</c:v>
                </c:pt>
                <c:pt idx="688">
                  <c:v>3.374000000000001</c:v>
                </c:pt>
                <c:pt idx="689">
                  <c:v>3.3760000000000012</c:v>
                </c:pt>
                <c:pt idx="690">
                  <c:v>3.378000000000001</c:v>
                </c:pt>
                <c:pt idx="691">
                  <c:v>3.3800000000000008</c:v>
                </c:pt>
                <c:pt idx="692">
                  <c:v>3.382000000000001</c:v>
                </c:pt>
                <c:pt idx="693">
                  <c:v>3.3840000000000012</c:v>
                </c:pt>
                <c:pt idx="694">
                  <c:v>3.386000000000001</c:v>
                </c:pt>
                <c:pt idx="695">
                  <c:v>3.3880000000000008</c:v>
                </c:pt>
                <c:pt idx="696">
                  <c:v>3.390000000000001</c:v>
                </c:pt>
                <c:pt idx="697">
                  <c:v>3.3920000000000012</c:v>
                </c:pt>
                <c:pt idx="698">
                  <c:v>3.394000000000001</c:v>
                </c:pt>
                <c:pt idx="699">
                  <c:v>3.3960000000000008</c:v>
                </c:pt>
                <c:pt idx="700">
                  <c:v>3.398000000000001</c:v>
                </c:pt>
                <c:pt idx="701">
                  <c:v>3.4000000000000012</c:v>
                </c:pt>
                <c:pt idx="702">
                  <c:v>3.402000000000001</c:v>
                </c:pt>
                <c:pt idx="703">
                  <c:v>3.4040000000000008</c:v>
                </c:pt>
                <c:pt idx="704">
                  <c:v>3.406000000000001</c:v>
                </c:pt>
                <c:pt idx="705">
                  <c:v>3.4080000000000013</c:v>
                </c:pt>
                <c:pt idx="706">
                  <c:v>3.410000000000001</c:v>
                </c:pt>
                <c:pt idx="707">
                  <c:v>3.4120000000000008</c:v>
                </c:pt>
                <c:pt idx="708">
                  <c:v>3.414000000000001</c:v>
                </c:pt>
                <c:pt idx="709">
                  <c:v>3.4160000000000013</c:v>
                </c:pt>
                <c:pt idx="710">
                  <c:v>3.418000000000001</c:v>
                </c:pt>
                <c:pt idx="711">
                  <c:v>3.4200000000000008</c:v>
                </c:pt>
                <c:pt idx="712">
                  <c:v>3.422000000000001</c:v>
                </c:pt>
                <c:pt idx="713">
                  <c:v>3.4240000000000013</c:v>
                </c:pt>
                <c:pt idx="714">
                  <c:v>3.426000000000001</c:v>
                </c:pt>
                <c:pt idx="715">
                  <c:v>3.4280000000000008</c:v>
                </c:pt>
                <c:pt idx="716">
                  <c:v>3.430000000000001</c:v>
                </c:pt>
                <c:pt idx="717">
                  <c:v>3.4320000000000013</c:v>
                </c:pt>
                <c:pt idx="718">
                  <c:v>3.4340000000000011</c:v>
                </c:pt>
                <c:pt idx="719">
                  <c:v>3.4360000000000008</c:v>
                </c:pt>
                <c:pt idx="720">
                  <c:v>3.4380000000000011</c:v>
                </c:pt>
                <c:pt idx="721">
                  <c:v>3.4400000000000013</c:v>
                </c:pt>
                <c:pt idx="722">
                  <c:v>3.4420000000000011</c:v>
                </c:pt>
                <c:pt idx="723">
                  <c:v>3.4440000000000008</c:v>
                </c:pt>
                <c:pt idx="724">
                  <c:v>3.4460000000000011</c:v>
                </c:pt>
                <c:pt idx="725">
                  <c:v>3.4480000000000013</c:v>
                </c:pt>
                <c:pt idx="726">
                  <c:v>3.4500000000000011</c:v>
                </c:pt>
                <c:pt idx="727">
                  <c:v>3.4520000000000008</c:v>
                </c:pt>
                <c:pt idx="728">
                  <c:v>3.4540000000000011</c:v>
                </c:pt>
                <c:pt idx="729">
                  <c:v>3.4560000000000013</c:v>
                </c:pt>
                <c:pt idx="730">
                  <c:v>3.4580000000000011</c:v>
                </c:pt>
                <c:pt idx="731">
                  <c:v>3.4600000000000009</c:v>
                </c:pt>
                <c:pt idx="732">
                  <c:v>3.4620000000000011</c:v>
                </c:pt>
                <c:pt idx="733">
                  <c:v>3.4640000000000013</c:v>
                </c:pt>
                <c:pt idx="734">
                  <c:v>3.4660000000000011</c:v>
                </c:pt>
                <c:pt idx="735">
                  <c:v>3.4680000000000009</c:v>
                </c:pt>
                <c:pt idx="736">
                  <c:v>3.4700000000000011</c:v>
                </c:pt>
                <c:pt idx="737">
                  <c:v>3.4720000000000013</c:v>
                </c:pt>
                <c:pt idx="738">
                  <c:v>3.4740000000000011</c:v>
                </c:pt>
                <c:pt idx="739">
                  <c:v>3.4760000000000009</c:v>
                </c:pt>
                <c:pt idx="740">
                  <c:v>3.4780000000000011</c:v>
                </c:pt>
                <c:pt idx="741">
                  <c:v>3.4800000000000013</c:v>
                </c:pt>
                <c:pt idx="742">
                  <c:v>3.4820000000000011</c:v>
                </c:pt>
                <c:pt idx="743">
                  <c:v>3.4840000000000009</c:v>
                </c:pt>
                <c:pt idx="744">
                  <c:v>3.4860000000000011</c:v>
                </c:pt>
                <c:pt idx="745">
                  <c:v>3.4880000000000013</c:v>
                </c:pt>
                <c:pt idx="746">
                  <c:v>3.4900000000000011</c:v>
                </c:pt>
                <c:pt idx="747">
                  <c:v>3.4920000000000009</c:v>
                </c:pt>
                <c:pt idx="748">
                  <c:v>3.4940000000000011</c:v>
                </c:pt>
                <c:pt idx="749">
                  <c:v>3.4960000000000013</c:v>
                </c:pt>
                <c:pt idx="750">
                  <c:v>3.4980000000000011</c:v>
                </c:pt>
                <c:pt idx="751">
                  <c:v>3.5000000000000009</c:v>
                </c:pt>
                <c:pt idx="752">
                  <c:v>3.5020000000000011</c:v>
                </c:pt>
                <c:pt idx="753">
                  <c:v>3.5040000000000013</c:v>
                </c:pt>
                <c:pt idx="754">
                  <c:v>3.5060000000000011</c:v>
                </c:pt>
                <c:pt idx="755">
                  <c:v>3.5080000000000009</c:v>
                </c:pt>
                <c:pt idx="756">
                  <c:v>3.5100000000000011</c:v>
                </c:pt>
                <c:pt idx="757">
                  <c:v>3.5120000000000013</c:v>
                </c:pt>
                <c:pt idx="758">
                  <c:v>3.5140000000000011</c:v>
                </c:pt>
                <c:pt idx="759">
                  <c:v>3.5160000000000009</c:v>
                </c:pt>
                <c:pt idx="760">
                  <c:v>3.5180000000000011</c:v>
                </c:pt>
                <c:pt idx="761">
                  <c:v>3.5200000000000014</c:v>
                </c:pt>
                <c:pt idx="762">
                  <c:v>3.5220000000000011</c:v>
                </c:pt>
                <c:pt idx="763">
                  <c:v>3.5240000000000009</c:v>
                </c:pt>
                <c:pt idx="764">
                  <c:v>3.5260000000000011</c:v>
                </c:pt>
                <c:pt idx="765">
                  <c:v>3.5280000000000014</c:v>
                </c:pt>
                <c:pt idx="766">
                  <c:v>3.5300000000000011</c:v>
                </c:pt>
                <c:pt idx="767">
                  <c:v>3.5320000000000009</c:v>
                </c:pt>
                <c:pt idx="768">
                  <c:v>3.5340000000000011</c:v>
                </c:pt>
                <c:pt idx="769">
                  <c:v>3.5360000000000014</c:v>
                </c:pt>
                <c:pt idx="770">
                  <c:v>3.5380000000000011</c:v>
                </c:pt>
                <c:pt idx="771">
                  <c:v>3.5400000000000009</c:v>
                </c:pt>
                <c:pt idx="772">
                  <c:v>3.5420000000000011</c:v>
                </c:pt>
                <c:pt idx="773">
                  <c:v>3.5440000000000014</c:v>
                </c:pt>
                <c:pt idx="774">
                  <c:v>3.5460000000000012</c:v>
                </c:pt>
                <c:pt idx="775">
                  <c:v>3.5480000000000009</c:v>
                </c:pt>
                <c:pt idx="776">
                  <c:v>3.5500000000000012</c:v>
                </c:pt>
                <c:pt idx="777">
                  <c:v>3.5520000000000014</c:v>
                </c:pt>
                <c:pt idx="778">
                  <c:v>3.5540000000000012</c:v>
                </c:pt>
                <c:pt idx="779">
                  <c:v>3.5560000000000009</c:v>
                </c:pt>
                <c:pt idx="780">
                  <c:v>3.5580000000000012</c:v>
                </c:pt>
                <c:pt idx="781">
                  <c:v>3.5600000000000014</c:v>
                </c:pt>
                <c:pt idx="782">
                  <c:v>3.5620000000000012</c:v>
                </c:pt>
                <c:pt idx="783">
                  <c:v>3.5640000000000009</c:v>
                </c:pt>
                <c:pt idx="784">
                  <c:v>3.5660000000000012</c:v>
                </c:pt>
                <c:pt idx="785">
                  <c:v>3.5680000000000014</c:v>
                </c:pt>
                <c:pt idx="786">
                  <c:v>3.5700000000000012</c:v>
                </c:pt>
                <c:pt idx="787">
                  <c:v>3.572000000000001</c:v>
                </c:pt>
                <c:pt idx="788">
                  <c:v>3.5740000000000012</c:v>
                </c:pt>
                <c:pt idx="789">
                  <c:v>3.5760000000000014</c:v>
                </c:pt>
                <c:pt idx="790">
                  <c:v>3.5780000000000012</c:v>
                </c:pt>
                <c:pt idx="791">
                  <c:v>3.580000000000001</c:v>
                </c:pt>
                <c:pt idx="792">
                  <c:v>3.5820000000000012</c:v>
                </c:pt>
                <c:pt idx="793">
                  <c:v>3.5840000000000014</c:v>
                </c:pt>
                <c:pt idx="794">
                  <c:v>3.5860000000000012</c:v>
                </c:pt>
                <c:pt idx="795">
                  <c:v>3.588000000000001</c:v>
                </c:pt>
                <c:pt idx="796">
                  <c:v>3.5900000000000012</c:v>
                </c:pt>
                <c:pt idx="797">
                  <c:v>3.5920000000000014</c:v>
                </c:pt>
                <c:pt idx="798">
                  <c:v>3.5940000000000012</c:v>
                </c:pt>
                <c:pt idx="799">
                  <c:v>3.596000000000001</c:v>
                </c:pt>
                <c:pt idx="800">
                  <c:v>3.5980000000000012</c:v>
                </c:pt>
                <c:pt idx="801">
                  <c:v>3.6000000000000014</c:v>
                </c:pt>
                <c:pt idx="802">
                  <c:v>3.6020000000000012</c:v>
                </c:pt>
                <c:pt idx="803">
                  <c:v>3.604000000000001</c:v>
                </c:pt>
                <c:pt idx="804">
                  <c:v>3.6060000000000012</c:v>
                </c:pt>
                <c:pt idx="805">
                  <c:v>3.6080000000000014</c:v>
                </c:pt>
                <c:pt idx="806">
                  <c:v>3.6100000000000012</c:v>
                </c:pt>
                <c:pt idx="807">
                  <c:v>3.612000000000001</c:v>
                </c:pt>
                <c:pt idx="808">
                  <c:v>3.6140000000000012</c:v>
                </c:pt>
                <c:pt idx="809">
                  <c:v>3.6160000000000014</c:v>
                </c:pt>
                <c:pt idx="810">
                  <c:v>3.6180000000000012</c:v>
                </c:pt>
                <c:pt idx="811">
                  <c:v>3.620000000000001</c:v>
                </c:pt>
                <c:pt idx="812">
                  <c:v>3.6220000000000012</c:v>
                </c:pt>
                <c:pt idx="813">
                  <c:v>3.6240000000000014</c:v>
                </c:pt>
                <c:pt idx="814">
                  <c:v>3.6260000000000012</c:v>
                </c:pt>
                <c:pt idx="815">
                  <c:v>3.628000000000001</c:v>
                </c:pt>
                <c:pt idx="816">
                  <c:v>3.6300000000000012</c:v>
                </c:pt>
                <c:pt idx="817">
                  <c:v>3.6320000000000014</c:v>
                </c:pt>
                <c:pt idx="818">
                  <c:v>3.6340000000000012</c:v>
                </c:pt>
                <c:pt idx="819">
                  <c:v>3.636000000000001</c:v>
                </c:pt>
                <c:pt idx="820">
                  <c:v>3.6380000000000012</c:v>
                </c:pt>
                <c:pt idx="821">
                  <c:v>3.6400000000000015</c:v>
                </c:pt>
                <c:pt idx="822">
                  <c:v>3.6420000000000012</c:v>
                </c:pt>
                <c:pt idx="823">
                  <c:v>3.644000000000001</c:v>
                </c:pt>
                <c:pt idx="824">
                  <c:v>3.6460000000000012</c:v>
                </c:pt>
                <c:pt idx="825">
                  <c:v>3.6480000000000015</c:v>
                </c:pt>
                <c:pt idx="826">
                  <c:v>3.6500000000000012</c:v>
                </c:pt>
                <c:pt idx="827">
                  <c:v>3.652000000000001</c:v>
                </c:pt>
                <c:pt idx="828">
                  <c:v>3.6540000000000012</c:v>
                </c:pt>
                <c:pt idx="829">
                  <c:v>3.6560000000000015</c:v>
                </c:pt>
                <c:pt idx="830">
                  <c:v>3.6580000000000013</c:v>
                </c:pt>
                <c:pt idx="831">
                  <c:v>3.660000000000001</c:v>
                </c:pt>
                <c:pt idx="832">
                  <c:v>3.6620000000000013</c:v>
                </c:pt>
                <c:pt idx="833">
                  <c:v>3.6640000000000015</c:v>
                </c:pt>
                <c:pt idx="834">
                  <c:v>3.6660000000000013</c:v>
                </c:pt>
                <c:pt idx="835">
                  <c:v>3.668000000000001</c:v>
                </c:pt>
                <c:pt idx="836">
                  <c:v>3.6700000000000013</c:v>
                </c:pt>
                <c:pt idx="837">
                  <c:v>3.6720000000000015</c:v>
                </c:pt>
                <c:pt idx="838">
                  <c:v>3.6740000000000013</c:v>
                </c:pt>
                <c:pt idx="839">
                  <c:v>3.676000000000001</c:v>
                </c:pt>
                <c:pt idx="840">
                  <c:v>3.6780000000000013</c:v>
                </c:pt>
                <c:pt idx="841">
                  <c:v>3.6800000000000015</c:v>
                </c:pt>
                <c:pt idx="842">
                  <c:v>3.6820000000000013</c:v>
                </c:pt>
                <c:pt idx="843">
                  <c:v>3.6840000000000011</c:v>
                </c:pt>
                <c:pt idx="844">
                  <c:v>3.6860000000000013</c:v>
                </c:pt>
                <c:pt idx="845">
                  <c:v>3.6880000000000015</c:v>
                </c:pt>
                <c:pt idx="846">
                  <c:v>3.6900000000000013</c:v>
                </c:pt>
                <c:pt idx="847">
                  <c:v>3.6920000000000011</c:v>
                </c:pt>
                <c:pt idx="848">
                  <c:v>3.6940000000000013</c:v>
                </c:pt>
                <c:pt idx="849">
                  <c:v>3.6960000000000015</c:v>
                </c:pt>
                <c:pt idx="850">
                  <c:v>3.6980000000000013</c:v>
                </c:pt>
                <c:pt idx="851">
                  <c:v>3.7000000000000011</c:v>
                </c:pt>
                <c:pt idx="852">
                  <c:v>3.7020000000000013</c:v>
                </c:pt>
                <c:pt idx="853">
                  <c:v>3.7040000000000015</c:v>
                </c:pt>
                <c:pt idx="854">
                  <c:v>3.7060000000000013</c:v>
                </c:pt>
                <c:pt idx="855">
                  <c:v>3.7080000000000011</c:v>
                </c:pt>
                <c:pt idx="856">
                  <c:v>3.7100000000000013</c:v>
                </c:pt>
                <c:pt idx="857">
                  <c:v>3.7120000000000015</c:v>
                </c:pt>
                <c:pt idx="858">
                  <c:v>3.7140000000000013</c:v>
                </c:pt>
                <c:pt idx="859">
                  <c:v>3.7160000000000011</c:v>
                </c:pt>
                <c:pt idx="860">
                  <c:v>3.7180000000000013</c:v>
                </c:pt>
                <c:pt idx="861">
                  <c:v>3.7200000000000015</c:v>
                </c:pt>
                <c:pt idx="862">
                  <c:v>3.7220000000000013</c:v>
                </c:pt>
                <c:pt idx="863">
                  <c:v>3.7240000000000011</c:v>
                </c:pt>
                <c:pt idx="864">
                  <c:v>3.7260000000000013</c:v>
                </c:pt>
                <c:pt idx="865">
                  <c:v>3.7280000000000015</c:v>
                </c:pt>
                <c:pt idx="866">
                  <c:v>3.7300000000000013</c:v>
                </c:pt>
                <c:pt idx="867">
                  <c:v>3.7320000000000011</c:v>
                </c:pt>
                <c:pt idx="868">
                  <c:v>3.7340000000000013</c:v>
                </c:pt>
                <c:pt idx="869">
                  <c:v>3.7360000000000015</c:v>
                </c:pt>
                <c:pt idx="870">
                  <c:v>3.7380000000000013</c:v>
                </c:pt>
                <c:pt idx="871">
                  <c:v>3.7400000000000011</c:v>
                </c:pt>
                <c:pt idx="872">
                  <c:v>3.7420000000000013</c:v>
                </c:pt>
                <c:pt idx="873">
                  <c:v>3.7440000000000015</c:v>
                </c:pt>
                <c:pt idx="874">
                  <c:v>3.7460000000000013</c:v>
                </c:pt>
                <c:pt idx="875">
                  <c:v>3.7480000000000011</c:v>
                </c:pt>
                <c:pt idx="876">
                  <c:v>3.7500000000000013</c:v>
                </c:pt>
                <c:pt idx="877">
                  <c:v>3.7520000000000016</c:v>
                </c:pt>
                <c:pt idx="878">
                  <c:v>3.7540000000000013</c:v>
                </c:pt>
                <c:pt idx="879">
                  <c:v>3.7560000000000011</c:v>
                </c:pt>
                <c:pt idx="880">
                  <c:v>3.7580000000000013</c:v>
                </c:pt>
                <c:pt idx="881">
                  <c:v>3.7600000000000016</c:v>
                </c:pt>
                <c:pt idx="882">
                  <c:v>3.7620000000000013</c:v>
                </c:pt>
                <c:pt idx="883">
                  <c:v>3.7640000000000011</c:v>
                </c:pt>
                <c:pt idx="884">
                  <c:v>3.7660000000000013</c:v>
                </c:pt>
                <c:pt idx="885">
                  <c:v>3.7680000000000016</c:v>
                </c:pt>
                <c:pt idx="886">
                  <c:v>3.7700000000000014</c:v>
                </c:pt>
                <c:pt idx="887">
                  <c:v>3.7720000000000011</c:v>
                </c:pt>
                <c:pt idx="888">
                  <c:v>3.7740000000000014</c:v>
                </c:pt>
                <c:pt idx="889">
                  <c:v>3.7760000000000016</c:v>
                </c:pt>
                <c:pt idx="890">
                  <c:v>3.7780000000000014</c:v>
                </c:pt>
                <c:pt idx="891">
                  <c:v>3.7800000000000011</c:v>
                </c:pt>
                <c:pt idx="892">
                  <c:v>3.7820000000000014</c:v>
                </c:pt>
                <c:pt idx="893">
                  <c:v>3.7840000000000016</c:v>
                </c:pt>
                <c:pt idx="894">
                  <c:v>3.7860000000000014</c:v>
                </c:pt>
                <c:pt idx="895">
                  <c:v>3.7880000000000011</c:v>
                </c:pt>
                <c:pt idx="896">
                  <c:v>3.7900000000000014</c:v>
                </c:pt>
                <c:pt idx="897">
                  <c:v>3.7920000000000016</c:v>
                </c:pt>
                <c:pt idx="898">
                  <c:v>3.7940000000000014</c:v>
                </c:pt>
                <c:pt idx="899">
                  <c:v>3.7960000000000012</c:v>
                </c:pt>
                <c:pt idx="900">
                  <c:v>3.7980000000000014</c:v>
                </c:pt>
                <c:pt idx="901">
                  <c:v>3.8000000000000016</c:v>
                </c:pt>
                <c:pt idx="902">
                  <c:v>3.8020000000000014</c:v>
                </c:pt>
                <c:pt idx="903">
                  <c:v>3.8040000000000012</c:v>
                </c:pt>
                <c:pt idx="904">
                  <c:v>3.8060000000000014</c:v>
                </c:pt>
                <c:pt idx="905">
                  <c:v>3.8080000000000016</c:v>
                </c:pt>
                <c:pt idx="906">
                  <c:v>3.8100000000000014</c:v>
                </c:pt>
                <c:pt idx="907">
                  <c:v>3.8120000000000012</c:v>
                </c:pt>
                <c:pt idx="908">
                  <c:v>3.8140000000000014</c:v>
                </c:pt>
                <c:pt idx="909">
                  <c:v>3.8160000000000016</c:v>
                </c:pt>
                <c:pt idx="910">
                  <c:v>3.8180000000000014</c:v>
                </c:pt>
                <c:pt idx="911">
                  <c:v>3.8200000000000012</c:v>
                </c:pt>
                <c:pt idx="912">
                  <c:v>3.8220000000000014</c:v>
                </c:pt>
                <c:pt idx="913">
                  <c:v>3.8240000000000016</c:v>
                </c:pt>
                <c:pt idx="914">
                  <c:v>3.8260000000000014</c:v>
                </c:pt>
                <c:pt idx="915">
                  <c:v>3.8280000000000012</c:v>
                </c:pt>
                <c:pt idx="916">
                  <c:v>3.8300000000000014</c:v>
                </c:pt>
                <c:pt idx="917">
                  <c:v>3.8320000000000016</c:v>
                </c:pt>
                <c:pt idx="918">
                  <c:v>3.8340000000000014</c:v>
                </c:pt>
                <c:pt idx="919">
                  <c:v>3.8360000000000012</c:v>
                </c:pt>
                <c:pt idx="920">
                  <c:v>3.8380000000000014</c:v>
                </c:pt>
                <c:pt idx="921">
                  <c:v>3.8400000000000016</c:v>
                </c:pt>
                <c:pt idx="922">
                  <c:v>3.8420000000000014</c:v>
                </c:pt>
                <c:pt idx="923">
                  <c:v>3.8440000000000012</c:v>
                </c:pt>
                <c:pt idx="924">
                  <c:v>3.8460000000000014</c:v>
                </c:pt>
                <c:pt idx="925">
                  <c:v>3.8480000000000016</c:v>
                </c:pt>
                <c:pt idx="926">
                  <c:v>3.8500000000000014</c:v>
                </c:pt>
                <c:pt idx="927">
                  <c:v>3.8520000000000012</c:v>
                </c:pt>
                <c:pt idx="928">
                  <c:v>3.8540000000000014</c:v>
                </c:pt>
                <c:pt idx="929">
                  <c:v>3.8560000000000016</c:v>
                </c:pt>
                <c:pt idx="930">
                  <c:v>3.8580000000000014</c:v>
                </c:pt>
                <c:pt idx="931">
                  <c:v>3.8600000000000012</c:v>
                </c:pt>
                <c:pt idx="932">
                  <c:v>3.8620000000000014</c:v>
                </c:pt>
                <c:pt idx="933">
                  <c:v>3.8640000000000017</c:v>
                </c:pt>
                <c:pt idx="934">
                  <c:v>3.8660000000000014</c:v>
                </c:pt>
                <c:pt idx="935">
                  <c:v>3.8680000000000012</c:v>
                </c:pt>
                <c:pt idx="936">
                  <c:v>3.8700000000000014</c:v>
                </c:pt>
                <c:pt idx="937">
                  <c:v>3.8720000000000017</c:v>
                </c:pt>
                <c:pt idx="938">
                  <c:v>3.8740000000000014</c:v>
                </c:pt>
                <c:pt idx="939">
                  <c:v>3.8760000000000012</c:v>
                </c:pt>
                <c:pt idx="940">
                  <c:v>3.8780000000000014</c:v>
                </c:pt>
                <c:pt idx="941">
                  <c:v>3.8800000000000017</c:v>
                </c:pt>
                <c:pt idx="942">
                  <c:v>3.8820000000000014</c:v>
                </c:pt>
                <c:pt idx="943">
                  <c:v>3.8840000000000012</c:v>
                </c:pt>
                <c:pt idx="944">
                  <c:v>3.8860000000000015</c:v>
                </c:pt>
                <c:pt idx="945">
                  <c:v>3.8880000000000017</c:v>
                </c:pt>
                <c:pt idx="946">
                  <c:v>3.8900000000000015</c:v>
                </c:pt>
                <c:pt idx="947">
                  <c:v>3.8920000000000012</c:v>
                </c:pt>
                <c:pt idx="948">
                  <c:v>3.8940000000000015</c:v>
                </c:pt>
                <c:pt idx="949">
                  <c:v>3.8960000000000017</c:v>
                </c:pt>
                <c:pt idx="950">
                  <c:v>3.8980000000000015</c:v>
                </c:pt>
                <c:pt idx="951">
                  <c:v>3.9000000000000012</c:v>
                </c:pt>
                <c:pt idx="952">
                  <c:v>3.9020000000000015</c:v>
                </c:pt>
                <c:pt idx="953">
                  <c:v>3.9040000000000017</c:v>
                </c:pt>
                <c:pt idx="954">
                  <c:v>3.9060000000000015</c:v>
                </c:pt>
                <c:pt idx="955">
                  <c:v>3.9080000000000013</c:v>
                </c:pt>
                <c:pt idx="956">
                  <c:v>3.9100000000000015</c:v>
                </c:pt>
                <c:pt idx="957">
                  <c:v>3.9120000000000017</c:v>
                </c:pt>
                <c:pt idx="958">
                  <c:v>3.9140000000000015</c:v>
                </c:pt>
                <c:pt idx="959">
                  <c:v>3.9160000000000013</c:v>
                </c:pt>
                <c:pt idx="960">
                  <c:v>3.9180000000000015</c:v>
                </c:pt>
                <c:pt idx="961">
                  <c:v>3.9200000000000017</c:v>
                </c:pt>
                <c:pt idx="962">
                  <c:v>3.9220000000000015</c:v>
                </c:pt>
                <c:pt idx="963">
                  <c:v>3.9240000000000013</c:v>
                </c:pt>
                <c:pt idx="964">
                  <c:v>3.9260000000000015</c:v>
                </c:pt>
                <c:pt idx="965">
                  <c:v>3.9280000000000017</c:v>
                </c:pt>
                <c:pt idx="966">
                  <c:v>3.9300000000000015</c:v>
                </c:pt>
                <c:pt idx="967">
                  <c:v>3.9320000000000013</c:v>
                </c:pt>
                <c:pt idx="968">
                  <c:v>3.9340000000000015</c:v>
                </c:pt>
                <c:pt idx="969">
                  <c:v>3.9360000000000017</c:v>
                </c:pt>
                <c:pt idx="970">
                  <c:v>3.9380000000000015</c:v>
                </c:pt>
                <c:pt idx="971">
                  <c:v>3.9400000000000013</c:v>
                </c:pt>
                <c:pt idx="972">
                  <c:v>3.9420000000000015</c:v>
                </c:pt>
                <c:pt idx="973">
                  <c:v>3.9440000000000017</c:v>
                </c:pt>
                <c:pt idx="974">
                  <c:v>3.9460000000000015</c:v>
                </c:pt>
                <c:pt idx="975">
                  <c:v>3.9480000000000013</c:v>
                </c:pt>
                <c:pt idx="976">
                  <c:v>3.9500000000000015</c:v>
                </c:pt>
                <c:pt idx="977">
                  <c:v>3.9520000000000017</c:v>
                </c:pt>
                <c:pt idx="978">
                  <c:v>3.9540000000000015</c:v>
                </c:pt>
                <c:pt idx="979">
                  <c:v>3.9560000000000013</c:v>
                </c:pt>
                <c:pt idx="980">
                  <c:v>3.9580000000000015</c:v>
                </c:pt>
                <c:pt idx="981">
                  <c:v>3.9600000000000017</c:v>
                </c:pt>
                <c:pt idx="982">
                  <c:v>3.9620000000000015</c:v>
                </c:pt>
                <c:pt idx="983">
                  <c:v>3.9640000000000013</c:v>
                </c:pt>
                <c:pt idx="984">
                  <c:v>3.9660000000000015</c:v>
                </c:pt>
                <c:pt idx="985">
                  <c:v>3.9680000000000017</c:v>
                </c:pt>
                <c:pt idx="986">
                  <c:v>3.9700000000000015</c:v>
                </c:pt>
                <c:pt idx="987">
                  <c:v>3.9720000000000013</c:v>
                </c:pt>
                <c:pt idx="988">
                  <c:v>3.9740000000000015</c:v>
                </c:pt>
                <c:pt idx="989">
                  <c:v>3.9760000000000018</c:v>
                </c:pt>
                <c:pt idx="990">
                  <c:v>3.9780000000000015</c:v>
                </c:pt>
                <c:pt idx="991">
                  <c:v>3.9800000000000013</c:v>
                </c:pt>
                <c:pt idx="992">
                  <c:v>3.9820000000000015</c:v>
                </c:pt>
                <c:pt idx="993">
                  <c:v>3.9840000000000018</c:v>
                </c:pt>
                <c:pt idx="994">
                  <c:v>3.9860000000000015</c:v>
                </c:pt>
                <c:pt idx="995">
                  <c:v>3.9880000000000013</c:v>
                </c:pt>
                <c:pt idx="996">
                  <c:v>3.9900000000000015</c:v>
                </c:pt>
                <c:pt idx="997">
                  <c:v>3.9920000000000018</c:v>
                </c:pt>
                <c:pt idx="998">
                  <c:v>3.9940000000000015</c:v>
                </c:pt>
                <c:pt idx="999">
                  <c:v>3.9960000000000013</c:v>
                </c:pt>
                <c:pt idx="1000">
                  <c:v>3.9980000000000016</c:v>
                </c:pt>
                <c:pt idx="1001">
                  <c:v>4.0000000000000018</c:v>
                </c:pt>
                <c:pt idx="1002">
                  <c:v>4.0020000000000007</c:v>
                </c:pt>
                <c:pt idx="1003">
                  <c:v>4.0040000000000013</c:v>
                </c:pt>
                <c:pt idx="1004">
                  <c:v>4.0060000000000002</c:v>
                </c:pt>
                <c:pt idx="1005">
                  <c:v>4.0080000000000009</c:v>
                </c:pt>
                <c:pt idx="1006">
                  <c:v>4.01</c:v>
                </c:pt>
                <c:pt idx="1007">
                  <c:v>4.0120000000000005</c:v>
                </c:pt>
                <c:pt idx="1008">
                  <c:v>4.0139999999999993</c:v>
                </c:pt>
                <c:pt idx="1009">
                  <c:v>4.016</c:v>
                </c:pt>
                <c:pt idx="1010">
                  <c:v>4.0179999999999989</c:v>
                </c:pt>
                <c:pt idx="1011">
                  <c:v>4.0199999999999996</c:v>
                </c:pt>
                <c:pt idx="1012">
                  <c:v>4.0219999999999985</c:v>
                </c:pt>
                <c:pt idx="1013">
                  <c:v>4.0239999999999991</c:v>
                </c:pt>
                <c:pt idx="1014">
                  <c:v>4.025999999999998</c:v>
                </c:pt>
                <c:pt idx="1015">
                  <c:v>4.0279999999999987</c:v>
                </c:pt>
                <c:pt idx="1016">
                  <c:v>4.0299999999999976</c:v>
                </c:pt>
                <c:pt idx="1017">
                  <c:v>4.0319999999999983</c:v>
                </c:pt>
                <c:pt idx="1018">
                  <c:v>4.0339999999999971</c:v>
                </c:pt>
                <c:pt idx="1019">
                  <c:v>4.0359999999999978</c:v>
                </c:pt>
                <c:pt idx="1020">
                  <c:v>4.0379999999999967</c:v>
                </c:pt>
                <c:pt idx="1021">
                  <c:v>4.0399999999999974</c:v>
                </c:pt>
                <c:pt idx="1022">
                  <c:v>4.0419999999999963</c:v>
                </c:pt>
                <c:pt idx="1023">
                  <c:v>4.0439999999999969</c:v>
                </c:pt>
                <c:pt idx="1024">
                  <c:v>4.0459999999999958</c:v>
                </c:pt>
                <c:pt idx="1025">
                  <c:v>4.0479999999999965</c:v>
                </c:pt>
                <c:pt idx="1026">
                  <c:v>4.0499999999999954</c:v>
                </c:pt>
                <c:pt idx="1027">
                  <c:v>4.051999999999996</c:v>
                </c:pt>
                <c:pt idx="1028">
                  <c:v>4.0539999999999949</c:v>
                </c:pt>
                <c:pt idx="1029">
                  <c:v>4.0559999999999956</c:v>
                </c:pt>
                <c:pt idx="1030">
                  <c:v>4.0579999999999945</c:v>
                </c:pt>
                <c:pt idx="1031">
                  <c:v>4.0599999999999952</c:v>
                </c:pt>
                <c:pt idx="1032">
                  <c:v>4.0619999999999941</c:v>
                </c:pt>
                <c:pt idx="1033">
                  <c:v>4.0639999999999947</c:v>
                </c:pt>
                <c:pt idx="1034">
                  <c:v>4.0659999999999936</c:v>
                </c:pt>
                <c:pt idx="1035">
                  <c:v>4.0679999999999943</c:v>
                </c:pt>
                <c:pt idx="1036">
                  <c:v>4.0699999999999932</c:v>
                </c:pt>
                <c:pt idx="1037">
                  <c:v>4.0719999999999938</c:v>
                </c:pt>
                <c:pt idx="1038">
                  <c:v>4.0739999999999927</c:v>
                </c:pt>
                <c:pt idx="1039">
                  <c:v>4.0759999999999934</c:v>
                </c:pt>
                <c:pt idx="1040">
                  <c:v>4.0779999999999923</c:v>
                </c:pt>
                <c:pt idx="1041">
                  <c:v>4.079999999999993</c:v>
                </c:pt>
                <c:pt idx="1042">
                  <c:v>4.0819999999999919</c:v>
                </c:pt>
                <c:pt idx="1043">
                  <c:v>4.0839999999999925</c:v>
                </c:pt>
                <c:pt idx="1044">
                  <c:v>4.0859999999999914</c:v>
                </c:pt>
                <c:pt idx="1045">
                  <c:v>4.0879999999999921</c:v>
                </c:pt>
                <c:pt idx="1046">
                  <c:v>4.089999999999991</c:v>
                </c:pt>
                <c:pt idx="1047">
                  <c:v>4.0919999999999916</c:v>
                </c:pt>
                <c:pt idx="1048">
                  <c:v>4.0939999999999905</c:v>
                </c:pt>
                <c:pt idx="1049">
                  <c:v>4.0959999999999912</c:v>
                </c:pt>
                <c:pt idx="1050">
                  <c:v>4.0979999999999901</c:v>
                </c:pt>
                <c:pt idx="1051">
                  <c:v>4.0999999999999908</c:v>
                </c:pt>
                <c:pt idx="1052">
                  <c:v>4.1019999999999897</c:v>
                </c:pt>
                <c:pt idx="1053">
                  <c:v>4.1039999999999903</c:v>
                </c:pt>
                <c:pt idx="1054">
                  <c:v>4.1059999999999892</c:v>
                </c:pt>
                <c:pt idx="1055">
                  <c:v>4.1079999999999899</c:v>
                </c:pt>
                <c:pt idx="1056">
                  <c:v>4.1099999999999888</c:v>
                </c:pt>
                <c:pt idx="1057">
                  <c:v>4.1119999999999894</c:v>
                </c:pt>
                <c:pt idx="1058">
                  <c:v>4.1139999999999883</c:v>
                </c:pt>
                <c:pt idx="1059">
                  <c:v>4.115999999999989</c:v>
                </c:pt>
                <c:pt idx="1060">
                  <c:v>4.1179999999999879</c:v>
                </c:pt>
                <c:pt idx="1061">
                  <c:v>4.1199999999999886</c:v>
                </c:pt>
                <c:pt idx="1062">
                  <c:v>4.1219999999999875</c:v>
                </c:pt>
                <c:pt idx="1063">
                  <c:v>4.1239999999999881</c:v>
                </c:pt>
                <c:pt idx="1064">
                  <c:v>4.125999999999987</c:v>
                </c:pt>
                <c:pt idx="1065">
                  <c:v>4.1279999999999877</c:v>
                </c:pt>
                <c:pt idx="1066">
                  <c:v>4.1299999999999866</c:v>
                </c:pt>
                <c:pt idx="1067">
                  <c:v>4.1319999999999872</c:v>
                </c:pt>
                <c:pt idx="1068">
                  <c:v>4.1339999999999861</c:v>
                </c:pt>
                <c:pt idx="1069">
                  <c:v>4.1359999999999868</c:v>
                </c:pt>
                <c:pt idx="1070">
                  <c:v>4.1379999999999857</c:v>
                </c:pt>
                <c:pt idx="1071">
                  <c:v>4.1399999999999864</c:v>
                </c:pt>
                <c:pt idx="1072">
                  <c:v>4.1419999999999852</c:v>
                </c:pt>
                <c:pt idx="1073">
                  <c:v>4.1439999999999859</c:v>
                </c:pt>
                <c:pt idx="1074">
                  <c:v>4.1459999999999848</c:v>
                </c:pt>
                <c:pt idx="1075">
                  <c:v>4.1479999999999855</c:v>
                </c:pt>
                <c:pt idx="1076">
                  <c:v>4.1499999999999844</c:v>
                </c:pt>
                <c:pt idx="1077">
                  <c:v>4.151999999999985</c:v>
                </c:pt>
                <c:pt idx="1078">
                  <c:v>4.1539999999999839</c:v>
                </c:pt>
                <c:pt idx="1079">
                  <c:v>4.1559999999999846</c:v>
                </c:pt>
                <c:pt idx="1080">
                  <c:v>4.1579999999999835</c:v>
                </c:pt>
                <c:pt idx="1081">
                  <c:v>4.1599999999999842</c:v>
                </c:pt>
                <c:pt idx="1082">
                  <c:v>4.161999999999983</c:v>
                </c:pt>
                <c:pt idx="1083">
                  <c:v>4.1639999999999837</c:v>
                </c:pt>
                <c:pt idx="1084">
                  <c:v>4.1659999999999826</c:v>
                </c:pt>
                <c:pt idx="1085">
                  <c:v>4.1679999999999833</c:v>
                </c:pt>
                <c:pt idx="1086">
                  <c:v>4.1699999999999822</c:v>
                </c:pt>
                <c:pt idx="1087">
                  <c:v>4.1719999999999828</c:v>
                </c:pt>
                <c:pt idx="1088">
                  <c:v>4.1739999999999817</c:v>
                </c:pt>
                <c:pt idx="1089">
                  <c:v>4.1759999999999824</c:v>
                </c:pt>
                <c:pt idx="1090">
                  <c:v>4.1779999999999813</c:v>
                </c:pt>
                <c:pt idx="1091">
                  <c:v>4.179999999999982</c:v>
                </c:pt>
                <c:pt idx="1092">
                  <c:v>4.1819999999999808</c:v>
                </c:pt>
                <c:pt idx="1093">
                  <c:v>4.1839999999999815</c:v>
                </c:pt>
                <c:pt idx="1094">
                  <c:v>4.1859999999999804</c:v>
                </c:pt>
                <c:pt idx="1095">
                  <c:v>4.1879999999999811</c:v>
                </c:pt>
                <c:pt idx="1096">
                  <c:v>4.18999999999998</c:v>
                </c:pt>
                <c:pt idx="1097">
                  <c:v>4.1919999999999806</c:v>
                </c:pt>
                <c:pt idx="1098">
                  <c:v>4.1939999999999795</c:v>
                </c:pt>
                <c:pt idx="1099">
                  <c:v>4.1959999999999802</c:v>
                </c:pt>
                <c:pt idx="1100">
                  <c:v>4.1979999999999791</c:v>
                </c:pt>
                <c:pt idx="1101">
                  <c:v>4.1999999999999797</c:v>
                </c:pt>
                <c:pt idx="1102">
                  <c:v>4.2019999999999786</c:v>
                </c:pt>
                <c:pt idx="1103">
                  <c:v>4.2039999999999793</c:v>
                </c:pt>
                <c:pt idx="1104">
                  <c:v>4.2059999999999782</c:v>
                </c:pt>
                <c:pt idx="1105">
                  <c:v>4.2079999999999789</c:v>
                </c:pt>
                <c:pt idx="1106">
                  <c:v>4.2099999999999778</c:v>
                </c:pt>
                <c:pt idx="1107">
                  <c:v>4.2119999999999784</c:v>
                </c:pt>
                <c:pt idx="1108">
                  <c:v>4.2139999999999773</c:v>
                </c:pt>
                <c:pt idx="1109">
                  <c:v>4.215999999999978</c:v>
                </c:pt>
                <c:pt idx="1110">
                  <c:v>4.2179999999999769</c:v>
                </c:pt>
                <c:pt idx="1111">
                  <c:v>4.2199999999999775</c:v>
                </c:pt>
                <c:pt idx="1112">
                  <c:v>4.2219999999999764</c:v>
                </c:pt>
                <c:pt idx="1113">
                  <c:v>4.2239999999999771</c:v>
                </c:pt>
                <c:pt idx="1114">
                  <c:v>4.225999999999976</c:v>
                </c:pt>
                <c:pt idx="1115">
                  <c:v>4.2279999999999767</c:v>
                </c:pt>
                <c:pt idx="1116">
                  <c:v>4.2299999999999756</c:v>
                </c:pt>
                <c:pt idx="1117">
                  <c:v>4.2319999999999762</c:v>
                </c:pt>
                <c:pt idx="1118">
                  <c:v>4.2339999999999751</c:v>
                </c:pt>
                <c:pt idx="1119">
                  <c:v>4.2359999999999758</c:v>
                </c:pt>
                <c:pt idx="1120">
                  <c:v>4.2379999999999747</c:v>
                </c:pt>
                <c:pt idx="1121">
                  <c:v>4.2399999999999753</c:v>
                </c:pt>
                <c:pt idx="1122">
                  <c:v>4.2419999999999742</c:v>
                </c:pt>
                <c:pt idx="1123">
                  <c:v>4.2439999999999749</c:v>
                </c:pt>
                <c:pt idx="1124">
                  <c:v>4.2459999999999738</c:v>
                </c:pt>
                <c:pt idx="1125">
                  <c:v>4.2479999999999745</c:v>
                </c:pt>
                <c:pt idx="1126">
                  <c:v>4.2499999999999734</c:v>
                </c:pt>
                <c:pt idx="1127">
                  <c:v>4.251999999999974</c:v>
                </c:pt>
                <c:pt idx="1128">
                  <c:v>4.2539999999999729</c:v>
                </c:pt>
                <c:pt idx="1129">
                  <c:v>4.2559999999999736</c:v>
                </c:pt>
                <c:pt idx="1130">
                  <c:v>4.2579999999999725</c:v>
                </c:pt>
                <c:pt idx="1131">
                  <c:v>4.2599999999999731</c:v>
                </c:pt>
                <c:pt idx="1132">
                  <c:v>4.261999999999972</c:v>
                </c:pt>
                <c:pt idx="1133">
                  <c:v>4.2639999999999727</c:v>
                </c:pt>
                <c:pt idx="1134">
                  <c:v>4.2659999999999716</c:v>
                </c:pt>
                <c:pt idx="1135">
                  <c:v>4.2679999999999723</c:v>
                </c:pt>
                <c:pt idx="1136">
                  <c:v>4.2699999999999712</c:v>
                </c:pt>
                <c:pt idx="1137">
                  <c:v>4.2719999999999718</c:v>
                </c:pt>
                <c:pt idx="1138">
                  <c:v>4.2739999999999707</c:v>
                </c:pt>
                <c:pt idx="1139">
                  <c:v>4.2759999999999714</c:v>
                </c:pt>
                <c:pt idx="1140">
                  <c:v>4.2779999999999703</c:v>
                </c:pt>
                <c:pt idx="1141">
                  <c:v>4.2799999999999709</c:v>
                </c:pt>
                <c:pt idx="1142">
                  <c:v>4.2819999999999698</c:v>
                </c:pt>
                <c:pt idx="1143">
                  <c:v>4.2839999999999705</c:v>
                </c:pt>
                <c:pt idx="1144">
                  <c:v>4.2859999999999694</c:v>
                </c:pt>
                <c:pt idx="1145">
                  <c:v>4.2879999999999701</c:v>
                </c:pt>
                <c:pt idx="1146">
                  <c:v>4.2899999999999689</c:v>
                </c:pt>
                <c:pt idx="1147">
                  <c:v>4.2919999999999696</c:v>
                </c:pt>
                <c:pt idx="1148">
                  <c:v>4.2939999999999685</c:v>
                </c:pt>
                <c:pt idx="1149">
                  <c:v>4.2959999999999692</c:v>
                </c:pt>
                <c:pt idx="1150">
                  <c:v>4.2979999999999681</c:v>
                </c:pt>
                <c:pt idx="1151">
                  <c:v>4.2999999999999687</c:v>
                </c:pt>
                <c:pt idx="1152">
                  <c:v>4.3019999999999676</c:v>
                </c:pt>
                <c:pt idx="1153">
                  <c:v>4.3039999999999683</c:v>
                </c:pt>
                <c:pt idx="1154">
                  <c:v>4.3059999999999672</c:v>
                </c:pt>
                <c:pt idx="1155">
                  <c:v>4.3079999999999679</c:v>
                </c:pt>
                <c:pt idx="1156">
                  <c:v>4.3099999999999667</c:v>
                </c:pt>
                <c:pt idx="1157">
                  <c:v>4.3119999999999674</c:v>
                </c:pt>
                <c:pt idx="1158">
                  <c:v>4.3139999999999663</c:v>
                </c:pt>
                <c:pt idx="1159">
                  <c:v>4.315999999999967</c:v>
                </c:pt>
                <c:pt idx="1160">
                  <c:v>4.3179999999999659</c:v>
                </c:pt>
                <c:pt idx="1161">
                  <c:v>4.3199999999999665</c:v>
                </c:pt>
                <c:pt idx="1162">
                  <c:v>4.3219999999999654</c:v>
                </c:pt>
                <c:pt idx="1163">
                  <c:v>4.3239999999999661</c:v>
                </c:pt>
                <c:pt idx="1164">
                  <c:v>4.325999999999965</c:v>
                </c:pt>
                <c:pt idx="1165">
                  <c:v>4.3279999999999657</c:v>
                </c:pt>
                <c:pt idx="1166">
                  <c:v>4.3299999999999645</c:v>
                </c:pt>
                <c:pt idx="1167">
                  <c:v>4.3319999999999652</c:v>
                </c:pt>
                <c:pt idx="1168">
                  <c:v>4.3339999999999641</c:v>
                </c:pt>
                <c:pt idx="1169">
                  <c:v>4.3359999999999648</c:v>
                </c:pt>
                <c:pt idx="1170">
                  <c:v>4.3379999999999637</c:v>
                </c:pt>
                <c:pt idx="1171">
                  <c:v>4.3399999999999643</c:v>
                </c:pt>
                <c:pt idx="1172">
                  <c:v>4.3419999999999632</c:v>
                </c:pt>
                <c:pt idx="1173">
                  <c:v>4.3439999999999639</c:v>
                </c:pt>
                <c:pt idx="1174">
                  <c:v>4.3459999999999628</c:v>
                </c:pt>
                <c:pt idx="1175">
                  <c:v>4.3479999999999634</c:v>
                </c:pt>
                <c:pt idx="1176">
                  <c:v>4.3499999999999623</c:v>
                </c:pt>
                <c:pt idx="1177">
                  <c:v>4.351999999999963</c:v>
                </c:pt>
                <c:pt idx="1178">
                  <c:v>4.3539999999999619</c:v>
                </c:pt>
                <c:pt idx="1179">
                  <c:v>4.3559999999999626</c:v>
                </c:pt>
                <c:pt idx="1180">
                  <c:v>4.3579999999999615</c:v>
                </c:pt>
                <c:pt idx="1181">
                  <c:v>4.3599999999999621</c:v>
                </c:pt>
                <c:pt idx="1182">
                  <c:v>4.361999999999961</c:v>
                </c:pt>
                <c:pt idx="1183">
                  <c:v>4.3639999999999617</c:v>
                </c:pt>
                <c:pt idx="1184">
                  <c:v>4.3659999999999606</c:v>
                </c:pt>
                <c:pt idx="1185">
                  <c:v>4.3679999999999612</c:v>
                </c:pt>
                <c:pt idx="1186">
                  <c:v>4.3699999999999601</c:v>
                </c:pt>
                <c:pt idx="1187">
                  <c:v>4.3719999999999608</c:v>
                </c:pt>
                <c:pt idx="1188">
                  <c:v>4.3739999999999597</c:v>
                </c:pt>
                <c:pt idx="1189">
                  <c:v>4.3759999999999604</c:v>
                </c:pt>
                <c:pt idx="1190">
                  <c:v>4.3779999999999593</c:v>
                </c:pt>
                <c:pt idx="1191">
                  <c:v>4.3799999999999599</c:v>
                </c:pt>
                <c:pt idx="1192">
                  <c:v>4.3819999999999588</c:v>
                </c:pt>
                <c:pt idx="1193">
                  <c:v>4.3839999999999595</c:v>
                </c:pt>
                <c:pt idx="1194">
                  <c:v>4.3859999999999584</c:v>
                </c:pt>
                <c:pt idx="1195">
                  <c:v>4.387999999999959</c:v>
                </c:pt>
                <c:pt idx="1196">
                  <c:v>4.3899999999999579</c:v>
                </c:pt>
                <c:pt idx="1197">
                  <c:v>4.3919999999999586</c:v>
                </c:pt>
                <c:pt idx="1198">
                  <c:v>4.3939999999999575</c:v>
                </c:pt>
                <c:pt idx="1199">
                  <c:v>4.3959999999999582</c:v>
                </c:pt>
                <c:pt idx="1200">
                  <c:v>4.3979999999999571</c:v>
                </c:pt>
                <c:pt idx="1201">
                  <c:v>4.3999999999999577</c:v>
                </c:pt>
                <c:pt idx="1202">
                  <c:v>4.4019999999999566</c:v>
                </c:pt>
                <c:pt idx="1203">
                  <c:v>4.4039999999999573</c:v>
                </c:pt>
                <c:pt idx="1204">
                  <c:v>4.4059999999999562</c:v>
                </c:pt>
                <c:pt idx="1205">
                  <c:v>4.4079999999999568</c:v>
                </c:pt>
                <c:pt idx="1206">
                  <c:v>4.4099999999999557</c:v>
                </c:pt>
                <c:pt idx="1207">
                  <c:v>4.4119999999999564</c:v>
                </c:pt>
                <c:pt idx="1208">
                  <c:v>4.4139999999999553</c:v>
                </c:pt>
                <c:pt idx="1209">
                  <c:v>4.415999999999956</c:v>
                </c:pt>
                <c:pt idx="1210">
                  <c:v>4.4179999999999549</c:v>
                </c:pt>
                <c:pt idx="1211">
                  <c:v>4.4199999999999555</c:v>
                </c:pt>
                <c:pt idx="1212">
                  <c:v>4.4219999999999544</c:v>
                </c:pt>
                <c:pt idx="1213">
                  <c:v>4.4239999999999551</c:v>
                </c:pt>
                <c:pt idx="1214">
                  <c:v>4.425999999999954</c:v>
                </c:pt>
                <c:pt idx="1215">
                  <c:v>4.4279999999999546</c:v>
                </c:pt>
                <c:pt idx="1216">
                  <c:v>4.4299999999999535</c:v>
                </c:pt>
                <c:pt idx="1217">
                  <c:v>4.4319999999999542</c:v>
                </c:pt>
                <c:pt idx="1218">
                  <c:v>4.4339999999999531</c:v>
                </c:pt>
                <c:pt idx="1219">
                  <c:v>4.4359999999999538</c:v>
                </c:pt>
                <c:pt idx="1220">
                  <c:v>4.4379999999999526</c:v>
                </c:pt>
                <c:pt idx="1221">
                  <c:v>4.4399999999999533</c:v>
                </c:pt>
                <c:pt idx="1222">
                  <c:v>4.4419999999999522</c:v>
                </c:pt>
                <c:pt idx="1223">
                  <c:v>4.4439999999999529</c:v>
                </c:pt>
                <c:pt idx="1224">
                  <c:v>4.4459999999999518</c:v>
                </c:pt>
                <c:pt idx="1225">
                  <c:v>4.4479999999999524</c:v>
                </c:pt>
                <c:pt idx="1226">
                  <c:v>4.4499999999999513</c:v>
                </c:pt>
                <c:pt idx="1227">
                  <c:v>4.451999999999952</c:v>
                </c:pt>
                <c:pt idx="1228">
                  <c:v>4.4539999999999509</c:v>
                </c:pt>
                <c:pt idx="1229">
                  <c:v>4.4559999999999516</c:v>
                </c:pt>
                <c:pt idx="1230">
                  <c:v>4.4579999999999504</c:v>
                </c:pt>
                <c:pt idx="1231">
                  <c:v>4.4599999999999511</c:v>
                </c:pt>
                <c:pt idx="1232">
                  <c:v>4.46199999999995</c:v>
                </c:pt>
                <c:pt idx="1233">
                  <c:v>4.4639999999999507</c:v>
                </c:pt>
                <c:pt idx="1234">
                  <c:v>4.4659999999999496</c:v>
                </c:pt>
                <c:pt idx="1235">
                  <c:v>4.4679999999999502</c:v>
                </c:pt>
                <c:pt idx="1236">
                  <c:v>4.4699999999999491</c:v>
                </c:pt>
                <c:pt idx="1237">
                  <c:v>4.4719999999999498</c:v>
                </c:pt>
                <c:pt idx="1238">
                  <c:v>4.4739999999999487</c:v>
                </c:pt>
                <c:pt idx="1239">
                  <c:v>4.4759999999999494</c:v>
                </c:pt>
                <c:pt idx="1240">
                  <c:v>4.4779999999999482</c:v>
                </c:pt>
                <c:pt idx="1241">
                  <c:v>4.4799999999999489</c:v>
                </c:pt>
                <c:pt idx="1242">
                  <c:v>4.4819999999999478</c:v>
                </c:pt>
                <c:pt idx="1243">
                  <c:v>4.4839999999999485</c:v>
                </c:pt>
                <c:pt idx="1244">
                  <c:v>4.4859999999999474</c:v>
                </c:pt>
                <c:pt idx="1245">
                  <c:v>4.487999999999948</c:v>
                </c:pt>
                <c:pt idx="1246">
                  <c:v>4.4899999999999469</c:v>
                </c:pt>
                <c:pt idx="1247">
                  <c:v>4.4919999999999476</c:v>
                </c:pt>
                <c:pt idx="1248">
                  <c:v>4.4939999999999465</c:v>
                </c:pt>
                <c:pt idx="1249">
                  <c:v>4.4959999999999471</c:v>
                </c:pt>
                <c:pt idx="1250">
                  <c:v>4.497999999999946</c:v>
                </c:pt>
                <c:pt idx="1251">
                  <c:v>4.4999999999999467</c:v>
                </c:pt>
                <c:pt idx="1252">
                  <c:v>4.5019999999999456</c:v>
                </c:pt>
                <c:pt idx="1253">
                  <c:v>4.5039999999999463</c:v>
                </c:pt>
                <c:pt idx="1254">
                  <c:v>4.5059999999999452</c:v>
                </c:pt>
                <c:pt idx="1255">
                  <c:v>4.5079999999999458</c:v>
                </c:pt>
                <c:pt idx="1256">
                  <c:v>4.5099999999999447</c:v>
                </c:pt>
                <c:pt idx="1257">
                  <c:v>4.5119999999999454</c:v>
                </c:pt>
                <c:pt idx="1258">
                  <c:v>4.5139999999999443</c:v>
                </c:pt>
                <c:pt idx="1259">
                  <c:v>4.5159999999999449</c:v>
                </c:pt>
                <c:pt idx="1260">
                  <c:v>4.5179999999999438</c:v>
                </c:pt>
                <c:pt idx="1261">
                  <c:v>4.5199999999999445</c:v>
                </c:pt>
                <c:pt idx="1262">
                  <c:v>4.5219999999999434</c:v>
                </c:pt>
                <c:pt idx="1263">
                  <c:v>4.5239999999999441</c:v>
                </c:pt>
                <c:pt idx="1264">
                  <c:v>4.525999999999943</c:v>
                </c:pt>
                <c:pt idx="1265">
                  <c:v>4.5279999999999436</c:v>
                </c:pt>
                <c:pt idx="1266">
                  <c:v>4.5299999999999425</c:v>
                </c:pt>
                <c:pt idx="1267">
                  <c:v>4.5319999999999432</c:v>
                </c:pt>
                <c:pt idx="1268">
                  <c:v>4.5339999999999421</c:v>
                </c:pt>
                <c:pt idx="1269">
                  <c:v>4.5359999999999427</c:v>
                </c:pt>
                <c:pt idx="1270">
                  <c:v>4.5379999999999416</c:v>
                </c:pt>
                <c:pt idx="1271">
                  <c:v>4.5399999999999423</c:v>
                </c:pt>
                <c:pt idx="1272">
                  <c:v>4.5419999999999412</c:v>
                </c:pt>
                <c:pt idx="1273">
                  <c:v>4.5439999999999419</c:v>
                </c:pt>
                <c:pt idx="1274">
                  <c:v>4.5459999999999408</c:v>
                </c:pt>
                <c:pt idx="1275">
                  <c:v>4.5479999999999414</c:v>
                </c:pt>
                <c:pt idx="1276">
                  <c:v>4.5499999999999403</c:v>
                </c:pt>
                <c:pt idx="1277">
                  <c:v>4.551999999999941</c:v>
                </c:pt>
                <c:pt idx="1278">
                  <c:v>4.5539999999999399</c:v>
                </c:pt>
                <c:pt idx="1279">
                  <c:v>4.5559999999999405</c:v>
                </c:pt>
                <c:pt idx="1280">
                  <c:v>4.5579999999999394</c:v>
                </c:pt>
                <c:pt idx="1281">
                  <c:v>4.5599999999999401</c:v>
                </c:pt>
                <c:pt idx="1282">
                  <c:v>4.561999999999939</c:v>
                </c:pt>
                <c:pt idx="1283">
                  <c:v>4.5639999999999397</c:v>
                </c:pt>
                <c:pt idx="1284">
                  <c:v>4.5659999999999386</c:v>
                </c:pt>
                <c:pt idx="1285">
                  <c:v>4.5679999999999392</c:v>
                </c:pt>
                <c:pt idx="1286">
                  <c:v>4.5699999999999381</c:v>
                </c:pt>
                <c:pt idx="1287">
                  <c:v>4.5719999999999388</c:v>
                </c:pt>
                <c:pt idx="1288">
                  <c:v>4.5739999999999377</c:v>
                </c:pt>
                <c:pt idx="1289">
                  <c:v>4.5759999999999383</c:v>
                </c:pt>
                <c:pt idx="1290">
                  <c:v>4.5779999999999372</c:v>
                </c:pt>
                <c:pt idx="1291">
                  <c:v>4.5799999999999379</c:v>
                </c:pt>
                <c:pt idx="1292">
                  <c:v>4.5819999999999368</c:v>
                </c:pt>
                <c:pt idx="1293">
                  <c:v>4.5839999999999375</c:v>
                </c:pt>
                <c:pt idx="1294">
                  <c:v>4.5859999999999363</c:v>
                </c:pt>
                <c:pt idx="1295">
                  <c:v>4.587999999999937</c:v>
                </c:pt>
                <c:pt idx="1296">
                  <c:v>4.5899999999999359</c:v>
                </c:pt>
                <c:pt idx="1297">
                  <c:v>4.5919999999999366</c:v>
                </c:pt>
                <c:pt idx="1298">
                  <c:v>4.5939999999999355</c:v>
                </c:pt>
                <c:pt idx="1299">
                  <c:v>4.5959999999999361</c:v>
                </c:pt>
                <c:pt idx="1300">
                  <c:v>4.597999999999935</c:v>
                </c:pt>
                <c:pt idx="1301">
                  <c:v>4.5999999999999357</c:v>
                </c:pt>
                <c:pt idx="1302">
                  <c:v>4.6019999999999346</c:v>
                </c:pt>
                <c:pt idx="1303">
                  <c:v>4.6039999999999353</c:v>
                </c:pt>
                <c:pt idx="1304">
                  <c:v>4.6059999999999341</c:v>
                </c:pt>
                <c:pt idx="1305">
                  <c:v>4.6079999999999348</c:v>
                </c:pt>
                <c:pt idx="1306">
                  <c:v>4.6099999999999337</c:v>
                </c:pt>
                <c:pt idx="1307">
                  <c:v>4.6119999999999344</c:v>
                </c:pt>
                <c:pt idx="1308">
                  <c:v>4.6139999999999333</c:v>
                </c:pt>
                <c:pt idx="1309">
                  <c:v>4.6159999999999339</c:v>
                </c:pt>
                <c:pt idx="1310">
                  <c:v>4.6179999999999328</c:v>
                </c:pt>
                <c:pt idx="1311">
                  <c:v>4.6199999999999335</c:v>
                </c:pt>
                <c:pt idx="1312">
                  <c:v>4.6219999999999324</c:v>
                </c:pt>
                <c:pt idx="1313">
                  <c:v>4.6239999999999331</c:v>
                </c:pt>
                <c:pt idx="1314">
                  <c:v>4.6259999999999319</c:v>
                </c:pt>
                <c:pt idx="1315">
                  <c:v>4.6279999999999326</c:v>
                </c:pt>
                <c:pt idx="1316">
                  <c:v>4.6299999999999315</c:v>
                </c:pt>
                <c:pt idx="1317">
                  <c:v>4.6319999999999322</c:v>
                </c:pt>
                <c:pt idx="1318">
                  <c:v>4.6339999999999311</c:v>
                </c:pt>
                <c:pt idx="1319">
                  <c:v>4.6359999999999317</c:v>
                </c:pt>
                <c:pt idx="1320">
                  <c:v>4.6379999999999306</c:v>
                </c:pt>
                <c:pt idx="1321">
                  <c:v>4.6399999999999313</c:v>
                </c:pt>
                <c:pt idx="1322">
                  <c:v>4.6419999999999302</c:v>
                </c:pt>
                <c:pt idx="1323">
                  <c:v>4.6439999999999308</c:v>
                </c:pt>
                <c:pt idx="1324">
                  <c:v>4.6459999999999297</c:v>
                </c:pt>
                <c:pt idx="1325">
                  <c:v>4.6479999999999304</c:v>
                </c:pt>
                <c:pt idx="1326">
                  <c:v>4.6499999999999293</c:v>
                </c:pt>
                <c:pt idx="1327">
                  <c:v>4.65199999999993</c:v>
                </c:pt>
                <c:pt idx="1328">
                  <c:v>4.6539999999999289</c:v>
                </c:pt>
                <c:pt idx="1329">
                  <c:v>4.6559999999999295</c:v>
                </c:pt>
                <c:pt idx="1330">
                  <c:v>4.6579999999999284</c:v>
                </c:pt>
                <c:pt idx="1331">
                  <c:v>4.6599999999999291</c:v>
                </c:pt>
                <c:pt idx="1332">
                  <c:v>4.661999999999928</c:v>
                </c:pt>
                <c:pt idx="1333">
                  <c:v>4.6639999999999286</c:v>
                </c:pt>
                <c:pt idx="1334">
                  <c:v>4.6659999999999275</c:v>
                </c:pt>
                <c:pt idx="1335">
                  <c:v>4.6679999999999282</c:v>
                </c:pt>
                <c:pt idx="1336">
                  <c:v>4.6699999999999271</c:v>
                </c:pt>
                <c:pt idx="1337">
                  <c:v>4.6719999999999278</c:v>
                </c:pt>
                <c:pt idx="1338">
                  <c:v>4.6739999999999267</c:v>
                </c:pt>
                <c:pt idx="1339">
                  <c:v>4.6759999999999273</c:v>
                </c:pt>
                <c:pt idx="1340">
                  <c:v>4.6779999999999262</c:v>
                </c:pt>
                <c:pt idx="1341">
                  <c:v>4.6799999999999269</c:v>
                </c:pt>
                <c:pt idx="1342">
                  <c:v>4.6819999999999258</c:v>
                </c:pt>
                <c:pt idx="1343">
                  <c:v>4.6839999999999264</c:v>
                </c:pt>
                <c:pt idx="1344">
                  <c:v>4.6859999999999253</c:v>
                </c:pt>
                <c:pt idx="1345">
                  <c:v>4.687999999999926</c:v>
                </c:pt>
                <c:pt idx="1346">
                  <c:v>4.6899999999999249</c:v>
                </c:pt>
                <c:pt idx="1347">
                  <c:v>4.6919999999999256</c:v>
                </c:pt>
                <c:pt idx="1348">
                  <c:v>4.6939999999999245</c:v>
                </c:pt>
                <c:pt idx="1349">
                  <c:v>4.6959999999999251</c:v>
                </c:pt>
                <c:pt idx="1350">
                  <c:v>4.697999999999924</c:v>
                </c:pt>
                <c:pt idx="1351">
                  <c:v>4.6999999999999247</c:v>
                </c:pt>
                <c:pt idx="1352">
                  <c:v>4.7019999999999236</c:v>
                </c:pt>
                <c:pt idx="1353">
                  <c:v>4.7039999999999242</c:v>
                </c:pt>
                <c:pt idx="1354">
                  <c:v>4.7059999999999231</c:v>
                </c:pt>
                <c:pt idx="1355">
                  <c:v>4.7079999999999238</c:v>
                </c:pt>
                <c:pt idx="1356">
                  <c:v>4.7099999999999227</c:v>
                </c:pt>
                <c:pt idx="1357">
                  <c:v>4.7119999999999234</c:v>
                </c:pt>
                <c:pt idx="1358">
                  <c:v>4.7139999999999223</c:v>
                </c:pt>
                <c:pt idx="1359">
                  <c:v>4.7159999999999229</c:v>
                </c:pt>
                <c:pt idx="1360">
                  <c:v>4.7179999999999218</c:v>
                </c:pt>
                <c:pt idx="1361">
                  <c:v>4.7199999999999225</c:v>
                </c:pt>
                <c:pt idx="1362">
                  <c:v>4.7219999999999214</c:v>
                </c:pt>
                <c:pt idx="1363">
                  <c:v>4.723999999999922</c:v>
                </c:pt>
                <c:pt idx="1364">
                  <c:v>4.7259999999999209</c:v>
                </c:pt>
                <c:pt idx="1365">
                  <c:v>4.7279999999999216</c:v>
                </c:pt>
                <c:pt idx="1366">
                  <c:v>4.7299999999999205</c:v>
                </c:pt>
                <c:pt idx="1367">
                  <c:v>4.7319999999999212</c:v>
                </c:pt>
                <c:pt idx="1368">
                  <c:v>4.73399999999992</c:v>
                </c:pt>
                <c:pt idx="1369">
                  <c:v>4.7359999999999207</c:v>
                </c:pt>
                <c:pt idx="1370">
                  <c:v>4.7379999999999196</c:v>
                </c:pt>
                <c:pt idx="1371">
                  <c:v>4.7399999999999203</c:v>
                </c:pt>
                <c:pt idx="1372">
                  <c:v>4.7419999999999192</c:v>
                </c:pt>
                <c:pt idx="1373">
                  <c:v>4.7439999999999198</c:v>
                </c:pt>
                <c:pt idx="1374">
                  <c:v>4.7459999999999187</c:v>
                </c:pt>
                <c:pt idx="1375">
                  <c:v>4.7479999999999194</c:v>
                </c:pt>
                <c:pt idx="1376">
                  <c:v>4.7499999999999183</c:v>
                </c:pt>
                <c:pt idx="1377">
                  <c:v>4.751999999999919</c:v>
                </c:pt>
                <c:pt idx="1378">
                  <c:v>4.7539999999999178</c:v>
                </c:pt>
                <c:pt idx="1379">
                  <c:v>4.7559999999999185</c:v>
                </c:pt>
                <c:pt idx="1380">
                  <c:v>4.7579999999999174</c:v>
                </c:pt>
                <c:pt idx="1381">
                  <c:v>4.7599999999999181</c:v>
                </c:pt>
                <c:pt idx="1382">
                  <c:v>4.761999999999917</c:v>
                </c:pt>
                <c:pt idx="1383">
                  <c:v>4.7639999999999176</c:v>
                </c:pt>
                <c:pt idx="1384">
                  <c:v>4.7659999999999165</c:v>
                </c:pt>
                <c:pt idx="1385">
                  <c:v>4.7679999999999172</c:v>
                </c:pt>
                <c:pt idx="1386">
                  <c:v>4.7699999999999161</c:v>
                </c:pt>
                <c:pt idx="1387">
                  <c:v>4.7719999999999168</c:v>
                </c:pt>
                <c:pt idx="1388">
                  <c:v>4.7739999999999156</c:v>
                </c:pt>
                <c:pt idx="1389">
                  <c:v>4.7759999999999163</c:v>
                </c:pt>
                <c:pt idx="1390">
                  <c:v>4.7779999999999152</c:v>
                </c:pt>
                <c:pt idx="1391">
                  <c:v>4.7799999999999159</c:v>
                </c:pt>
                <c:pt idx="1392">
                  <c:v>4.7819999999999148</c:v>
                </c:pt>
                <c:pt idx="1393">
                  <c:v>4.7839999999999154</c:v>
                </c:pt>
                <c:pt idx="1394">
                  <c:v>4.7859999999999143</c:v>
                </c:pt>
                <c:pt idx="1395">
                  <c:v>4.787999999999915</c:v>
                </c:pt>
                <c:pt idx="1396">
                  <c:v>4.7899999999999139</c:v>
                </c:pt>
                <c:pt idx="1397">
                  <c:v>4.7919999999999146</c:v>
                </c:pt>
                <c:pt idx="1398">
                  <c:v>4.7939999999999134</c:v>
                </c:pt>
                <c:pt idx="1399">
                  <c:v>4.7959999999999141</c:v>
                </c:pt>
                <c:pt idx="1400">
                  <c:v>4.797999999999913</c:v>
                </c:pt>
                <c:pt idx="1401">
                  <c:v>4.7999999999999137</c:v>
                </c:pt>
                <c:pt idx="1402">
                  <c:v>4.8019999999999126</c:v>
                </c:pt>
                <c:pt idx="1403">
                  <c:v>4.8039999999999132</c:v>
                </c:pt>
                <c:pt idx="1404">
                  <c:v>4.8059999999999121</c:v>
                </c:pt>
                <c:pt idx="1405">
                  <c:v>4.8079999999999128</c:v>
                </c:pt>
                <c:pt idx="1406">
                  <c:v>4.8099999999999117</c:v>
                </c:pt>
                <c:pt idx="1407">
                  <c:v>4.8119999999999123</c:v>
                </c:pt>
                <c:pt idx="1408">
                  <c:v>4.8139999999999112</c:v>
                </c:pt>
                <c:pt idx="1409">
                  <c:v>4.8159999999999119</c:v>
                </c:pt>
                <c:pt idx="1410">
                  <c:v>4.8179999999999108</c:v>
                </c:pt>
                <c:pt idx="1411">
                  <c:v>4.8199999999999115</c:v>
                </c:pt>
                <c:pt idx="1412">
                  <c:v>4.8219999999999104</c:v>
                </c:pt>
                <c:pt idx="1413">
                  <c:v>4.823999999999911</c:v>
                </c:pt>
                <c:pt idx="1414">
                  <c:v>4.8259999999999099</c:v>
                </c:pt>
                <c:pt idx="1415">
                  <c:v>4.8279999999999106</c:v>
                </c:pt>
                <c:pt idx="1416">
                  <c:v>4.8299999999999095</c:v>
                </c:pt>
                <c:pt idx="1417">
                  <c:v>4.8319999999999101</c:v>
                </c:pt>
                <c:pt idx="1418">
                  <c:v>4.833999999999909</c:v>
                </c:pt>
                <c:pt idx="1419">
                  <c:v>4.8359999999999097</c:v>
                </c:pt>
                <c:pt idx="1420">
                  <c:v>4.8379999999999086</c:v>
                </c:pt>
                <c:pt idx="1421">
                  <c:v>4.8399999999999093</c:v>
                </c:pt>
                <c:pt idx="1422">
                  <c:v>4.8419999999999082</c:v>
                </c:pt>
                <c:pt idx="1423">
                  <c:v>4.8439999999999088</c:v>
                </c:pt>
                <c:pt idx="1424">
                  <c:v>4.8459999999999077</c:v>
                </c:pt>
                <c:pt idx="1425">
                  <c:v>4.8479999999999084</c:v>
                </c:pt>
                <c:pt idx="1426">
                  <c:v>4.8499999999999073</c:v>
                </c:pt>
                <c:pt idx="1427">
                  <c:v>4.8519999999999079</c:v>
                </c:pt>
                <c:pt idx="1428">
                  <c:v>4.8539999999999068</c:v>
                </c:pt>
                <c:pt idx="1429">
                  <c:v>4.8559999999999075</c:v>
                </c:pt>
                <c:pt idx="1430">
                  <c:v>4.8579999999999064</c:v>
                </c:pt>
                <c:pt idx="1431">
                  <c:v>4.8599999999999071</c:v>
                </c:pt>
                <c:pt idx="1432">
                  <c:v>4.861999999999906</c:v>
                </c:pt>
                <c:pt idx="1433">
                  <c:v>4.8639999999999066</c:v>
                </c:pt>
                <c:pt idx="1434">
                  <c:v>4.8659999999999055</c:v>
                </c:pt>
                <c:pt idx="1435">
                  <c:v>4.8679999999999062</c:v>
                </c:pt>
                <c:pt idx="1436">
                  <c:v>4.8699999999999051</c:v>
                </c:pt>
                <c:pt idx="1437">
                  <c:v>4.8719999999999057</c:v>
                </c:pt>
                <c:pt idx="1438">
                  <c:v>4.8739999999999046</c:v>
                </c:pt>
                <c:pt idx="1439">
                  <c:v>4.8759999999999053</c:v>
                </c:pt>
                <c:pt idx="1440">
                  <c:v>4.8779999999999042</c:v>
                </c:pt>
                <c:pt idx="1441">
                  <c:v>4.8799999999999049</c:v>
                </c:pt>
                <c:pt idx="1442">
                  <c:v>4.8819999999999037</c:v>
                </c:pt>
                <c:pt idx="1443">
                  <c:v>4.8839999999999044</c:v>
                </c:pt>
                <c:pt idx="1444">
                  <c:v>4.8859999999999033</c:v>
                </c:pt>
                <c:pt idx="1445">
                  <c:v>4.887999999999904</c:v>
                </c:pt>
                <c:pt idx="1446">
                  <c:v>4.8899999999999029</c:v>
                </c:pt>
                <c:pt idx="1447">
                  <c:v>4.8919999999999035</c:v>
                </c:pt>
                <c:pt idx="1448">
                  <c:v>4.8939999999999024</c:v>
                </c:pt>
                <c:pt idx="1449">
                  <c:v>4.8959999999999031</c:v>
                </c:pt>
                <c:pt idx="1450">
                  <c:v>4.897999999999902</c:v>
                </c:pt>
                <c:pt idx="1451">
                  <c:v>4.8999999999999027</c:v>
                </c:pt>
                <c:pt idx="1452">
                  <c:v>4.9019999999999015</c:v>
                </c:pt>
                <c:pt idx="1453">
                  <c:v>4.9039999999999022</c:v>
                </c:pt>
                <c:pt idx="1454">
                  <c:v>4.9059999999999011</c:v>
                </c:pt>
                <c:pt idx="1455">
                  <c:v>4.9079999999999018</c:v>
                </c:pt>
                <c:pt idx="1456">
                  <c:v>4.9099999999999007</c:v>
                </c:pt>
                <c:pt idx="1457">
                  <c:v>4.9119999999999013</c:v>
                </c:pt>
                <c:pt idx="1458">
                  <c:v>4.9139999999999002</c:v>
                </c:pt>
                <c:pt idx="1459">
                  <c:v>4.9159999999999009</c:v>
                </c:pt>
                <c:pt idx="1460">
                  <c:v>4.9179999999998998</c:v>
                </c:pt>
                <c:pt idx="1461">
                  <c:v>4.9199999999999005</c:v>
                </c:pt>
                <c:pt idx="1462">
                  <c:v>4.9219999999998993</c:v>
                </c:pt>
                <c:pt idx="1463">
                  <c:v>4.9239999999999</c:v>
                </c:pt>
                <c:pt idx="1464">
                  <c:v>4.9259999999998989</c:v>
                </c:pt>
                <c:pt idx="1465">
                  <c:v>4.9279999999998996</c:v>
                </c:pt>
                <c:pt idx="1466">
                  <c:v>4.9299999999998985</c:v>
                </c:pt>
                <c:pt idx="1467">
                  <c:v>4.9319999999998991</c:v>
                </c:pt>
                <c:pt idx="1468">
                  <c:v>4.933999999999898</c:v>
                </c:pt>
                <c:pt idx="1469">
                  <c:v>4.9359999999998987</c:v>
                </c:pt>
                <c:pt idx="1470">
                  <c:v>4.9379999999998976</c:v>
                </c:pt>
                <c:pt idx="1471">
                  <c:v>4.9399999999998983</c:v>
                </c:pt>
                <c:pt idx="1472">
                  <c:v>4.9419999999998971</c:v>
                </c:pt>
                <c:pt idx="1473">
                  <c:v>4.9439999999998978</c:v>
                </c:pt>
                <c:pt idx="1474">
                  <c:v>4.9459999999998967</c:v>
                </c:pt>
                <c:pt idx="1475">
                  <c:v>4.9479999999998974</c:v>
                </c:pt>
                <c:pt idx="1476">
                  <c:v>4.9499999999998963</c:v>
                </c:pt>
                <c:pt idx="1477">
                  <c:v>4.9519999999998969</c:v>
                </c:pt>
                <c:pt idx="1478">
                  <c:v>4.9539999999998958</c:v>
                </c:pt>
                <c:pt idx="1479">
                  <c:v>4.9559999999998965</c:v>
                </c:pt>
                <c:pt idx="1480">
                  <c:v>4.9579999999998954</c:v>
                </c:pt>
                <c:pt idx="1481">
                  <c:v>4.959999999999896</c:v>
                </c:pt>
                <c:pt idx="1482">
                  <c:v>4.9619999999998949</c:v>
                </c:pt>
                <c:pt idx="1483">
                  <c:v>4.9639999999998956</c:v>
                </c:pt>
                <c:pt idx="1484">
                  <c:v>4.9659999999998945</c:v>
                </c:pt>
                <c:pt idx="1485">
                  <c:v>4.9679999999998952</c:v>
                </c:pt>
                <c:pt idx="1486">
                  <c:v>4.9699999999998941</c:v>
                </c:pt>
                <c:pt idx="1487">
                  <c:v>4.9719999999998947</c:v>
                </c:pt>
                <c:pt idx="1488">
                  <c:v>4.9739999999998936</c:v>
                </c:pt>
                <c:pt idx="1489">
                  <c:v>4.9759999999998943</c:v>
                </c:pt>
                <c:pt idx="1490">
                  <c:v>4.9779999999998932</c:v>
                </c:pt>
                <c:pt idx="1491">
                  <c:v>4.9799999999998938</c:v>
                </c:pt>
                <c:pt idx="1492">
                  <c:v>4.9819999999998927</c:v>
                </c:pt>
                <c:pt idx="1493">
                  <c:v>4.9839999999998934</c:v>
                </c:pt>
                <c:pt idx="1494">
                  <c:v>4.9859999999998923</c:v>
                </c:pt>
                <c:pt idx="1495">
                  <c:v>4.987999999999893</c:v>
                </c:pt>
                <c:pt idx="1496">
                  <c:v>4.9899999999998919</c:v>
                </c:pt>
                <c:pt idx="1497">
                  <c:v>4.9919999999998925</c:v>
                </c:pt>
                <c:pt idx="1498">
                  <c:v>4.9939999999998914</c:v>
                </c:pt>
                <c:pt idx="1499">
                  <c:v>4.9959999999998921</c:v>
                </c:pt>
                <c:pt idx="1500">
                  <c:v>4.997999999999891</c:v>
                </c:pt>
                <c:pt idx="1501">
                  <c:v>4.9999999999998916</c:v>
                </c:pt>
                <c:pt idx="1502">
                  <c:v>6.9999999999998916</c:v>
                </c:pt>
              </c:numCache>
            </c:numRef>
          </c:xVal>
          <c:yVal>
            <c:numRef>
              <c:f>'Beregninger scenarie 1'!$H$29:$H$1531</c:f>
              <c:numCache>
                <c:formatCode>#,##0.00</c:formatCode>
                <c:ptCount val="1503"/>
                <c:pt idx="0">
                  <c:v>1</c:v>
                </c:pt>
                <c:pt idx="1">
                  <c:v>1</c:v>
                </c:pt>
                <c:pt idx="2">
                  <c:v>0.998</c:v>
                </c:pt>
                <c:pt idx="3">
                  <c:v>0.996</c:v>
                </c:pt>
                <c:pt idx="4">
                  <c:v>0.99399999999999999</c:v>
                </c:pt>
                <c:pt idx="5">
                  <c:v>0.99199999999999999</c:v>
                </c:pt>
                <c:pt idx="6">
                  <c:v>0.99</c:v>
                </c:pt>
                <c:pt idx="7">
                  <c:v>0.98799999999999999</c:v>
                </c:pt>
                <c:pt idx="8">
                  <c:v>0.98599999999999999</c:v>
                </c:pt>
                <c:pt idx="9">
                  <c:v>0.98399999999999999</c:v>
                </c:pt>
                <c:pt idx="10">
                  <c:v>0.98199999999999998</c:v>
                </c:pt>
                <c:pt idx="11">
                  <c:v>0.98</c:v>
                </c:pt>
                <c:pt idx="12">
                  <c:v>0.97799999999999998</c:v>
                </c:pt>
                <c:pt idx="13">
                  <c:v>0.97599999999999998</c:v>
                </c:pt>
                <c:pt idx="14">
                  <c:v>0.97399999999999998</c:v>
                </c:pt>
                <c:pt idx="15">
                  <c:v>0.97199999999999998</c:v>
                </c:pt>
                <c:pt idx="16">
                  <c:v>0.97</c:v>
                </c:pt>
                <c:pt idx="17">
                  <c:v>0.96799999999999997</c:v>
                </c:pt>
                <c:pt idx="18">
                  <c:v>0.96599999999999997</c:v>
                </c:pt>
                <c:pt idx="19">
                  <c:v>0.96399999999999997</c:v>
                </c:pt>
                <c:pt idx="20">
                  <c:v>0.96199999999999997</c:v>
                </c:pt>
                <c:pt idx="21">
                  <c:v>0.96</c:v>
                </c:pt>
                <c:pt idx="22">
                  <c:v>0.95799999999999996</c:v>
                </c:pt>
                <c:pt idx="23">
                  <c:v>0.95599999999999996</c:v>
                </c:pt>
                <c:pt idx="24">
                  <c:v>0.95399999999999996</c:v>
                </c:pt>
                <c:pt idx="25">
                  <c:v>0.95199999999999996</c:v>
                </c:pt>
                <c:pt idx="26">
                  <c:v>0.95</c:v>
                </c:pt>
                <c:pt idx="27">
                  <c:v>0.94799999999999995</c:v>
                </c:pt>
                <c:pt idx="28">
                  <c:v>0.94599999999999995</c:v>
                </c:pt>
                <c:pt idx="29">
                  <c:v>0.94399999999999995</c:v>
                </c:pt>
                <c:pt idx="30">
                  <c:v>0.94199999999999995</c:v>
                </c:pt>
                <c:pt idx="31">
                  <c:v>0.94</c:v>
                </c:pt>
                <c:pt idx="32">
                  <c:v>0.93799999999999994</c:v>
                </c:pt>
                <c:pt idx="33">
                  <c:v>0.93599999999999994</c:v>
                </c:pt>
                <c:pt idx="34">
                  <c:v>0.93399999999999994</c:v>
                </c:pt>
                <c:pt idx="35">
                  <c:v>0.93199999999999994</c:v>
                </c:pt>
                <c:pt idx="36">
                  <c:v>0.92999999999999994</c:v>
                </c:pt>
                <c:pt idx="37">
                  <c:v>0.92799999999999994</c:v>
                </c:pt>
                <c:pt idx="38">
                  <c:v>0.92599999999999993</c:v>
                </c:pt>
                <c:pt idx="39">
                  <c:v>0.92399999999999993</c:v>
                </c:pt>
                <c:pt idx="40">
                  <c:v>0.92199999999999993</c:v>
                </c:pt>
                <c:pt idx="41">
                  <c:v>0.91999999999999993</c:v>
                </c:pt>
                <c:pt idx="42">
                  <c:v>0.91799999999999993</c:v>
                </c:pt>
                <c:pt idx="43">
                  <c:v>0.91599999999999993</c:v>
                </c:pt>
                <c:pt idx="44">
                  <c:v>0.91399999999999992</c:v>
                </c:pt>
                <c:pt idx="45">
                  <c:v>0.91199999999999992</c:v>
                </c:pt>
                <c:pt idx="46">
                  <c:v>0.90999999999999992</c:v>
                </c:pt>
                <c:pt idx="47">
                  <c:v>0.90799999999999992</c:v>
                </c:pt>
                <c:pt idx="48">
                  <c:v>0.90599999999999992</c:v>
                </c:pt>
                <c:pt idx="49">
                  <c:v>0.90399999999999991</c:v>
                </c:pt>
                <c:pt idx="50">
                  <c:v>0.90199999999999991</c:v>
                </c:pt>
                <c:pt idx="51">
                  <c:v>0.89999999999999991</c:v>
                </c:pt>
                <c:pt idx="52">
                  <c:v>0.89799999999999991</c:v>
                </c:pt>
                <c:pt idx="53">
                  <c:v>0.89599999999999991</c:v>
                </c:pt>
                <c:pt idx="54">
                  <c:v>0.89399999999999991</c:v>
                </c:pt>
                <c:pt idx="55">
                  <c:v>0.8919999999999999</c:v>
                </c:pt>
                <c:pt idx="56">
                  <c:v>0.8899999999999999</c:v>
                </c:pt>
                <c:pt idx="57">
                  <c:v>0.8879999999999999</c:v>
                </c:pt>
                <c:pt idx="58">
                  <c:v>0.8859999999999999</c:v>
                </c:pt>
                <c:pt idx="59">
                  <c:v>0.8839999999999999</c:v>
                </c:pt>
                <c:pt idx="60">
                  <c:v>0.8819999999999999</c:v>
                </c:pt>
                <c:pt idx="61">
                  <c:v>0.87999999999999989</c:v>
                </c:pt>
                <c:pt idx="62">
                  <c:v>0.87799999999999989</c:v>
                </c:pt>
                <c:pt idx="63">
                  <c:v>0.87599999999999989</c:v>
                </c:pt>
                <c:pt idx="64">
                  <c:v>0.87399999999999989</c:v>
                </c:pt>
                <c:pt idx="65">
                  <c:v>0.87199999999999989</c:v>
                </c:pt>
                <c:pt idx="66">
                  <c:v>0.86999999999999988</c:v>
                </c:pt>
                <c:pt idx="67">
                  <c:v>0.86799999999999988</c:v>
                </c:pt>
                <c:pt idx="68">
                  <c:v>0.86599999999999988</c:v>
                </c:pt>
                <c:pt idx="69">
                  <c:v>0.86399999999999988</c:v>
                </c:pt>
                <c:pt idx="70">
                  <c:v>0.86199999999999988</c:v>
                </c:pt>
                <c:pt idx="71">
                  <c:v>0.85999999999999988</c:v>
                </c:pt>
                <c:pt idx="72">
                  <c:v>0.85799999999999987</c:v>
                </c:pt>
                <c:pt idx="73">
                  <c:v>0.85599999999999987</c:v>
                </c:pt>
                <c:pt idx="74">
                  <c:v>0.85399999999999987</c:v>
                </c:pt>
                <c:pt idx="75">
                  <c:v>0.85199999999999987</c:v>
                </c:pt>
                <c:pt idx="76">
                  <c:v>0.84999999999999987</c:v>
                </c:pt>
                <c:pt idx="77">
                  <c:v>0.84799999999999986</c:v>
                </c:pt>
                <c:pt idx="78">
                  <c:v>0.84599999999999986</c:v>
                </c:pt>
                <c:pt idx="79">
                  <c:v>0.84399999999999986</c:v>
                </c:pt>
                <c:pt idx="80">
                  <c:v>0.84199999999999986</c:v>
                </c:pt>
                <c:pt idx="81">
                  <c:v>0.83999999999999986</c:v>
                </c:pt>
                <c:pt idx="82">
                  <c:v>0.83799999999999986</c:v>
                </c:pt>
                <c:pt idx="83">
                  <c:v>0.83599999999999985</c:v>
                </c:pt>
                <c:pt idx="84">
                  <c:v>0.83399999999999985</c:v>
                </c:pt>
                <c:pt idx="85">
                  <c:v>0.83199999999999985</c:v>
                </c:pt>
                <c:pt idx="86">
                  <c:v>0.82999999999999985</c:v>
                </c:pt>
                <c:pt idx="87">
                  <c:v>0.82799999999999985</c:v>
                </c:pt>
                <c:pt idx="88">
                  <c:v>0.82599999999999985</c:v>
                </c:pt>
                <c:pt idx="89">
                  <c:v>0.82399999999999984</c:v>
                </c:pt>
                <c:pt idx="90">
                  <c:v>0.82199999999999984</c:v>
                </c:pt>
                <c:pt idx="91">
                  <c:v>0.81999999999999984</c:v>
                </c:pt>
                <c:pt idx="92">
                  <c:v>0.81799999999999984</c:v>
                </c:pt>
                <c:pt idx="93">
                  <c:v>0.81599999999999984</c:v>
                </c:pt>
                <c:pt idx="94">
                  <c:v>0.81399999999999983</c:v>
                </c:pt>
                <c:pt idx="95">
                  <c:v>0.81199999999999983</c:v>
                </c:pt>
                <c:pt idx="96">
                  <c:v>0.80999999999999983</c:v>
                </c:pt>
                <c:pt idx="97">
                  <c:v>0.80799999999999983</c:v>
                </c:pt>
                <c:pt idx="98">
                  <c:v>0.80599999999999983</c:v>
                </c:pt>
                <c:pt idx="99">
                  <c:v>0.80399999999999983</c:v>
                </c:pt>
                <c:pt idx="100">
                  <c:v>0.80199999999999982</c:v>
                </c:pt>
                <c:pt idx="101">
                  <c:v>0.79999999999999982</c:v>
                </c:pt>
                <c:pt idx="102">
                  <c:v>0.79799999999999982</c:v>
                </c:pt>
                <c:pt idx="103">
                  <c:v>0.79599999999999982</c:v>
                </c:pt>
                <c:pt idx="104">
                  <c:v>0.79399999999999982</c:v>
                </c:pt>
                <c:pt idx="105">
                  <c:v>0.79199999999999982</c:v>
                </c:pt>
                <c:pt idx="106">
                  <c:v>0.78999999999999981</c:v>
                </c:pt>
                <c:pt idx="107">
                  <c:v>0.78799999999999981</c:v>
                </c:pt>
                <c:pt idx="108">
                  <c:v>0.78599999999999981</c:v>
                </c:pt>
                <c:pt idx="109">
                  <c:v>0.78399999999999981</c:v>
                </c:pt>
                <c:pt idx="110">
                  <c:v>0.78199999999999981</c:v>
                </c:pt>
                <c:pt idx="111">
                  <c:v>0.7799999999999998</c:v>
                </c:pt>
                <c:pt idx="112">
                  <c:v>0.7779999999999998</c:v>
                </c:pt>
                <c:pt idx="113">
                  <c:v>0.7759999999999998</c:v>
                </c:pt>
                <c:pt idx="114">
                  <c:v>0.7739999999999998</c:v>
                </c:pt>
                <c:pt idx="115">
                  <c:v>0.7719999999999998</c:v>
                </c:pt>
                <c:pt idx="116">
                  <c:v>0.7699999999999998</c:v>
                </c:pt>
                <c:pt idx="117">
                  <c:v>0.76799999999999979</c:v>
                </c:pt>
                <c:pt idx="118">
                  <c:v>0.76599999999999979</c:v>
                </c:pt>
                <c:pt idx="119">
                  <c:v>0.76399999999999979</c:v>
                </c:pt>
                <c:pt idx="120">
                  <c:v>0.76199999999999979</c:v>
                </c:pt>
                <c:pt idx="121">
                  <c:v>0.75999999999999979</c:v>
                </c:pt>
                <c:pt idx="122">
                  <c:v>0.75799999999999979</c:v>
                </c:pt>
                <c:pt idx="123">
                  <c:v>0.75599999999999978</c:v>
                </c:pt>
                <c:pt idx="124">
                  <c:v>0.75399999999999978</c:v>
                </c:pt>
                <c:pt idx="125">
                  <c:v>0.75199999999999978</c:v>
                </c:pt>
                <c:pt idx="126">
                  <c:v>0.74999999999999978</c:v>
                </c:pt>
                <c:pt idx="127">
                  <c:v>0.74799999999999978</c:v>
                </c:pt>
                <c:pt idx="128">
                  <c:v>0.74599999999999977</c:v>
                </c:pt>
                <c:pt idx="129">
                  <c:v>0.74399999999999977</c:v>
                </c:pt>
                <c:pt idx="130">
                  <c:v>0.74199999999999977</c:v>
                </c:pt>
                <c:pt idx="131">
                  <c:v>0.73999999999999977</c:v>
                </c:pt>
                <c:pt idx="132">
                  <c:v>0.73799999999999977</c:v>
                </c:pt>
                <c:pt idx="133">
                  <c:v>0.73599999999999977</c:v>
                </c:pt>
                <c:pt idx="134">
                  <c:v>0.73399999999999976</c:v>
                </c:pt>
                <c:pt idx="135">
                  <c:v>0.73199999999999976</c:v>
                </c:pt>
                <c:pt idx="136">
                  <c:v>0.72999999999999976</c:v>
                </c:pt>
                <c:pt idx="137">
                  <c:v>0.72799999999999976</c:v>
                </c:pt>
                <c:pt idx="138">
                  <c:v>0.72599999999999976</c:v>
                </c:pt>
                <c:pt idx="139">
                  <c:v>0.72399999999999975</c:v>
                </c:pt>
                <c:pt idx="140">
                  <c:v>0.72199999999999975</c:v>
                </c:pt>
                <c:pt idx="141">
                  <c:v>0.71999999999999975</c:v>
                </c:pt>
                <c:pt idx="142">
                  <c:v>0.71799999999999975</c:v>
                </c:pt>
                <c:pt idx="143">
                  <c:v>0.71599999999999975</c:v>
                </c:pt>
                <c:pt idx="144">
                  <c:v>0.71399999999999975</c:v>
                </c:pt>
                <c:pt idx="145">
                  <c:v>0.71199999999999974</c:v>
                </c:pt>
                <c:pt idx="146">
                  <c:v>0.70999999999999974</c:v>
                </c:pt>
                <c:pt idx="147">
                  <c:v>0.70799999999999974</c:v>
                </c:pt>
                <c:pt idx="148">
                  <c:v>0.70599999999999974</c:v>
                </c:pt>
                <c:pt idx="149">
                  <c:v>0.70399999999999974</c:v>
                </c:pt>
                <c:pt idx="150">
                  <c:v>0.70199999999999974</c:v>
                </c:pt>
                <c:pt idx="151">
                  <c:v>0.69999999999999973</c:v>
                </c:pt>
                <c:pt idx="152">
                  <c:v>0.69799999999999973</c:v>
                </c:pt>
                <c:pt idx="153">
                  <c:v>0.69599999999999973</c:v>
                </c:pt>
                <c:pt idx="154">
                  <c:v>0.69399999999999973</c:v>
                </c:pt>
                <c:pt idx="155">
                  <c:v>0.69199999999999973</c:v>
                </c:pt>
                <c:pt idx="156">
                  <c:v>0.68999999999999972</c:v>
                </c:pt>
                <c:pt idx="157">
                  <c:v>0.68799999999999972</c:v>
                </c:pt>
                <c:pt idx="158">
                  <c:v>0.68599999999999972</c:v>
                </c:pt>
                <c:pt idx="159">
                  <c:v>0.68399999999999972</c:v>
                </c:pt>
                <c:pt idx="160">
                  <c:v>0.68199999999999972</c:v>
                </c:pt>
                <c:pt idx="161">
                  <c:v>0.67999999999999972</c:v>
                </c:pt>
                <c:pt idx="162">
                  <c:v>0.67799999999999971</c:v>
                </c:pt>
                <c:pt idx="163">
                  <c:v>0.67599999999999971</c:v>
                </c:pt>
                <c:pt idx="164">
                  <c:v>0.67399999999999971</c:v>
                </c:pt>
                <c:pt idx="165">
                  <c:v>0.67199999999999971</c:v>
                </c:pt>
                <c:pt idx="166">
                  <c:v>0.66999999999999971</c:v>
                </c:pt>
                <c:pt idx="167">
                  <c:v>0.66799999999999971</c:v>
                </c:pt>
                <c:pt idx="168">
                  <c:v>0.6659999999999997</c:v>
                </c:pt>
                <c:pt idx="169">
                  <c:v>0.6639999999999997</c:v>
                </c:pt>
                <c:pt idx="170">
                  <c:v>0.6619999999999997</c:v>
                </c:pt>
                <c:pt idx="171">
                  <c:v>0.6599999999999997</c:v>
                </c:pt>
                <c:pt idx="172">
                  <c:v>0.6579999999999997</c:v>
                </c:pt>
                <c:pt idx="173">
                  <c:v>0.65599999999999969</c:v>
                </c:pt>
                <c:pt idx="174">
                  <c:v>0.65399999999999969</c:v>
                </c:pt>
                <c:pt idx="175">
                  <c:v>0.65199999999999969</c:v>
                </c:pt>
                <c:pt idx="176">
                  <c:v>0.64999999999999969</c:v>
                </c:pt>
                <c:pt idx="177">
                  <c:v>0.64799999999999969</c:v>
                </c:pt>
                <c:pt idx="178">
                  <c:v>0.64599999999999969</c:v>
                </c:pt>
                <c:pt idx="179">
                  <c:v>0.64399999999999968</c:v>
                </c:pt>
                <c:pt idx="180">
                  <c:v>0.64199999999999968</c:v>
                </c:pt>
                <c:pt idx="181">
                  <c:v>0.63999999999999968</c:v>
                </c:pt>
                <c:pt idx="182">
                  <c:v>0.63799999999999968</c:v>
                </c:pt>
                <c:pt idx="183">
                  <c:v>0.63599999999999968</c:v>
                </c:pt>
                <c:pt idx="184">
                  <c:v>0.63399999999999967</c:v>
                </c:pt>
                <c:pt idx="185">
                  <c:v>0.63199999999999967</c:v>
                </c:pt>
                <c:pt idx="186">
                  <c:v>0.62999999999999967</c:v>
                </c:pt>
                <c:pt idx="187">
                  <c:v>0.62799999999999967</c:v>
                </c:pt>
                <c:pt idx="188">
                  <c:v>0.62599999999999967</c:v>
                </c:pt>
                <c:pt idx="189">
                  <c:v>0.62399999999999967</c:v>
                </c:pt>
                <c:pt idx="190">
                  <c:v>0.62199999999999966</c:v>
                </c:pt>
                <c:pt idx="191">
                  <c:v>0.61999999999999966</c:v>
                </c:pt>
                <c:pt idx="192">
                  <c:v>0.61799999999999966</c:v>
                </c:pt>
                <c:pt idx="193">
                  <c:v>0.61599999999999966</c:v>
                </c:pt>
                <c:pt idx="194">
                  <c:v>0.61399999999999966</c:v>
                </c:pt>
                <c:pt idx="195">
                  <c:v>0.61199999999999966</c:v>
                </c:pt>
                <c:pt idx="196">
                  <c:v>0.60999999999999965</c:v>
                </c:pt>
                <c:pt idx="197">
                  <c:v>0.60799999999999965</c:v>
                </c:pt>
                <c:pt idx="198">
                  <c:v>0.60599999999999965</c:v>
                </c:pt>
                <c:pt idx="199">
                  <c:v>0.60399999999999965</c:v>
                </c:pt>
                <c:pt idx="200">
                  <c:v>0.60199999999999965</c:v>
                </c:pt>
                <c:pt idx="201">
                  <c:v>0.59999999999999964</c:v>
                </c:pt>
                <c:pt idx="202">
                  <c:v>0.59799999999999964</c:v>
                </c:pt>
                <c:pt idx="203">
                  <c:v>0.59599999999999964</c:v>
                </c:pt>
                <c:pt idx="204">
                  <c:v>0.59399999999999964</c:v>
                </c:pt>
                <c:pt idx="205">
                  <c:v>0.59199999999999964</c:v>
                </c:pt>
                <c:pt idx="206">
                  <c:v>0.58999999999999964</c:v>
                </c:pt>
                <c:pt idx="207">
                  <c:v>0.58799999999999963</c:v>
                </c:pt>
                <c:pt idx="208">
                  <c:v>0.58599999999999963</c:v>
                </c:pt>
                <c:pt idx="209">
                  <c:v>0.58399999999999963</c:v>
                </c:pt>
                <c:pt idx="210">
                  <c:v>0.58199999999999963</c:v>
                </c:pt>
                <c:pt idx="211">
                  <c:v>0.57999999999999963</c:v>
                </c:pt>
                <c:pt idx="212">
                  <c:v>0.57799999999999963</c:v>
                </c:pt>
                <c:pt idx="213">
                  <c:v>0.57599999999999962</c:v>
                </c:pt>
                <c:pt idx="214">
                  <c:v>0.57399999999999962</c:v>
                </c:pt>
                <c:pt idx="215">
                  <c:v>0.57199999999999962</c:v>
                </c:pt>
                <c:pt idx="216">
                  <c:v>0.56999999999999962</c:v>
                </c:pt>
                <c:pt idx="217">
                  <c:v>0.56799999999999962</c:v>
                </c:pt>
                <c:pt idx="218">
                  <c:v>0.56599999999999961</c:v>
                </c:pt>
                <c:pt idx="219">
                  <c:v>0.56399999999999961</c:v>
                </c:pt>
                <c:pt idx="220">
                  <c:v>0.56199999999999961</c:v>
                </c:pt>
                <c:pt idx="221">
                  <c:v>0.55999999999999961</c:v>
                </c:pt>
                <c:pt idx="222">
                  <c:v>0.55799999999999961</c:v>
                </c:pt>
                <c:pt idx="223">
                  <c:v>0.55599999999999961</c:v>
                </c:pt>
                <c:pt idx="224">
                  <c:v>0.5539999999999996</c:v>
                </c:pt>
                <c:pt idx="225">
                  <c:v>0.5519999999999996</c:v>
                </c:pt>
                <c:pt idx="226">
                  <c:v>0.5499999999999996</c:v>
                </c:pt>
                <c:pt idx="227">
                  <c:v>0.5479999999999996</c:v>
                </c:pt>
                <c:pt idx="228">
                  <c:v>0.5459999999999996</c:v>
                </c:pt>
                <c:pt idx="229">
                  <c:v>0.54399999999999959</c:v>
                </c:pt>
                <c:pt idx="230">
                  <c:v>0.54199999999999959</c:v>
                </c:pt>
                <c:pt idx="231">
                  <c:v>0.53999999999999959</c:v>
                </c:pt>
                <c:pt idx="232">
                  <c:v>0.53799999999999959</c:v>
                </c:pt>
                <c:pt idx="233">
                  <c:v>0.53599999999999959</c:v>
                </c:pt>
                <c:pt idx="234">
                  <c:v>0.53399999999999959</c:v>
                </c:pt>
                <c:pt idx="235">
                  <c:v>0.53199999999999958</c:v>
                </c:pt>
                <c:pt idx="236">
                  <c:v>0.52999999999999958</c:v>
                </c:pt>
                <c:pt idx="237">
                  <c:v>0.52799999999999958</c:v>
                </c:pt>
                <c:pt idx="238">
                  <c:v>0.52599999999999958</c:v>
                </c:pt>
                <c:pt idx="239">
                  <c:v>0.52399999999999958</c:v>
                </c:pt>
                <c:pt idx="240">
                  <c:v>0.52199999999999958</c:v>
                </c:pt>
                <c:pt idx="241">
                  <c:v>0.51999999999999957</c:v>
                </c:pt>
                <c:pt idx="242">
                  <c:v>0.51799999999999957</c:v>
                </c:pt>
                <c:pt idx="243">
                  <c:v>0.51599999999999957</c:v>
                </c:pt>
                <c:pt idx="244">
                  <c:v>0.51399999999999957</c:v>
                </c:pt>
                <c:pt idx="245">
                  <c:v>0.51199999999999957</c:v>
                </c:pt>
                <c:pt idx="246">
                  <c:v>0.50999999999999956</c:v>
                </c:pt>
                <c:pt idx="247">
                  <c:v>0.50799999999999956</c:v>
                </c:pt>
                <c:pt idx="248">
                  <c:v>0.50599999999999956</c:v>
                </c:pt>
                <c:pt idx="249">
                  <c:v>0.50399999999999956</c:v>
                </c:pt>
                <c:pt idx="250">
                  <c:v>0.50199999999999956</c:v>
                </c:pt>
                <c:pt idx="251">
                  <c:v>0.49999999999999967</c:v>
                </c:pt>
                <c:pt idx="252">
                  <c:v>0.49799999999999967</c:v>
                </c:pt>
                <c:pt idx="253">
                  <c:v>0.49599999999999966</c:v>
                </c:pt>
                <c:pt idx="254">
                  <c:v>0.49399999999999966</c:v>
                </c:pt>
                <c:pt idx="255">
                  <c:v>0.49199999999999966</c:v>
                </c:pt>
                <c:pt idx="256">
                  <c:v>0.48999999999999966</c:v>
                </c:pt>
                <c:pt idx="257">
                  <c:v>0.48799999999999966</c:v>
                </c:pt>
                <c:pt idx="258">
                  <c:v>0.48599999999999965</c:v>
                </c:pt>
                <c:pt idx="259">
                  <c:v>0.48399999999999965</c:v>
                </c:pt>
                <c:pt idx="260">
                  <c:v>0.48199999999999965</c:v>
                </c:pt>
                <c:pt idx="261">
                  <c:v>0.47999999999999965</c:v>
                </c:pt>
                <c:pt idx="262">
                  <c:v>0.47799999999999965</c:v>
                </c:pt>
                <c:pt idx="263">
                  <c:v>0.47599999999999965</c:v>
                </c:pt>
                <c:pt idx="264">
                  <c:v>0.47399999999999964</c:v>
                </c:pt>
                <c:pt idx="265">
                  <c:v>0.47199999999999964</c:v>
                </c:pt>
                <c:pt idx="266">
                  <c:v>0.46999999999999964</c:v>
                </c:pt>
                <c:pt idx="267">
                  <c:v>0.46799999999999964</c:v>
                </c:pt>
                <c:pt idx="268">
                  <c:v>0.46599999999999964</c:v>
                </c:pt>
                <c:pt idx="269">
                  <c:v>0.46399999999999963</c:v>
                </c:pt>
                <c:pt idx="270">
                  <c:v>0.46199999999999963</c:v>
                </c:pt>
                <c:pt idx="271">
                  <c:v>0.45999999999999963</c:v>
                </c:pt>
                <c:pt idx="272">
                  <c:v>0.45799999999999963</c:v>
                </c:pt>
                <c:pt idx="273">
                  <c:v>0.45599999999999963</c:v>
                </c:pt>
                <c:pt idx="274">
                  <c:v>0.45399999999999963</c:v>
                </c:pt>
                <c:pt idx="275">
                  <c:v>0.45199999999999962</c:v>
                </c:pt>
                <c:pt idx="276">
                  <c:v>0.44999999999999962</c:v>
                </c:pt>
                <c:pt idx="277">
                  <c:v>0.44799999999999962</c:v>
                </c:pt>
                <c:pt idx="278">
                  <c:v>0.44599999999999962</c:v>
                </c:pt>
                <c:pt idx="279">
                  <c:v>0.44399999999999962</c:v>
                </c:pt>
                <c:pt idx="280">
                  <c:v>0.44199999999999962</c:v>
                </c:pt>
                <c:pt idx="281">
                  <c:v>0.43999999999999961</c:v>
                </c:pt>
                <c:pt idx="282">
                  <c:v>0.43799999999999961</c:v>
                </c:pt>
                <c:pt idx="283">
                  <c:v>0.43599999999999961</c:v>
                </c:pt>
                <c:pt idx="284">
                  <c:v>0.43399999999999961</c:v>
                </c:pt>
                <c:pt idx="285">
                  <c:v>0.43199999999999961</c:v>
                </c:pt>
                <c:pt idx="286">
                  <c:v>0.4299999999999996</c:v>
                </c:pt>
                <c:pt idx="287">
                  <c:v>0.4279999999999996</c:v>
                </c:pt>
                <c:pt idx="288">
                  <c:v>0.4259999999999996</c:v>
                </c:pt>
                <c:pt idx="289">
                  <c:v>0.4239999999999996</c:v>
                </c:pt>
                <c:pt idx="290">
                  <c:v>0.4219999999999996</c:v>
                </c:pt>
                <c:pt idx="291">
                  <c:v>0.4199999999999996</c:v>
                </c:pt>
                <c:pt idx="292">
                  <c:v>0.41799999999999959</c:v>
                </c:pt>
                <c:pt idx="293">
                  <c:v>0.41599999999999959</c:v>
                </c:pt>
                <c:pt idx="294">
                  <c:v>0.41399999999999959</c:v>
                </c:pt>
                <c:pt idx="295">
                  <c:v>0.41199999999999959</c:v>
                </c:pt>
                <c:pt idx="296">
                  <c:v>0.40999999999999959</c:v>
                </c:pt>
                <c:pt idx="297">
                  <c:v>0.40799999999999959</c:v>
                </c:pt>
                <c:pt idx="298">
                  <c:v>0.40599999999999958</c:v>
                </c:pt>
                <c:pt idx="299">
                  <c:v>0.40399999999999958</c:v>
                </c:pt>
                <c:pt idx="300">
                  <c:v>0.40199999999999958</c:v>
                </c:pt>
                <c:pt idx="301">
                  <c:v>0.39999999999999958</c:v>
                </c:pt>
                <c:pt idx="302">
                  <c:v>0.39799999999999958</c:v>
                </c:pt>
                <c:pt idx="303">
                  <c:v>0.39599999999999957</c:v>
                </c:pt>
                <c:pt idx="304">
                  <c:v>0.39399999999999957</c:v>
                </c:pt>
                <c:pt idx="305">
                  <c:v>0.39199999999999957</c:v>
                </c:pt>
                <c:pt idx="306">
                  <c:v>0.38999999999999957</c:v>
                </c:pt>
                <c:pt idx="307">
                  <c:v>0.38799999999999957</c:v>
                </c:pt>
                <c:pt idx="308">
                  <c:v>0.38599999999999957</c:v>
                </c:pt>
                <c:pt idx="309">
                  <c:v>0.38399999999999956</c:v>
                </c:pt>
                <c:pt idx="310">
                  <c:v>0.38199999999999956</c:v>
                </c:pt>
                <c:pt idx="311">
                  <c:v>0.37999999999999956</c:v>
                </c:pt>
                <c:pt idx="312">
                  <c:v>0.37799999999999956</c:v>
                </c:pt>
                <c:pt idx="313">
                  <c:v>0.37599999999999956</c:v>
                </c:pt>
                <c:pt idx="314">
                  <c:v>0.37399999999999956</c:v>
                </c:pt>
                <c:pt idx="315">
                  <c:v>0.37199999999999955</c:v>
                </c:pt>
                <c:pt idx="316">
                  <c:v>0.36999999999999955</c:v>
                </c:pt>
                <c:pt idx="317">
                  <c:v>0.36799999999999955</c:v>
                </c:pt>
                <c:pt idx="318">
                  <c:v>0.36599999999999955</c:v>
                </c:pt>
                <c:pt idx="319">
                  <c:v>0.36399999999999955</c:v>
                </c:pt>
                <c:pt idx="320">
                  <c:v>0.36199999999999954</c:v>
                </c:pt>
                <c:pt idx="321">
                  <c:v>0.35999999999999954</c:v>
                </c:pt>
                <c:pt idx="322">
                  <c:v>0.35799999999999954</c:v>
                </c:pt>
                <c:pt idx="323">
                  <c:v>0.35599999999999954</c:v>
                </c:pt>
                <c:pt idx="324">
                  <c:v>0.35399999999999954</c:v>
                </c:pt>
                <c:pt idx="325">
                  <c:v>0.35199999999999954</c:v>
                </c:pt>
                <c:pt idx="326">
                  <c:v>0.34999999999999953</c:v>
                </c:pt>
                <c:pt idx="327">
                  <c:v>0.34799999999999953</c:v>
                </c:pt>
                <c:pt idx="328">
                  <c:v>0.34599999999999953</c:v>
                </c:pt>
                <c:pt idx="329">
                  <c:v>0.34399999999999953</c:v>
                </c:pt>
                <c:pt idx="330">
                  <c:v>0.34199999999999953</c:v>
                </c:pt>
                <c:pt idx="331">
                  <c:v>0.33999999999999952</c:v>
                </c:pt>
                <c:pt idx="332">
                  <c:v>0.33799999999999952</c:v>
                </c:pt>
                <c:pt idx="333">
                  <c:v>0.33599999999999952</c:v>
                </c:pt>
                <c:pt idx="334">
                  <c:v>0.33399999999999952</c:v>
                </c:pt>
                <c:pt idx="335">
                  <c:v>0.33199999999999952</c:v>
                </c:pt>
                <c:pt idx="336">
                  <c:v>0.32999999999999952</c:v>
                </c:pt>
                <c:pt idx="337">
                  <c:v>0.32799999999999951</c:v>
                </c:pt>
                <c:pt idx="338">
                  <c:v>0.32599999999999951</c:v>
                </c:pt>
                <c:pt idx="339">
                  <c:v>0.32399999999999951</c:v>
                </c:pt>
                <c:pt idx="340">
                  <c:v>0.32199999999999951</c:v>
                </c:pt>
                <c:pt idx="341">
                  <c:v>0.31999999999999951</c:v>
                </c:pt>
                <c:pt idx="342">
                  <c:v>0.31799999999999951</c:v>
                </c:pt>
                <c:pt idx="343">
                  <c:v>0.3159999999999995</c:v>
                </c:pt>
                <c:pt idx="344">
                  <c:v>0.3139999999999995</c:v>
                </c:pt>
                <c:pt idx="345">
                  <c:v>0.3119999999999995</c:v>
                </c:pt>
                <c:pt idx="346">
                  <c:v>0.3099999999999995</c:v>
                </c:pt>
                <c:pt idx="347">
                  <c:v>0.3079999999999995</c:v>
                </c:pt>
                <c:pt idx="348">
                  <c:v>0.30599999999999949</c:v>
                </c:pt>
                <c:pt idx="349">
                  <c:v>0.30399999999999949</c:v>
                </c:pt>
                <c:pt idx="350">
                  <c:v>0.30199999999999949</c:v>
                </c:pt>
                <c:pt idx="351">
                  <c:v>0.29999999999999949</c:v>
                </c:pt>
                <c:pt idx="352">
                  <c:v>0.29799999999999949</c:v>
                </c:pt>
                <c:pt idx="353">
                  <c:v>0.29599999999999949</c:v>
                </c:pt>
                <c:pt idx="354">
                  <c:v>0.29399999999999948</c:v>
                </c:pt>
                <c:pt idx="355">
                  <c:v>0.29199999999999948</c:v>
                </c:pt>
                <c:pt idx="356">
                  <c:v>0.28999999999999948</c:v>
                </c:pt>
                <c:pt idx="357">
                  <c:v>0.28799999999999948</c:v>
                </c:pt>
                <c:pt idx="358">
                  <c:v>0.28599999999999948</c:v>
                </c:pt>
                <c:pt idx="359">
                  <c:v>0.28399999999999948</c:v>
                </c:pt>
                <c:pt idx="360">
                  <c:v>0.28199999999999947</c:v>
                </c:pt>
                <c:pt idx="361">
                  <c:v>0.27999999999999947</c:v>
                </c:pt>
                <c:pt idx="362">
                  <c:v>0.27799999999999947</c:v>
                </c:pt>
                <c:pt idx="363">
                  <c:v>0.27599999999999947</c:v>
                </c:pt>
                <c:pt idx="364">
                  <c:v>0.27399999999999947</c:v>
                </c:pt>
                <c:pt idx="365">
                  <c:v>0.27199999999999946</c:v>
                </c:pt>
                <c:pt idx="366">
                  <c:v>0.26999999999999946</c:v>
                </c:pt>
                <c:pt idx="367">
                  <c:v>0.26799999999999946</c:v>
                </c:pt>
                <c:pt idx="368">
                  <c:v>0.26599999999999946</c:v>
                </c:pt>
                <c:pt idx="369">
                  <c:v>0.26399999999999946</c:v>
                </c:pt>
                <c:pt idx="370">
                  <c:v>0.26199999999999946</c:v>
                </c:pt>
                <c:pt idx="371">
                  <c:v>0.25999999999999945</c:v>
                </c:pt>
                <c:pt idx="372">
                  <c:v>0.25799999999999945</c:v>
                </c:pt>
                <c:pt idx="373">
                  <c:v>0.25599999999999945</c:v>
                </c:pt>
                <c:pt idx="374">
                  <c:v>0.25399999999999945</c:v>
                </c:pt>
                <c:pt idx="375">
                  <c:v>0.25199999999999945</c:v>
                </c:pt>
                <c:pt idx="376">
                  <c:v>0.24999999999999944</c:v>
                </c:pt>
                <c:pt idx="377">
                  <c:v>0.24799999999999944</c:v>
                </c:pt>
                <c:pt idx="378">
                  <c:v>0.24599999999999944</c:v>
                </c:pt>
                <c:pt idx="379">
                  <c:v>0.24399999999999944</c:v>
                </c:pt>
                <c:pt idx="380">
                  <c:v>0.24199999999999944</c:v>
                </c:pt>
                <c:pt idx="381">
                  <c:v>0.23999999999999944</c:v>
                </c:pt>
                <c:pt idx="382">
                  <c:v>0.23799999999999943</c:v>
                </c:pt>
                <c:pt idx="383">
                  <c:v>0.23599999999999943</c:v>
                </c:pt>
                <c:pt idx="384">
                  <c:v>0.23399999999999943</c:v>
                </c:pt>
                <c:pt idx="385">
                  <c:v>0.23199999999999943</c:v>
                </c:pt>
                <c:pt idx="386">
                  <c:v>0.22999999999999943</c:v>
                </c:pt>
                <c:pt idx="387">
                  <c:v>0.22799999999999943</c:v>
                </c:pt>
                <c:pt idx="388">
                  <c:v>0.22599999999999942</c:v>
                </c:pt>
                <c:pt idx="389">
                  <c:v>0.22399999999999942</c:v>
                </c:pt>
                <c:pt idx="390">
                  <c:v>0.22199999999999942</c:v>
                </c:pt>
                <c:pt idx="391">
                  <c:v>0.21999999999999942</c:v>
                </c:pt>
                <c:pt idx="392">
                  <c:v>0.21799999999999942</c:v>
                </c:pt>
                <c:pt idx="393">
                  <c:v>0.21599999999999941</c:v>
                </c:pt>
                <c:pt idx="394">
                  <c:v>0.21399999999999941</c:v>
                </c:pt>
                <c:pt idx="395">
                  <c:v>0.21199999999999941</c:v>
                </c:pt>
                <c:pt idx="396">
                  <c:v>0.20999999999999941</c:v>
                </c:pt>
                <c:pt idx="397">
                  <c:v>0.20799999999999941</c:v>
                </c:pt>
                <c:pt idx="398">
                  <c:v>0.20599999999999941</c:v>
                </c:pt>
                <c:pt idx="399">
                  <c:v>0.2039999999999994</c:v>
                </c:pt>
                <c:pt idx="400">
                  <c:v>0.2019999999999994</c:v>
                </c:pt>
                <c:pt idx="401">
                  <c:v>0.1999999999999994</c:v>
                </c:pt>
                <c:pt idx="402">
                  <c:v>0.1979999999999994</c:v>
                </c:pt>
                <c:pt idx="403">
                  <c:v>0.1959999999999994</c:v>
                </c:pt>
                <c:pt idx="404">
                  <c:v>0.1939999999999994</c:v>
                </c:pt>
                <c:pt idx="405">
                  <c:v>0.19199999999999939</c:v>
                </c:pt>
                <c:pt idx="406">
                  <c:v>0.18999999999999939</c:v>
                </c:pt>
                <c:pt idx="407">
                  <c:v>0.18799999999999939</c:v>
                </c:pt>
                <c:pt idx="408">
                  <c:v>0.18599999999999939</c:v>
                </c:pt>
                <c:pt idx="409">
                  <c:v>0.18399999999999939</c:v>
                </c:pt>
                <c:pt idx="410">
                  <c:v>0.18199999999999938</c:v>
                </c:pt>
                <c:pt idx="411">
                  <c:v>0.17999999999999938</c:v>
                </c:pt>
                <c:pt idx="412">
                  <c:v>0.17799999999999938</c:v>
                </c:pt>
                <c:pt idx="413">
                  <c:v>0.17599999999999938</c:v>
                </c:pt>
                <c:pt idx="414">
                  <c:v>0.17399999999999938</c:v>
                </c:pt>
                <c:pt idx="415">
                  <c:v>0.17199999999999938</c:v>
                </c:pt>
                <c:pt idx="416">
                  <c:v>0.16999999999999937</c:v>
                </c:pt>
                <c:pt idx="417">
                  <c:v>0.16799999999999937</c:v>
                </c:pt>
                <c:pt idx="418">
                  <c:v>0.16599999999999937</c:v>
                </c:pt>
                <c:pt idx="419">
                  <c:v>0.16399999999999937</c:v>
                </c:pt>
                <c:pt idx="420">
                  <c:v>0.16199999999999937</c:v>
                </c:pt>
                <c:pt idx="421">
                  <c:v>0.15999999999999936</c:v>
                </c:pt>
                <c:pt idx="422">
                  <c:v>0.15799999999999936</c:v>
                </c:pt>
                <c:pt idx="423">
                  <c:v>0.15599999999999936</c:v>
                </c:pt>
                <c:pt idx="424">
                  <c:v>0.15399999999999936</c:v>
                </c:pt>
                <c:pt idx="425">
                  <c:v>0.15199999999999936</c:v>
                </c:pt>
                <c:pt idx="426">
                  <c:v>0.14999999999999936</c:v>
                </c:pt>
                <c:pt idx="427">
                  <c:v>0.14799999999999935</c:v>
                </c:pt>
                <c:pt idx="428">
                  <c:v>0.14599999999999935</c:v>
                </c:pt>
                <c:pt idx="429">
                  <c:v>0.14399999999999935</c:v>
                </c:pt>
                <c:pt idx="430">
                  <c:v>0.14199999999999935</c:v>
                </c:pt>
                <c:pt idx="431">
                  <c:v>0.13999999999999935</c:v>
                </c:pt>
                <c:pt idx="432">
                  <c:v>0.13799999999999935</c:v>
                </c:pt>
                <c:pt idx="433">
                  <c:v>0.13599999999999934</c:v>
                </c:pt>
                <c:pt idx="434">
                  <c:v>0.13399999999999934</c:v>
                </c:pt>
                <c:pt idx="435">
                  <c:v>0.13199999999999934</c:v>
                </c:pt>
                <c:pt idx="436">
                  <c:v>0.12999999999999934</c:v>
                </c:pt>
                <c:pt idx="437">
                  <c:v>0.12799999999999934</c:v>
                </c:pt>
                <c:pt idx="438">
                  <c:v>0.12599999999999933</c:v>
                </c:pt>
                <c:pt idx="439">
                  <c:v>0.12399999999999933</c:v>
                </c:pt>
                <c:pt idx="440">
                  <c:v>0.12199999999999933</c:v>
                </c:pt>
                <c:pt idx="441">
                  <c:v>0.11999999999999933</c:v>
                </c:pt>
                <c:pt idx="442">
                  <c:v>0.11799999999999933</c:v>
                </c:pt>
                <c:pt idx="443">
                  <c:v>0.11599999999999933</c:v>
                </c:pt>
                <c:pt idx="444">
                  <c:v>0.11399999999999932</c:v>
                </c:pt>
                <c:pt idx="445">
                  <c:v>0.11199999999999932</c:v>
                </c:pt>
                <c:pt idx="446">
                  <c:v>0.10999999999999932</c:v>
                </c:pt>
                <c:pt idx="447">
                  <c:v>0.10799999999999932</c:v>
                </c:pt>
                <c:pt idx="448">
                  <c:v>0.10599999999999932</c:v>
                </c:pt>
                <c:pt idx="449">
                  <c:v>0.10399999999999932</c:v>
                </c:pt>
                <c:pt idx="450">
                  <c:v>0.10199999999999931</c:v>
                </c:pt>
                <c:pt idx="451">
                  <c:v>9.9999999999999312E-2</c:v>
                </c:pt>
                <c:pt idx="452">
                  <c:v>9.799999999999931E-2</c:v>
                </c:pt>
                <c:pt idx="453">
                  <c:v>9.5999999999999308E-2</c:v>
                </c:pt>
                <c:pt idx="454">
                  <c:v>9.3999999999999306E-2</c:v>
                </c:pt>
                <c:pt idx="455">
                  <c:v>9.1999999999999305E-2</c:v>
                </c:pt>
                <c:pt idx="456">
                  <c:v>8.9999999999999303E-2</c:v>
                </c:pt>
                <c:pt idx="457">
                  <c:v>8.7999999999999301E-2</c:v>
                </c:pt>
                <c:pt idx="458">
                  <c:v>8.5999999999999299E-2</c:v>
                </c:pt>
                <c:pt idx="459">
                  <c:v>8.3999999999999297E-2</c:v>
                </c:pt>
                <c:pt idx="460">
                  <c:v>8.1999999999999296E-2</c:v>
                </c:pt>
                <c:pt idx="461">
                  <c:v>7.9999999999999294E-2</c:v>
                </c:pt>
                <c:pt idx="462">
                  <c:v>7.7999999999999292E-2</c:v>
                </c:pt>
                <c:pt idx="463">
                  <c:v>7.599999999999929E-2</c:v>
                </c:pt>
                <c:pt idx="464">
                  <c:v>7.3999999999999289E-2</c:v>
                </c:pt>
                <c:pt idx="465">
                  <c:v>7.1999999999999287E-2</c:v>
                </c:pt>
                <c:pt idx="466">
                  <c:v>6.9999999999999285E-2</c:v>
                </c:pt>
                <c:pt idx="467">
                  <c:v>6.7999999999999283E-2</c:v>
                </c:pt>
                <c:pt idx="468">
                  <c:v>6.5999999999999281E-2</c:v>
                </c:pt>
                <c:pt idx="469">
                  <c:v>6.399999999999928E-2</c:v>
                </c:pt>
                <c:pt idx="470">
                  <c:v>6.1999999999999278E-2</c:v>
                </c:pt>
                <c:pt idx="471">
                  <c:v>5.9999999999999276E-2</c:v>
                </c:pt>
                <c:pt idx="472">
                  <c:v>5.7999999999999274E-2</c:v>
                </c:pt>
                <c:pt idx="473">
                  <c:v>5.5999999999999273E-2</c:v>
                </c:pt>
                <c:pt idx="474">
                  <c:v>5.3999999999999271E-2</c:v>
                </c:pt>
                <c:pt idx="475">
                  <c:v>5.1999999999999269E-2</c:v>
                </c:pt>
                <c:pt idx="476">
                  <c:v>4.9999999999999267E-2</c:v>
                </c:pt>
                <c:pt idx="477">
                  <c:v>4.7999999999999265E-2</c:v>
                </c:pt>
                <c:pt idx="478">
                  <c:v>4.5999999999999264E-2</c:v>
                </c:pt>
                <c:pt idx="479">
                  <c:v>4.3999999999999262E-2</c:v>
                </c:pt>
                <c:pt idx="480">
                  <c:v>4.199999999999926E-2</c:v>
                </c:pt>
                <c:pt idx="481">
                  <c:v>3.9999999999999258E-2</c:v>
                </c:pt>
                <c:pt idx="482">
                  <c:v>3.7999999999999257E-2</c:v>
                </c:pt>
                <c:pt idx="483">
                  <c:v>3.5999999999999255E-2</c:v>
                </c:pt>
                <c:pt idx="484">
                  <c:v>3.3999999999999253E-2</c:v>
                </c:pt>
                <c:pt idx="485">
                  <c:v>3.1999999999999251E-2</c:v>
                </c:pt>
                <c:pt idx="486">
                  <c:v>2.9999999999999249E-2</c:v>
                </c:pt>
                <c:pt idx="487">
                  <c:v>2.7999999999999248E-2</c:v>
                </c:pt>
                <c:pt idx="488">
                  <c:v>2.5999999999999246E-2</c:v>
                </c:pt>
                <c:pt idx="489">
                  <c:v>2.3999999999999244E-2</c:v>
                </c:pt>
                <c:pt idx="490">
                  <c:v>2.1999999999999242E-2</c:v>
                </c:pt>
                <c:pt idx="491">
                  <c:v>1.9999999999999241E-2</c:v>
                </c:pt>
                <c:pt idx="492">
                  <c:v>1.7999999999999239E-2</c:v>
                </c:pt>
                <c:pt idx="493">
                  <c:v>1.5999999999999237E-2</c:v>
                </c:pt>
                <c:pt idx="494">
                  <c:v>1.3999999999999235E-2</c:v>
                </c:pt>
                <c:pt idx="495">
                  <c:v>1.1999999999999234E-2</c:v>
                </c:pt>
                <c:pt idx="496">
                  <c:v>9.9999999999992317E-3</c:v>
                </c:pt>
                <c:pt idx="497">
                  <c:v>7.9999999999992299E-3</c:v>
                </c:pt>
                <c:pt idx="498">
                  <c:v>5.9999999999992282E-3</c:v>
                </c:pt>
                <c:pt idx="499">
                  <c:v>3.9999999999992264E-3</c:v>
                </c:pt>
                <c:pt idx="500">
                  <c:v>1.9999999999992246E-3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2E-3</c:v>
                </c:pt>
                <c:pt idx="1002">
                  <c:v>4.0000000000000001E-3</c:v>
                </c:pt>
                <c:pt idx="1003">
                  <c:v>6.0000000000000001E-3</c:v>
                </c:pt>
                <c:pt idx="1004">
                  <c:v>8.0000000000000002E-3</c:v>
                </c:pt>
                <c:pt idx="1005">
                  <c:v>0.01</c:v>
                </c:pt>
                <c:pt idx="1006">
                  <c:v>1.2E-2</c:v>
                </c:pt>
                <c:pt idx="1007">
                  <c:v>1.4E-2</c:v>
                </c:pt>
                <c:pt idx="1008">
                  <c:v>1.6E-2</c:v>
                </c:pt>
                <c:pt idx="1009">
                  <c:v>1.8000000000000002E-2</c:v>
                </c:pt>
                <c:pt idx="1010">
                  <c:v>2.0000000000000004E-2</c:v>
                </c:pt>
                <c:pt idx="1011">
                  <c:v>2.2000000000000006E-2</c:v>
                </c:pt>
                <c:pt idx="1012">
                  <c:v>2.4000000000000007E-2</c:v>
                </c:pt>
                <c:pt idx="1013">
                  <c:v>2.6000000000000009E-2</c:v>
                </c:pt>
                <c:pt idx="1014">
                  <c:v>2.8000000000000011E-2</c:v>
                </c:pt>
                <c:pt idx="1015">
                  <c:v>3.0000000000000013E-2</c:v>
                </c:pt>
                <c:pt idx="1016">
                  <c:v>3.2000000000000015E-2</c:v>
                </c:pt>
                <c:pt idx="1017">
                  <c:v>3.4000000000000016E-2</c:v>
                </c:pt>
                <c:pt idx="1018">
                  <c:v>3.6000000000000018E-2</c:v>
                </c:pt>
                <c:pt idx="1019">
                  <c:v>3.800000000000002E-2</c:v>
                </c:pt>
                <c:pt idx="1020">
                  <c:v>4.0000000000000022E-2</c:v>
                </c:pt>
                <c:pt idx="1021">
                  <c:v>4.2000000000000023E-2</c:v>
                </c:pt>
                <c:pt idx="1022">
                  <c:v>4.4000000000000025E-2</c:v>
                </c:pt>
                <c:pt idx="1023">
                  <c:v>4.6000000000000027E-2</c:v>
                </c:pt>
                <c:pt idx="1024">
                  <c:v>4.8000000000000029E-2</c:v>
                </c:pt>
                <c:pt idx="1025">
                  <c:v>5.0000000000000031E-2</c:v>
                </c:pt>
                <c:pt idx="1026">
                  <c:v>5.2000000000000032E-2</c:v>
                </c:pt>
                <c:pt idx="1027">
                  <c:v>5.4000000000000034E-2</c:v>
                </c:pt>
                <c:pt idx="1028">
                  <c:v>5.6000000000000036E-2</c:v>
                </c:pt>
                <c:pt idx="1029">
                  <c:v>5.8000000000000038E-2</c:v>
                </c:pt>
                <c:pt idx="1030">
                  <c:v>6.0000000000000039E-2</c:v>
                </c:pt>
                <c:pt idx="1031">
                  <c:v>6.2000000000000041E-2</c:v>
                </c:pt>
                <c:pt idx="1032">
                  <c:v>6.4000000000000043E-2</c:v>
                </c:pt>
                <c:pt idx="1033">
                  <c:v>6.6000000000000045E-2</c:v>
                </c:pt>
                <c:pt idx="1034">
                  <c:v>6.8000000000000047E-2</c:v>
                </c:pt>
                <c:pt idx="1035">
                  <c:v>7.0000000000000048E-2</c:v>
                </c:pt>
                <c:pt idx="1036">
                  <c:v>7.200000000000005E-2</c:v>
                </c:pt>
                <c:pt idx="1037">
                  <c:v>7.4000000000000052E-2</c:v>
                </c:pt>
                <c:pt idx="1038">
                  <c:v>7.6000000000000054E-2</c:v>
                </c:pt>
                <c:pt idx="1039">
                  <c:v>7.8000000000000055E-2</c:v>
                </c:pt>
                <c:pt idx="1040">
                  <c:v>8.0000000000000057E-2</c:v>
                </c:pt>
                <c:pt idx="1041">
                  <c:v>8.2000000000000059E-2</c:v>
                </c:pt>
                <c:pt idx="1042">
                  <c:v>8.4000000000000061E-2</c:v>
                </c:pt>
                <c:pt idx="1043">
                  <c:v>8.6000000000000063E-2</c:v>
                </c:pt>
                <c:pt idx="1044">
                  <c:v>8.8000000000000064E-2</c:v>
                </c:pt>
                <c:pt idx="1045">
                  <c:v>9.0000000000000066E-2</c:v>
                </c:pt>
                <c:pt idx="1046">
                  <c:v>9.2000000000000068E-2</c:v>
                </c:pt>
                <c:pt idx="1047">
                  <c:v>9.400000000000007E-2</c:v>
                </c:pt>
                <c:pt idx="1048">
                  <c:v>9.6000000000000071E-2</c:v>
                </c:pt>
                <c:pt idx="1049">
                  <c:v>9.8000000000000073E-2</c:v>
                </c:pt>
                <c:pt idx="1050">
                  <c:v>0.10000000000000007</c:v>
                </c:pt>
                <c:pt idx="1051">
                  <c:v>0.10200000000000008</c:v>
                </c:pt>
                <c:pt idx="1052">
                  <c:v>0.10400000000000008</c:v>
                </c:pt>
                <c:pt idx="1053">
                  <c:v>0.10600000000000008</c:v>
                </c:pt>
                <c:pt idx="1054">
                  <c:v>0.10800000000000008</c:v>
                </c:pt>
                <c:pt idx="1055">
                  <c:v>0.11000000000000008</c:v>
                </c:pt>
                <c:pt idx="1056">
                  <c:v>0.11200000000000009</c:v>
                </c:pt>
                <c:pt idx="1057">
                  <c:v>0.11400000000000009</c:v>
                </c:pt>
                <c:pt idx="1058">
                  <c:v>0.11600000000000009</c:v>
                </c:pt>
                <c:pt idx="1059">
                  <c:v>0.11800000000000009</c:v>
                </c:pt>
                <c:pt idx="1060">
                  <c:v>0.12000000000000009</c:v>
                </c:pt>
                <c:pt idx="1061">
                  <c:v>0.12200000000000009</c:v>
                </c:pt>
                <c:pt idx="1062">
                  <c:v>0.1240000000000001</c:v>
                </c:pt>
                <c:pt idx="1063">
                  <c:v>0.12600000000000008</c:v>
                </c:pt>
                <c:pt idx="1064">
                  <c:v>0.12800000000000009</c:v>
                </c:pt>
                <c:pt idx="1065">
                  <c:v>0.13000000000000009</c:v>
                </c:pt>
                <c:pt idx="1066">
                  <c:v>0.13200000000000009</c:v>
                </c:pt>
                <c:pt idx="1067">
                  <c:v>0.13400000000000009</c:v>
                </c:pt>
                <c:pt idx="1068">
                  <c:v>0.13600000000000009</c:v>
                </c:pt>
                <c:pt idx="1069">
                  <c:v>0.13800000000000009</c:v>
                </c:pt>
                <c:pt idx="1070">
                  <c:v>0.1400000000000001</c:v>
                </c:pt>
                <c:pt idx="1071">
                  <c:v>0.1420000000000001</c:v>
                </c:pt>
                <c:pt idx="1072">
                  <c:v>0.1440000000000001</c:v>
                </c:pt>
                <c:pt idx="1073">
                  <c:v>0.1460000000000001</c:v>
                </c:pt>
                <c:pt idx="1074">
                  <c:v>0.1480000000000001</c:v>
                </c:pt>
                <c:pt idx="1075">
                  <c:v>0.15000000000000011</c:v>
                </c:pt>
                <c:pt idx="1076">
                  <c:v>0.15200000000000011</c:v>
                </c:pt>
                <c:pt idx="1077">
                  <c:v>0.15400000000000011</c:v>
                </c:pt>
                <c:pt idx="1078">
                  <c:v>0.15600000000000011</c:v>
                </c:pt>
                <c:pt idx="1079">
                  <c:v>0.15800000000000011</c:v>
                </c:pt>
                <c:pt idx="1080">
                  <c:v>0.16000000000000011</c:v>
                </c:pt>
                <c:pt idx="1081">
                  <c:v>0.16200000000000012</c:v>
                </c:pt>
                <c:pt idx="1082">
                  <c:v>0.16400000000000012</c:v>
                </c:pt>
                <c:pt idx="1083">
                  <c:v>0.16600000000000012</c:v>
                </c:pt>
                <c:pt idx="1084">
                  <c:v>0.16800000000000012</c:v>
                </c:pt>
                <c:pt idx="1085">
                  <c:v>0.17000000000000012</c:v>
                </c:pt>
                <c:pt idx="1086">
                  <c:v>0.17200000000000013</c:v>
                </c:pt>
                <c:pt idx="1087">
                  <c:v>0.17400000000000013</c:v>
                </c:pt>
                <c:pt idx="1088">
                  <c:v>0.17600000000000013</c:v>
                </c:pt>
                <c:pt idx="1089">
                  <c:v>0.17800000000000013</c:v>
                </c:pt>
                <c:pt idx="1090">
                  <c:v>0.18000000000000013</c:v>
                </c:pt>
                <c:pt idx="1091">
                  <c:v>0.18200000000000013</c:v>
                </c:pt>
                <c:pt idx="1092">
                  <c:v>0.18400000000000014</c:v>
                </c:pt>
                <c:pt idx="1093">
                  <c:v>0.18600000000000014</c:v>
                </c:pt>
                <c:pt idx="1094">
                  <c:v>0.18800000000000014</c:v>
                </c:pt>
                <c:pt idx="1095">
                  <c:v>0.19000000000000014</c:v>
                </c:pt>
                <c:pt idx="1096">
                  <c:v>0.19200000000000014</c:v>
                </c:pt>
                <c:pt idx="1097">
                  <c:v>0.19400000000000014</c:v>
                </c:pt>
                <c:pt idx="1098">
                  <c:v>0.19600000000000015</c:v>
                </c:pt>
                <c:pt idx="1099">
                  <c:v>0.19800000000000015</c:v>
                </c:pt>
                <c:pt idx="1100">
                  <c:v>0.20000000000000015</c:v>
                </c:pt>
                <c:pt idx="1101">
                  <c:v>0.20200000000000015</c:v>
                </c:pt>
                <c:pt idx="1102">
                  <c:v>0.20400000000000015</c:v>
                </c:pt>
                <c:pt idx="1103">
                  <c:v>0.20600000000000016</c:v>
                </c:pt>
                <c:pt idx="1104">
                  <c:v>0.20800000000000016</c:v>
                </c:pt>
                <c:pt idx="1105">
                  <c:v>0.21000000000000016</c:v>
                </c:pt>
                <c:pt idx="1106">
                  <c:v>0.21200000000000016</c:v>
                </c:pt>
                <c:pt idx="1107">
                  <c:v>0.21400000000000016</c:v>
                </c:pt>
                <c:pt idx="1108">
                  <c:v>0.21600000000000016</c:v>
                </c:pt>
                <c:pt idx="1109">
                  <c:v>0.21800000000000017</c:v>
                </c:pt>
                <c:pt idx="1110">
                  <c:v>0.22000000000000017</c:v>
                </c:pt>
                <c:pt idx="1111">
                  <c:v>0.22200000000000017</c:v>
                </c:pt>
                <c:pt idx="1112">
                  <c:v>0.22400000000000017</c:v>
                </c:pt>
                <c:pt idx="1113">
                  <c:v>0.22600000000000017</c:v>
                </c:pt>
                <c:pt idx="1114">
                  <c:v>0.22800000000000017</c:v>
                </c:pt>
                <c:pt idx="1115">
                  <c:v>0.23000000000000018</c:v>
                </c:pt>
                <c:pt idx="1116">
                  <c:v>0.23200000000000018</c:v>
                </c:pt>
                <c:pt idx="1117">
                  <c:v>0.23400000000000018</c:v>
                </c:pt>
                <c:pt idx="1118">
                  <c:v>0.23600000000000018</c:v>
                </c:pt>
                <c:pt idx="1119">
                  <c:v>0.23800000000000018</c:v>
                </c:pt>
                <c:pt idx="1120">
                  <c:v>0.24000000000000019</c:v>
                </c:pt>
                <c:pt idx="1121">
                  <c:v>0.24200000000000019</c:v>
                </c:pt>
                <c:pt idx="1122">
                  <c:v>0.24400000000000019</c:v>
                </c:pt>
                <c:pt idx="1123">
                  <c:v>0.24600000000000019</c:v>
                </c:pt>
                <c:pt idx="1124">
                  <c:v>0.24800000000000019</c:v>
                </c:pt>
                <c:pt idx="1125">
                  <c:v>0.25000000000000017</c:v>
                </c:pt>
                <c:pt idx="1126">
                  <c:v>0.25200000000000017</c:v>
                </c:pt>
                <c:pt idx="1127">
                  <c:v>0.25400000000000017</c:v>
                </c:pt>
                <c:pt idx="1128">
                  <c:v>0.25600000000000017</c:v>
                </c:pt>
                <c:pt idx="1129">
                  <c:v>0.25800000000000017</c:v>
                </c:pt>
                <c:pt idx="1130">
                  <c:v>0.26000000000000018</c:v>
                </c:pt>
                <c:pt idx="1131">
                  <c:v>0.26200000000000018</c:v>
                </c:pt>
                <c:pt idx="1132">
                  <c:v>0.26400000000000018</c:v>
                </c:pt>
                <c:pt idx="1133">
                  <c:v>0.26600000000000018</c:v>
                </c:pt>
                <c:pt idx="1134">
                  <c:v>0.26800000000000018</c:v>
                </c:pt>
                <c:pt idx="1135">
                  <c:v>0.27000000000000018</c:v>
                </c:pt>
                <c:pt idx="1136">
                  <c:v>0.27200000000000019</c:v>
                </c:pt>
                <c:pt idx="1137">
                  <c:v>0.27400000000000019</c:v>
                </c:pt>
                <c:pt idx="1138">
                  <c:v>0.27600000000000019</c:v>
                </c:pt>
                <c:pt idx="1139">
                  <c:v>0.27800000000000019</c:v>
                </c:pt>
                <c:pt idx="1140">
                  <c:v>0.28000000000000019</c:v>
                </c:pt>
                <c:pt idx="1141">
                  <c:v>0.28200000000000019</c:v>
                </c:pt>
                <c:pt idx="1142">
                  <c:v>0.2840000000000002</c:v>
                </c:pt>
                <c:pt idx="1143">
                  <c:v>0.2860000000000002</c:v>
                </c:pt>
                <c:pt idx="1144">
                  <c:v>0.2880000000000002</c:v>
                </c:pt>
                <c:pt idx="1145">
                  <c:v>0.2900000000000002</c:v>
                </c:pt>
                <c:pt idx="1146">
                  <c:v>0.2920000000000002</c:v>
                </c:pt>
                <c:pt idx="1147">
                  <c:v>0.29400000000000021</c:v>
                </c:pt>
                <c:pt idx="1148">
                  <c:v>0.29600000000000021</c:v>
                </c:pt>
                <c:pt idx="1149">
                  <c:v>0.29800000000000021</c:v>
                </c:pt>
                <c:pt idx="1150">
                  <c:v>0.30000000000000021</c:v>
                </c:pt>
                <c:pt idx="1151">
                  <c:v>0.30200000000000021</c:v>
                </c:pt>
                <c:pt idx="1152">
                  <c:v>0.30400000000000021</c:v>
                </c:pt>
                <c:pt idx="1153">
                  <c:v>0.30600000000000022</c:v>
                </c:pt>
                <c:pt idx="1154">
                  <c:v>0.30800000000000022</c:v>
                </c:pt>
                <c:pt idx="1155">
                  <c:v>0.31000000000000022</c:v>
                </c:pt>
                <c:pt idx="1156">
                  <c:v>0.31200000000000022</c:v>
                </c:pt>
                <c:pt idx="1157">
                  <c:v>0.31400000000000022</c:v>
                </c:pt>
                <c:pt idx="1158">
                  <c:v>0.31600000000000023</c:v>
                </c:pt>
                <c:pt idx="1159">
                  <c:v>0.31800000000000023</c:v>
                </c:pt>
                <c:pt idx="1160">
                  <c:v>0.32000000000000023</c:v>
                </c:pt>
                <c:pt idx="1161">
                  <c:v>0.32200000000000023</c:v>
                </c:pt>
                <c:pt idx="1162">
                  <c:v>0.32400000000000023</c:v>
                </c:pt>
                <c:pt idx="1163">
                  <c:v>0.32600000000000023</c:v>
                </c:pt>
                <c:pt idx="1164">
                  <c:v>0.32800000000000024</c:v>
                </c:pt>
                <c:pt idx="1165">
                  <c:v>0.33000000000000024</c:v>
                </c:pt>
                <c:pt idx="1166">
                  <c:v>0.33200000000000024</c:v>
                </c:pt>
                <c:pt idx="1167">
                  <c:v>0.33400000000000024</c:v>
                </c:pt>
                <c:pt idx="1168">
                  <c:v>0.33600000000000024</c:v>
                </c:pt>
                <c:pt idx="1169">
                  <c:v>0.33800000000000024</c:v>
                </c:pt>
                <c:pt idx="1170">
                  <c:v>0.34000000000000025</c:v>
                </c:pt>
                <c:pt idx="1171">
                  <c:v>0.34200000000000025</c:v>
                </c:pt>
                <c:pt idx="1172">
                  <c:v>0.34400000000000025</c:v>
                </c:pt>
                <c:pt idx="1173">
                  <c:v>0.34600000000000025</c:v>
                </c:pt>
                <c:pt idx="1174">
                  <c:v>0.34800000000000025</c:v>
                </c:pt>
                <c:pt idx="1175">
                  <c:v>0.35000000000000026</c:v>
                </c:pt>
                <c:pt idx="1176">
                  <c:v>0.35200000000000026</c:v>
                </c:pt>
                <c:pt idx="1177">
                  <c:v>0.35400000000000026</c:v>
                </c:pt>
                <c:pt idx="1178">
                  <c:v>0.35600000000000026</c:v>
                </c:pt>
                <c:pt idx="1179">
                  <c:v>0.35800000000000026</c:v>
                </c:pt>
                <c:pt idx="1180">
                  <c:v>0.36000000000000026</c:v>
                </c:pt>
                <c:pt idx="1181">
                  <c:v>0.36200000000000027</c:v>
                </c:pt>
                <c:pt idx="1182">
                  <c:v>0.36400000000000027</c:v>
                </c:pt>
                <c:pt idx="1183">
                  <c:v>0.36600000000000027</c:v>
                </c:pt>
                <c:pt idx="1184">
                  <c:v>0.36800000000000027</c:v>
                </c:pt>
                <c:pt idx="1185">
                  <c:v>0.37000000000000027</c:v>
                </c:pt>
                <c:pt idx="1186">
                  <c:v>0.37200000000000027</c:v>
                </c:pt>
                <c:pt idx="1187">
                  <c:v>0.37400000000000028</c:v>
                </c:pt>
                <c:pt idx="1188">
                  <c:v>0.37600000000000028</c:v>
                </c:pt>
                <c:pt idx="1189">
                  <c:v>0.37800000000000028</c:v>
                </c:pt>
                <c:pt idx="1190">
                  <c:v>0.38000000000000028</c:v>
                </c:pt>
                <c:pt idx="1191">
                  <c:v>0.38200000000000028</c:v>
                </c:pt>
                <c:pt idx="1192">
                  <c:v>0.38400000000000029</c:v>
                </c:pt>
                <c:pt idx="1193">
                  <c:v>0.38600000000000029</c:v>
                </c:pt>
                <c:pt idx="1194">
                  <c:v>0.38800000000000029</c:v>
                </c:pt>
                <c:pt idx="1195">
                  <c:v>0.39000000000000029</c:v>
                </c:pt>
                <c:pt idx="1196">
                  <c:v>0.39200000000000029</c:v>
                </c:pt>
                <c:pt idx="1197">
                  <c:v>0.39400000000000029</c:v>
                </c:pt>
                <c:pt idx="1198">
                  <c:v>0.3960000000000003</c:v>
                </c:pt>
                <c:pt idx="1199">
                  <c:v>0.3980000000000003</c:v>
                </c:pt>
                <c:pt idx="1200">
                  <c:v>0.4000000000000003</c:v>
                </c:pt>
                <c:pt idx="1201">
                  <c:v>0.4020000000000003</c:v>
                </c:pt>
                <c:pt idx="1202">
                  <c:v>0.4040000000000003</c:v>
                </c:pt>
                <c:pt idx="1203">
                  <c:v>0.40600000000000031</c:v>
                </c:pt>
                <c:pt idx="1204">
                  <c:v>0.40800000000000031</c:v>
                </c:pt>
                <c:pt idx="1205">
                  <c:v>0.41000000000000031</c:v>
                </c:pt>
                <c:pt idx="1206">
                  <c:v>0.41200000000000031</c:v>
                </c:pt>
                <c:pt idx="1207">
                  <c:v>0.41400000000000031</c:v>
                </c:pt>
                <c:pt idx="1208">
                  <c:v>0.41600000000000031</c:v>
                </c:pt>
                <c:pt idx="1209">
                  <c:v>0.41800000000000032</c:v>
                </c:pt>
                <c:pt idx="1210">
                  <c:v>0.42000000000000032</c:v>
                </c:pt>
                <c:pt idx="1211">
                  <c:v>0.42200000000000032</c:v>
                </c:pt>
                <c:pt idx="1212">
                  <c:v>0.42400000000000032</c:v>
                </c:pt>
                <c:pt idx="1213">
                  <c:v>0.42600000000000032</c:v>
                </c:pt>
                <c:pt idx="1214">
                  <c:v>0.42800000000000032</c:v>
                </c:pt>
                <c:pt idx="1215">
                  <c:v>0.43000000000000033</c:v>
                </c:pt>
                <c:pt idx="1216">
                  <c:v>0.43200000000000033</c:v>
                </c:pt>
                <c:pt idx="1217">
                  <c:v>0.43400000000000033</c:v>
                </c:pt>
                <c:pt idx="1218">
                  <c:v>0.43600000000000033</c:v>
                </c:pt>
                <c:pt idx="1219">
                  <c:v>0.43800000000000033</c:v>
                </c:pt>
                <c:pt idx="1220">
                  <c:v>0.44000000000000034</c:v>
                </c:pt>
                <c:pt idx="1221">
                  <c:v>0.44200000000000034</c:v>
                </c:pt>
                <c:pt idx="1222">
                  <c:v>0.44400000000000034</c:v>
                </c:pt>
                <c:pt idx="1223">
                  <c:v>0.44600000000000034</c:v>
                </c:pt>
                <c:pt idx="1224">
                  <c:v>0.44800000000000034</c:v>
                </c:pt>
                <c:pt idx="1225">
                  <c:v>0.45000000000000034</c:v>
                </c:pt>
                <c:pt idx="1226">
                  <c:v>0.45200000000000035</c:v>
                </c:pt>
                <c:pt idx="1227">
                  <c:v>0.45400000000000035</c:v>
                </c:pt>
                <c:pt idx="1228">
                  <c:v>0.45600000000000035</c:v>
                </c:pt>
                <c:pt idx="1229">
                  <c:v>0.45800000000000035</c:v>
                </c:pt>
                <c:pt idx="1230">
                  <c:v>0.46000000000000035</c:v>
                </c:pt>
                <c:pt idx="1231">
                  <c:v>0.46200000000000035</c:v>
                </c:pt>
                <c:pt idx="1232">
                  <c:v>0.46400000000000036</c:v>
                </c:pt>
                <c:pt idx="1233">
                  <c:v>0.46600000000000036</c:v>
                </c:pt>
                <c:pt idx="1234">
                  <c:v>0.46800000000000036</c:v>
                </c:pt>
                <c:pt idx="1235">
                  <c:v>0.47000000000000036</c:v>
                </c:pt>
                <c:pt idx="1236">
                  <c:v>0.47200000000000036</c:v>
                </c:pt>
                <c:pt idx="1237">
                  <c:v>0.47400000000000037</c:v>
                </c:pt>
                <c:pt idx="1238">
                  <c:v>0.47600000000000037</c:v>
                </c:pt>
                <c:pt idx="1239">
                  <c:v>0.47800000000000037</c:v>
                </c:pt>
                <c:pt idx="1240">
                  <c:v>0.48000000000000037</c:v>
                </c:pt>
                <c:pt idx="1241">
                  <c:v>0.48200000000000037</c:v>
                </c:pt>
                <c:pt idx="1242">
                  <c:v>0.48400000000000037</c:v>
                </c:pt>
                <c:pt idx="1243">
                  <c:v>0.48600000000000038</c:v>
                </c:pt>
                <c:pt idx="1244">
                  <c:v>0.48800000000000038</c:v>
                </c:pt>
                <c:pt idx="1245">
                  <c:v>0.49000000000000038</c:v>
                </c:pt>
                <c:pt idx="1246">
                  <c:v>0.49200000000000038</c:v>
                </c:pt>
                <c:pt idx="1247">
                  <c:v>0.49400000000000038</c:v>
                </c:pt>
                <c:pt idx="1248">
                  <c:v>0.49600000000000039</c:v>
                </c:pt>
                <c:pt idx="1249">
                  <c:v>0.49800000000000039</c:v>
                </c:pt>
                <c:pt idx="1250">
                  <c:v>0.50000000000000033</c:v>
                </c:pt>
                <c:pt idx="1251">
                  <c:v>0.50200000000000033</c:v>
                </c:pt>
                <c:pt idx="1252">
                  <c:v>0.50400000000000034</c:v>
                </c:pt>
                <c:pt idx="1253">
                  <c:v>0.50600000000000034</c:v>
                </c:pt>
                <c:pt idx="1254">
                  <c:v>0.50800000000000034</c:v>
                </c:pt>
                <c:pt idx="1255">
                  <c:v>0.51000000000000034</c:v>
                </c:pt>
                <c:pt idx="1256">
                  <c:v>0.51200000000000034</c:v>
                </c:pt>
                <c:pt idx="1257">
                  <c:v>0.51400000000000035</c:v>
                </c:pt>
                <c:pt idx="1258">
                  <c:v>0.51600000000000035</c:v>
                </c:pt>
                <c:pt idx="1259">
                  <c:v>0.51800000000000035</c:v>
                </c:pt>
                <c:pt idx="1260">
                  <c:v>0.52000000000000035</c:v>
                </c:pt>
                <c:pt idx="1261">
                  <c:v>0.52200000000000035</c:v>
                </c:pt>
                <c:pt idx="1262">
                  <c:v>0.52400000000000035</c:v>
                </c:pt>
                <c:pt idx="1263">
                  <c:v>0.52600000000000036</c:v>
                </c:pt>
                <c:pt idx="1264">
                  <c:v>0.52800000000000036</c:v>
                </c:pt>
                <c:pt idx="1265">
                  <c:v>0.53000000000000036</c:v>
                </c:pt>
                <c:pt idx="1266">
                  <c:v>0.53200000000000036</c:v>
                </c:pt>
                <c:pt idx="1267">
                  <c:v>0.53400000000000036</c:v>
                </c:pt>
                <c:pt idx="1268">
                  <c:v>0.53600000000000037</c:v>
                </c:pt>
                <c:pt idx="1269">
                  <c:v>0.53800000000000037</c:v>
                </c:pt>
                <c:pt idx="1270">
                  <c:v>0.54000000000000037</c:v>
                </c:pt>
                <c:pt idx="1271">
                  <c:v>0.54200000000000037</c:v>
                </c:pt>
                <c:pt idx="1272">
                  <c:v>0.54400000000000037</c:v>
                </c:pt>
                <c:pt idx="1273">
                  <c:v>0.54600000000000037</c:v>
                </c:pt>
                <c:pt idx="1274">
                  <c:v>0.54800000000000038</c:v>
                </c:pt>
                <c:pt idx="1275">
                  <c:v>0.55000000000000038</c:v>
                </c:pt>
                <c:pt idx="1276">
                  <c:v>0.55200000000000038</c:v>
                </c:pt>
                <c:pt idx="1277">
                  <c:v>0.55400000000000038</c:v>
                </c:pt>
                <c:pt idx="1278">
                  <c:v>0.55600000000000038</c:v>
                </c:pt>
                <c:pt idx="1279">
                  <c:v>0.55800000000000038</c:v>
                </c:pt>
                <c:pt idx="1280">
                  <c:v>0.56000000000000039</c:v>
                </c:pt>
                <c:pt idx="1281">
                  <c:v>0.56200000000000039</c:v>
                </c:pt>
                <c:pt idx="1282">
                  <c:v>0.56400000000000039</c:v>
                </c:pt>
                <c:pt idx="1283">
                  <c:v>0.56600000000000039</c:v>
                </c:pt>
                <c:pt idx="1284">
                  <c:v>0.56800000000000039</c:v>
                </c:pt>
                <c:pt idx="1285">
                  <c:v>0.5700000000000004</c:v>
                </c:pt>
                <c:pt idx="1286">
                  <c:v>0.5720000000000004</c:v>
                </c:pt>
                <c:pt idx="1287">
                  <c:v>0.5740000000000004</c:v>
                </c:pt>
                <c:pt idx="1288">
                  <c:v>0.5760000000000004</c:v>
                </c:pt>
                <c:pt idx="1289">
                  <c:v>0.5780000000000004</c:v>
                </c:pt>
                <c:pt idx="1290">
                  <c:v>0.5800000000000004</c:v>
                </c:pt>
                <c:pt idx="1291">
                  <c:v>0.58200000000000041</c:v>
                </c:pt>
                <c:pt idx="1292">
                  <c:v>0.58400000000000041</c:v>
                </c:pt>
                <c:pt idx="1293">
                  <c:v>0.58600000000000041</c:v>
                </c:pt>
                <c:pt idx="1294">
                  <c:v>0.58800000000000041</c:v>
                </c:pt>
                <c:pt idx="1295">
                  <c:v>0.59000000000000041</c:v>
                </c:pt>
                <c:pt idx="1296">
                  <c:v>0.59200000000000041</c:v>
                </c:pt>
                <c:pt idx="1297">
                  <c:v>0.59400000000000042</c:v>
                </c:pt>
                <c:pt idx="1298">
                  <c:v>0.59600000000000042</c:v>
                </c:pt>
                <c:pt idx="1299">
                  <c:v>0.59800000000000042</c:v>
                </c:pt>
                <c:pt idx="1300">
                  <c:v>0.60000000000000042</c:v>
                </c:pt>
                <c:pt idx="1301">
                  <c:v>0.60200000000000042</c:v>
                </c:pt>
                <c:pt idx="1302">
                  <c:v>0.60400000000000043</c:v>
                </c:pt>
                <c:pt idx="1303">
                  <c:v>0.60600000000000043</c:v>
                </c:pt>
                <c:pt idx="1304">
                  <c:v>0.60800000000000043</c:v>
                </c:pt>
                <c:pt idx="1305">
                  <c:v>0.61000000000000043</c:v>
                </c:pt>
                <c:pt idx="1306">
                  <c:v>0.61200000000000043</c:v>
                </c:pt>
                <c:pt idx="1307">
                  <c:v>0.61400000000000043</c:v>
                </c:pt>
                <c:pt idx="1308">
                  <c:v>0.61600000000000044</c:v>
                </c:pt>
                <c:pt idx="1309">
                  <c:v>0.61800000000000044</c:v>
                </c:pt>
                <c:pt idx="1310">
                  <c:v>0.62000000000000044</c:v>
                </c:pt>
                <c:pt idx="1311">
                  <c:v>0.62200000000000044</c:v>
                </c:pt>
                <c:pt idx="1312">
                  <c:v>0.62400000000000044</c:v>
                </c:pt>
                <c:pt idx="1313">
                  <c:v>0.62600000000000044</c:v>
                </c:pt>
                <c:pt idx="1314">
                  <c:v>0.62800000000000045</c:v>
                </c:pt>
                <c:pt idx="1315">
                  <c:v>0.63000000000000045</c:v>
                </c:pt>
                <c:pt idx="1316">
                  <c:v>0.63200000000000045</c:v>
                </c:pt>
                <c:pt idx="1317">
                  <c:v>0.63400000000000045</c:v>
                </c:pt>
                <c:pt idx="1318">
                  <c:v>0.63600000000000045</c:v>
                </c:pt>
                <c:pt idx="1319">
                  <c:v>0.63800000000000046</c:v>
                </c:pt>
                <c:pt idx="1320">
                  <c:v>0.64000000000000046</c:v>
                </c:pt>
                <c:pt idx="1321">
                  <c:v>0.64200000000000046</c:v>
                </c:pt>
                <c:pt idx="1322">
                  <c:v>0.64400000000000046</c:v>
                </c:pt>
                <c:pt idx="1323">
                  <c:v>0.64600000000000046</c:v>
                </c:pt>
                <c:pt idx="1324">
                  <c:v>0.64800000000000046</c:v>
                </c:pt>
                <c:pt idx="1325">
                  <c:v>0.65000000000000047</c:v>
                </c:pt>
                <c:pt idx="1326">
                  <c:v>0.65200000000000047</c:v>
                </c:pt>
                <c:pt idx="1327">
                  <c:v>0.65400000000000047</c:v>
                </c:pt>
                <c:pt idx="1328">
                  <c:v>0.65600000000000047</c:v>
                </c:pt>
                <c:pt idx="1329">
                  <c:v>0.65800000000000047</c:v>
                </c:pt>
                <c:pt idx="1330">
                  <c:v>0.66000000000000048</c:v>
                </c:pt>
                <c:pt idx="1331">
                  <c:v>0.66200000000000048</c:v>
                </c:pt>
                <c:pt idx="1332">
                  <c:v>0.66400000000000048</c:v>
                </c:pt>
                <c:pt idx="1333">
                  <c:v>0.66600000000000048</c:v>
                </c:pt>
                <c:pt idx="1334">
                  <c:v>0.66800000000000048</c:v>
                </c:pt>
                <c:pt idx="1335">
                  <c:v>0.67000000000000048</c:v>
                </c:pt>
                <c:pt idx="1336">
                  <c:v>0.67200000000000049</c:v>
                </c:pt>
                <c:pt idx="1337">
                  <c:v>0.67400000000000049</c:v>
                </c:pt>
                <c:pt idx="1338">
                  <c:v>0.67600000000000049</c:v>
                </c:pt>
                <c:pt idx="1339">
                  <c:v>0.67800000000000049</c:v>
                </c:pt>
                <c:pt idx="1340">
                  <c:v>0.68000000000000049</c:v>
                </c:pt>
                <c:pt idx="1341">
                  <c:v>0.68200000000000049</c:v>
                </c:pt>
                <c:pt idx="1342">
                  <c:v>0.6840000000000005</c:v>
                </c:pt>
                <c:pt idx="1343">
                  <c:v>0.6860000000000005</c:v>
                </c:pt>
                <c:pt idx="1344">
                  <c:v>0.6880000000000005</c:v>
                </c:pt>
                <c:pt idx="1345">
                  <c:v>0.6900000000000005</c:v>
                </c:pt>
                <c:pt idx="1346">
                  <c:v>0.6920000000000005</c:v>
                </c:pt>
                <c:pt idx="1347">
                  <c:v>0.69400000000000051</c:v>
                </c:pt>
                <c:pt idx="1348">
                  <c:v>0.69600000000000051</c:v>
                </c:pt>
                <c:pt idx="1349">
                  <c:v>0.69800000000000051</c:v>
                </c:pt>
                <c:pt idx="1350">
                  <c:v>0.70000000000000051</c:v>
                </c:pt>
                <c:pt idx="1351">
                  <c:v>0.70200000000000051</c:v>
                </c:pt>
                <c:pt idx="1352">
                  <c:v>0.70400000000000051</c:v>
                </c:pt>
                <c:pt idx="1353">
                  <c:v>0.70600000000000052</c:v>
                </c:pt>
                <c:pt idx="1354">
                  <c:v>0.70800000000000052</c:v>
                </c:pt>
                <c:pt idx="1355">
                  <c:v>0.71000000000000052</c:v>
                </c:pt>
                <c:pt idx="1356">
                  <c:v>0.71200000000000052</c:v>
                </c:pt>
                <c:pt idx="1357">
                  <c:v>0.71400000000000052</c:v>
                </c:pt>
                <c:pt idx="1358">
                  <c:v>0.71600000000000052</c:v>
                </c:pt>
                <c:pt idx="1359">
                  <c:v>0.71800000000000053</c:v>
                </c:pt>
                <c:pt idx="1360">
                  <c:v>0.72000000000000053</c:v>
                </c:pt>
                <c:pt idx="1361">
                  <c:v>0.72200000000000053</c:v>
                </c:pt>
                <c:pt idx="1362">
                  <c:v>0.72400000000000053</c:v>
                </c:pt>
                <c:pt idx="1363">
                  <c:v>0.72600000000000053</c:v>
                </c:pt>
                <c:pt idx="1364">
                  <c:v>0.72800000000000054</c:v>
                </c:pt>
                <c:pt idx="1365">
                  <c:v>0.73000000000000054</c:v>
                </c:pt>
                <c:pt idx="1366">
                  <c:v>0.73200000000000054</c:v>
                </c:pt>
                <c:pt idx="1367">
                  <c:v>0.73400000000000054</c:v>
                </c:pt>
                <c:pt idx="1368">
                  <c:v>0.73600000000000054</c:v>
                </c:pt>
                <c:pt idx="1369">
                  <c:v>0.73800000000000054</c:v>
                </c:pt>
                <c:pt idx="1370">
                  <c:v>0.74000000000000055</c:v>
                </c:pt>
                <c:pt idx="1371">
                  <c:v>0.74200000000000055</c:v>
                </c:pt>
                <c:pt idx="1372">
                  <c:v>0.74400000000000055</c:v>
                </c:pt>
                <c:pt idx="1373">
                  <c:v>0.74600000000000055</c:v>
                </c:pt>
                <c:pt idx="1374">
                  <c:v>0.74800000000000055</c:v>
                </c:pt>
                <c:pt idx="1375">
                  <c:v>0.75000000000000056</c:v>
                </c:pt>
                <c:pt idx="1376">
                  <c:v>0.75200000000000056</c:v>
                </c:pt>
                <c:pt idx="1377">
                  <c:v>0.75400000000000056</c:v>
                </c:pt>
                <c:pt idx="1378">
                  <c:v>0.75600000000000056</c:v>
                </c:pt>
                <c:pt idx="1379">
                  <c:v>0.75800000000000056</c:v>
                </c:pt>
                <c:pt idx="1380">
                  <c:v>0.76000000000000056</c:v>
                </c:pt>
                <c:pt idx="1381">
                  <c:v>0.76200000000000057</c:v>
                </c:pt>
                <c:pt idx="1382">
                  <c:v>0.76400000000000057</c:v>
                </c:pt>
                <c:pt idx="1383">
                  <c:v>0.76600000000000057</c:v>
                </c:pt>
                <c:pt idx="1384">
                  <c:v>0.76800000000000057</c:v>
                </c:pt>
                <c:pt idx="1385">
                  <c:v>0.77000000000000057</c:v>
                </c:pt>
                <c:pt idx="1386">
                  <c:v>0.77200000000000057</c:v>
                </c:pt>
                <c:pt idx="1387">
                  <c:v>0.77400000000000058</c:v>
                </c:pt>
                <c:pt idx="1388">
                  <c:v>0.77600000000000058</c:v>
                </c:pt>
                <c:pt idx="1389">
                  <c:v>0.77800000000000058</c:v>
                </c:pt>
                <c:pt idx="1390">
                  <c:v>0.78000000000000058</c:v>
                </c:pt>
                <c:pt idx="1391">
                  <c:v>0.78200000000000058</c:v>
                </c:pt>
                <c:pt idx="1392">
                  <c:v>0.78400000000000059</c:v>
                </c:pt>
                <c:pt idx="1393">
                  <c:v>0.78600000000000059</c:v>
                </c:pt>
                <c:pt idx="1394">
                  <c:v>0.78800000000000059</c:v>
                </c:pt>
                <c:pt idx="1395">
                  <c:v>0.79000000000000059</c:v>
                </c:pt>
                <c:pt idx="1396">
                  <c:v>0.79200000000000059</c:v>
                </c:pt>
                <c:pt idx="1397">
                  <c:v>0.79400000000000059</c:v>
                </c:pt>
                <c:pt idx="1398">
                  <c:v>0.7960000000000006</c:v>
                </c:pt>
                <c:pt idx="1399">
                  <c:v>0.7980000000000006</c:v>
                </c:pt>
                <c:pt idx="1400">
                  <c:v>0.8000000000000006</c:v>
                </c:pt>
                <c:pt idx="1401">
                  <c:v>0.8020000000000006</c:v>
                </c:pt>
                <c:pt idx="1402">
                  <c:v>0.8040000000000006</c:v>
                </c:pt>
                <c:pt idx="1403">
                  <c:v>0.8060000000000006</c:v>
                </c:pt>
                <c:pt idx="1404">
                  <c:v>0.80800000000000061</c:v>
                </c:pt>
                <c:pt idx="1405">
                  <c:v>0.81000000000000061</c:v>
                </c:pt>
                <c:pt idx="1406">
                  <c:v>0.81200000000000061</c:v>
                </c:pt>
                <c:pt idx="1407">
                  <c:v>0.81400000000000061</c:v>
                </c:pt>
                <c:pt idx="1408">
                  <c:v>0.81600000000000061</c:v>
                </c:pt>
                <c:pt idx="1409">
                  <c:v>0.81800000000000062</c:v>
                </c:pt>
                <c:pt idx="1410">
                  <c:v>0.82000000000000062</c:v>
                </c:pt>
                <c:pt idx="1411">
                  <c:v>0.82200000000000062</c:v>
                </c:pt>
                <c:pt idx="1412">
                  <c:v>0.82400000000000062</c:v>
                </c:pt>
                <c:pt idx="1413">
                  <c:v>0.82600000000000062</c:v>
                </c:pt>
                <c:pt idx="1414">
                  <c:v>0.82800000000000062</c:v>
                </c:pt>
                <c:pt idx="1415">
                  <c:v>0.83000000000000063</c:v>
                </c:pt>
                <c:pt idx="1416">
                  <c:v>0.83200000000000063</c:v>
                </c:pt>
                <c:pt idx="1417">
                  <c:v>0.83400000000000063</c:v>
                </c:pt>
                <c:pt idx="1418">
                  <c:v>0.83600000000000063</c:v>
                </c:pt>
                <c:pt idx="1419">
                  <c:v>0.83800000000000063</c:v>
                </c:pt>
                <c:pt idx="1420">
                  <c:v>0.84000000000000064</c:v>
                </c:pt>
                <c:pt idx="1421">
                  <c:v>0.84200000000000064</c:v>
                </c:pt>
                <c:pt idx="1422">
                  <c:v>0.84400000000000064</c:v>
                </c:pt>
                <c:pt idx="1423">
                  <c:v>0.84600000000000064</c:v>
                </c:pt>
                <c:pt idx="1424">
                  <c:v>0.84800000000000064</c:v>
                </c:pt>
                <c:pt idx="1425">
                  <c:v>0.85000000000000064</c:v>
                </c:pt>
                <c:pt idx="1426">
                  <c:v>0.85200000000000065</c:v>
                </c:pt>
                <c:pt idx="1427">
                  <c:v>0.85400000000000065</c:v>
                </c:pt>
                <c:pt idx="1428">
                  <c:v>0.85600000000000065</c:v>
                </c:pt>
                <c:pt idx="1429">
                  <c:v>0.85800000000000065</c:v>
                </c:pt>
                <c:pt idx="1430">
                  <c:v>0.86000000000000065</c:v>
                </c:pt>
                <c:pt idx="1431">
                  <c:v>0.86200000000000065</c:v>
                </c:pt>
                <c:pt idx="1432">
                  <c:v>0.86400000000000066</c:v>
                </c:pt>
                <c:pt idx="1433">
                  <c:v>0.86600000000000066</c:v>
                </c:pt>
                <c:pt idx="1434">
                  <c:v>0.86800000000000066</c:v>
                </c:pt>
                <c:pt idx="1435">
                  <c:v>0.87000000000000066</c:v>
                </c:pt>
                <c:pt idx="1436">
                  <c:v>0.87200000000000066</c:v>
                </c:pt>
                <c:pt idx="1437">
                  <c:v>0.87400000000000067</c:v>
                </c:pt>
                <c:pt idx="1438">
                  <c:v>0.87600000000000067</c:v>
                </c:pt>
                <c:pt idx="1439">
                  <c:v>0.87800000000000067</c:v>
                </c:pt>
                <c:pt idx="1440">
                  <c:v>0.88000000000000067</c:v>
                </c:pt>
                <c:pt idx="1441">
                  <c:v>0.88200000000000067</c:v>
                </c:pt>
                <c:pt idx="1442">
                  <c:v>0.88400000000000067</c:v>
                </c:pt>
                <c:pt idx="1443">
                  <c:v>0.88600000000000068</c:v>
                </c:pt>
                <c:pt idx="1444">
                  <c:v>0.88800000000000068</c:v>
                </c:pt>
                <c:pt idx="1445">
                  <c:v>0.89000000000000068</c:v>
                </c:pt>
                <c:pt idx="1446">
                  <c:v>0.89200000000000068</c:v>
                </c:pt>
                <c:pt idx="1447">
                  <c:v>0.89400000000000068</c:v>
                </c:pt>
                <c:pt idx="1448">
                  <c:v>0.89600000000000068</c:v>
                </c:pt>
                <c:pt idx="1449">
                  <c:v>0.89800000000000069</c:v>
                </c:pt>
                <c:pt idx="1450">
                  <c:v>0.90000000000000069</c:v>
                </c:pt>
                <c:pt idx="1451">
                  <c:v>0.90200000000000069</c:v>
                </c:pt>
                <c:pt idx="1452">
                  <c:v>0.90400000000000069</c:v>
                </c:pt>
                <c:pt idx="1453">
                  <c:v>0.90600000000000069</c:v>
                </c:pt>
                <c:pt idx="1454">
                  <c:v>0.9080000000000007</c:v>
                </c:pt>
                <c:pt idx="1455">
                  <c:v>0.9100000000000007</c:v>
                </c:pt>
                <c:pt idx="1456">
                  <c:v>0.9120000000000007</c:v>
                </c:pt>
                <c:pt idx="1457">
                  <c:v>0.9140000000000007</c:v>
                </c:pt>
                <c:pt idx="1458">
                  <c:v>0.9160000000000007</c:v>
                </c:pt>
                <c:pt idx="1459">
                  <c:v>0.9180000000000007</c:v>
                </c:pt>
                <c:pt idx="1460">
                  <c:v>0.92000000000000071</c:v>
                </c:pt>
                <c:pt idx="1461">
                  <c:v>0.92200000000000071</c:v>
                </c:pt>
                <c:pt idx="1462">
                  <c:v>0.92400000000000071</c:v>
                </c:pt>
                <c:pt idx="1463">
                  <c:v>0.92600000000000071</c:v>
                </c:pt>
                <c:pt idx="1464">
                  <c:v>0.92800000000000071</c:v>
                </c:pt>
                <c:pt idx="1465">
                  <c:v>0.93000000000000071</c:v>
                </c:pt>
                <c:pt idx="1466">
                  <c:v>0.93200000000000072</c:v>
                </c:pt>
                <c:pt idx="1467">
                  <c:v>0.93400000000000072</c:v>
                </c:pt>
                <c:pt idx="1468">
                  <c:v>0.93600000000000072</c:v>
                </c:pt>
                <c:pt idx="1469">
                  <c:v>0.93800000000000072</c:v>
                </c:pt>
                <c:pt idx="1470">
                  <c:v>0.94000000000000072</c:v>
                </c:pt>
                <c:pt idx="1471">
                  <c:v>0.94200000000000073</c:v>
                </c:pt>
                <c:pt idx="1472">
                  <c:v>0.94400000000000073</c:v>
                </c:pt>
                <c:pt idx="1473">
                  <c:v>0.94600000000000073</c:v>
                </c:pt>
                <c:pt idx="1474">
                  <c:v>0.94800000000000073</c:v>
                </c:pt>
                <c:pt idx="1475">
                  <c:v>0.95000000000000073</c:v>
                </c:pt>
                <c:pt idx="1476">
                  <c:v>0.95200000000000073</c:v>
                </c:pt>
                <c:pt idx="1477">
                  <c:v>0.95400000000000074</c:v>
                </c:pt>
                <c:pt idx="1478">
                  <c:v>0.95600000000000074</c:v>
                </c:pt>
                <c:pt idx="1479">
                  <c:v>0.95800000000000074</c:v>
                </c:pt>
                <c:pt idx="1480">
                  <c:v>0.96000000000000074</c:v>
                </c:pt>
                <c:pt idx="1481">
                  <c:v>0.96200000000000074</c:v>
                </c:pt>
                <c:pt idx="1482">
                  <c:v>0.96400000000000075</c:v>
                </c:pt>
                <c:pt idx="1483">
                  <c:v>0.96600000000000075</c:v>
                </c:pt>
                <c:pt idx="1484">
                  <c:v>0.96800000000000075</c:v>
                </c:pt>
                <c:pt idx="1485">
                  <c:v>0.97000000000000075</c:v>
                </c:pt>
                <c:pt idx="1486">
                  <c:v>0.97200000000000075</c:v>
                </c:pt>
                <c:pt idx="1487">
                  <c:v>0.97400000000000075</c:v>
                </c:pt>
                <c:pt idx="1488">
                  <c:v>0.97600000000000076</c:v>
                </c:pt>
                <c:pt idx="1489">
                  <c:v>0.97800000000000076</c:v>
                </c:pt>
                <c:pt idx="1490">
                  <c:v>0.98000000000000076</c:v>
                </c:pt>
                <c:pt idx="1491">
                  <c:v>0.98200000000000076</c:v>
                </c:pt>
                <c:pt idx="1492">
                  <c:v>0.98400000000000076</c:v>
                </c:pt>
                <c:pt idx="1493">
                  <c:v>0.98600000000000076</c:v>
                </c:pt>
                <c:pt idx="1494">
                  <c:v>0.98800000000000077</c:v>
                </c:pt>
                <c:pt idx="1495">
                  <c:v>0.99000000000000077</c:v>
                </c:pt>
                <c:pt idx="1496">
                  <c:v>0.99200000000000077</c:v>
                </c:pt>
                <c:pt idx="1497">
                  <c:v>0.99400000000000077</c:v>
                </c:pt>
                <c:pt idx="1498">
                  <c:v>0.99600000000000077</c:v>
                </c:pt>
                <c:pt idx="1499">
                  <c:v>0.99800000000000078</c:v>
                </c:pt>
                <c:pt idx="1500">
                  <c:v>1.0000000000000007</c:v>
                </c:pt>
                <c:pt idx="1501">
                  <c:v>1</c:v>
                </c:pt>
                <c:pt idx="1502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Vandspejlshøjde klimafaktor 1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'Beregninger scenarie 1'!$G$30:$G$1530</c:f>
              <c:numCache>
                <c:formatCode>#,##0.00</c:formatCode>
                <c:ptCount val="1501"/>
                <c:pt idx="0">
                  <c:v>2</c:v>
                </c:pt>
                <c:pt idx="1">
                  <c:v>2.0019999999999998</c:v>
                </c:pt>
                <c:pt idx="2">
                  <c:v>2.004</c:v>
                </c:pt>
                <c:pt idx="3">
                  <c:v>2.0059999999999998</c:v>
                </c:pt>
                <c:pt idx="4">
                  <c:v>2.008</c:v>
                </c:pt>
                <c:pt idx="5">
                  <c:v>2.0099999999999998</c:v>
                </c:pt>
                <c:pt idx="6">
                  <c:v>2.012</c:v>
                </c:pt>
                <c:pt idx="7">
                  <c:v>2.0139999999999998</c:v>
                </c:pt>
                <c:pt idx="8">
                  <c:v>2.016</c:v>
                </c:pt>
                <c:pt idx="9">
                  <c:v>2.0179999999999998</c:v>
                </c:pt>
                <c:pt idx="10">
                  <c:v>2.02</c:v>
                </c:pt>
                <c:pt idx="11">
                  <c:v>2.0219999999999998</c:v>
                </c:pt>
                <c:pt idx="12">
                  <c:v>2.024</c:v>
                </c:pt>
                <c:pt idx="13">
                  <c:v>2.0259999999999998</c:v>
                </c:pt>
                <c:pt idx="14">
                  <c:v>2.028</c:v>
                </c:pt>
                <c:pt idx="15">
                  <c:v>2.0299999999999998</c:v>
                </c:pt>
                <c:pt idx="16">
                  <c:v>2.032</c:v>
                </c:pt>
                <c:pt idx="17">
                  <c:v>2.0339999999999998</c:v>
                </c:pt>
                <c:pt idx="18">
                  <c:v>2.036</c:v>
                </c:pt>
                <c:pt idx="19">
                  <c:v>2.0379999999999998</c:v>
                </c:pt>
                <c:pt idx="20">
                  <c:v>2.04</c:v>
                </c:pt>
                <c:pt idx="21">
                  <c:v>2.0419999999999998</c:v>
                </c:pt>
                <c:pt idx="22">
                  <c:v>2.044</c:v>
                </c:pt>
                <c:pt idx="23">
                  <c:v>2.0459999999999998</c:v>
                </c:pt>
                <c:pt idx="24">
                  <c:v>2.048</c:v>
                </c:pt>
                <c:pt idx="25">
                  <c:v>2.0499999999999998</c:v>
                </c:pt>
                <c:pt idx="26">
                  <c:v>2.052</c:v>
                </c:pt>
                <c:pt idx="27">
                  <c:v>2.0539999999999998</c:v>
                </c:pt>
                <c:pt idx="28">
                  <c:v>2.056</c:v>
                </c:pt>
                <c:pt idx="29">
                  <c:v>2.0579999999999998</c:v>
                </c:pt>
                <c:pt idx="30">
                  <c:v>2.06</c:v>
                </c:pt>
                <c:pt idx="31">
                  <c:v>2.0619999999999998</c:v>
                </c:pt>
                <c:pt idx="32">
                  <c:v>2.0640000000000001</c:v>
                </c:pt>
                <c:pt idx="33">
                  <c:v>2.0659999999999998</c:v>
                </c:pt>
                <c:pt idx="34">
                  <c:v>2.0680000000000001</c:v>
                </c:pt>
                <c:pt idx="35">
                  <c:v>2.0699999999999998</c:v>
                </c:pt>
                <c:pt idx="36">
                  <c:v>2.0720000000000001</c:v>
                </c:pt>
                <c:pt idx="37">
                  <c:v>2.0739999999999998</c:v>
                </c:pt>
                <c:pt idx="38">
                  <c:v>2.0760000000000001</c:v>
                </c:pt>
                <c:pt idx="39">
                  <c:v>2.0779999999999998</c:v>
                </c:pt>
                <c:pt idx="40">
                  <c:v>2.08</c:v>
                </c:pt>
                <c:pt idx="41">
                  <c:v>2.0819999999999999</c:v>
                </c:pt>
                <c:pt idx="42">
                  <c:v>2.0840000000000001</c:v>
                </c:pt>
                <c:pt idx="43">
                  <c:v>2.0859999999999999</c:v>
                </c:pt>
                <c:pt idx="44">
                  <c:v>2.0880000000000001</c:v>
                </c:pt>
                <c:pt idx="45">
                  <c:v>2.09</c:v>
                </c:pt>
                <c:pt idx="46">
                  <c:v>2.0920000000000001</c:v>
                </c:pt>
                <c:pt idx="47">
                  <c:v>2.0939999999999999</c:v>
                </c:pt>
                <c:pt idx="48">
                  <c:v>2.0960000000000001</c:v>
                </c:pt>
                <c:pt idx="49">
                  <c:v>2.0979999999999999</c:v>
                </c:pt>
                <c:pt idx="50">
                  <c:v>2.1</c:v>
                </c:pt>
                <c:pt idx="51">
                  <c:v>2.1019999999999999</c:v>
                </c:pt>
                <c:pt idx="52">
                  <c:v>2.1040000000000001</c:v>
                </c:pt>
                <c:pt idx="53">
                  <c:v>2.1059999999999999</c:v>
                </c:pt>
                <c:pt idx="54">
                  <c:v>2.1080000000000001</c:v>
                </c:pt>
                <c:pt idx="55">
                  <c:v>2.11</c:v>
                </c:pt>
                <c:pt idx="56">
                  <c:v>2.1120000000000001</c:v>
                </c:pt>
                <c:pt idx="57">
                  <c:v>2.1139999999999999</c:v>
                </c:pt>
                <c:pt idx="58">
                  <c:v>2.1160000000000001</c:v>
                </c:pt>
                <c:pt idx="59">
                  <c:v>2.1179999999999999</c:v>
                </c:pt>
                <c:pt idx="60">
                  <c:v>2.12</c:v>
                </c:pt>
                <c:pt idx="61">
                  <c:v>2.1219999999999999</c:v>
                </c:pt>
                <c:pt idx="62">
                  <c:v>2.1240000000000001</c:v>
                </c:pt>
                <c:pt idx="63">
                  <c:v>2.1259999999999999</c:v>
                </c:pt>
                <c:pt idx="64">
                  <c:v>2.1280000000000001</c:v>
                </c:pt>
                <c:pt idx="65">
                  <c:v>2.13</c:v>
                </c:pt>
                <c:pt idx="66">
                  <c:v>2.1320000000000001</c:v>
                </c:pt>
                <c:pt idx="67">
                  <c:v>2.1339999999999999</c:v>
                </c:pt>
                <c:pt idx="68">
                  <c:v>2.1360000000000001</c:v>
                </c:pt>
                <c:pt idx="69">
                  <c:v>2.1379999999999999</c:v>
                </c:pt>
                <c:pt idx="70">
                  <c:v>2.14</c:v>
                </c:pt>
                <c:pt idx="71">
                  <c:v>2.1419999999999999</c:v>
                </c:pt>
                <c:pt idx="72">
                  <c:v>2.1440000000000001</c:v>
                </c:pt>
                <c:pt idx="73">
                  <c:v>2.1459999999999999</c:v>
                </c:pt>
                <c:pt idx="74">
                  <c:v>2.1480000000000001</c:v>
                </c:pt>
                <c:pt idx="75">
                  <c:v>2.15</c:v>
                </c:pt>
                <c:pt idx="76">
                  <c:v>2.1520000000000001</c:v>
                </c:pt>
                <c:pt idx="77">
                  <c:v>2.1539999999999999</c:v>
                </c:pt>
                <c:pt idx="78">
                  <c:v>2.1560000000000001</c:v>
                </c:pt>
                <c:pt idx="79">
                  <c:v>2.1579999999999999</c:v>
                </c:pt>
                <c:pt idx="80">
                  <c:v>2.16</c:v>
                </c:pt>
                <c:pt idx="81">
                  <c:v>2.1619999999999999</c:v>
                </c:pt>
                <c:pt idx="82">
                  <c:v>2.1640000000000001</c:v>
                </c:pt>
                <c:pt idx="83">
                  <c:v>2.1659999999999999</c:v>
                </c:pt>
                <c:pt idx="84">
                  <c:v>2.1680000000000001</c:v>
                </c:pt>
                <c:pt idx="85">
                  <c:v>2.17</c:v>
                </c:pt>
                <c:pt idx="86">
                  <c:v>2.1720000000000002</c:v>
                </c:pt>
                <c:pt idx="87">
                  <c:v>2.1739999999999999</c:v>
                </c:pt>
                <c:pt idx="88">
                  <c:v>2.1760000000000002</c:v>
                </c:pt>
                <c:pt idx="89">
                  <c:v>2.1779999999999999</c:v>
                </c:pt>
                <c:pt idx="90">
                  <c:v>2.1800000000000002</c:v>
                </c:pt>
                <c:pt idx="91">
                  <c:v>2.1819999999999999</c:v>
                </c:pt>
                <c:pt idx="92">
                  <c:v>2.1840000000000002</c:v>
                </c:pt>
                <c:pt idx="93">
                  <c:v>2.1859999999999999</c:v>
                </c:pt>
                <c:pt idx="94">
                  <c:v>2.1880000000000002</c:v>
                </c:pt>
                <c:pt idx="95">
                  <c:v>2.19</c:v>
                </c:pt>
                <c:pt idx="96">
                  <c:v>2.1920000000000002</c:v>
                </c:pt>
                <c:pt idx="97">
                  <c:v>2.194</c:v>
                </c:pt>
                <c:pt idx="98">
                  <c:v>2.1960000000000002</c:v>
                </c:pt>
                <c:pt idx="99">
                  <c:v>2.198</c:v>
                </c:pt>
                <c:pt idx="100">
                  <c:v>2.2000000000000002</c:v>
                </c:pt>
                <c:pt idx="101">
                  <c:v>2.202</c:v>
                </c:pt>
                <c:pt idx="102">
                  <c:v>2.2040000000000002</c:v>
                </c:pt>
                <c:pt idx="103">
                  <c:v>2.206</c:v>
                </c:pt>
                <c:pt idx="104">
                  <c:v>2.2080000000000002</c:v>
                </c:pt>
                <c:pt idx="105">
                  <c:v>2.21</c:v>
                </c:pt>
                <c:pt idx="106">
                  <c:v>2.2120000000000002</c:v>
                </c:pt>
                <c:pt idx="107">
                  <c:v>2.214</c:v>
                </c:pt>
                <c:pt idx="108">
                  <c:v>2.2160000000000002</c:v>
                </c:pt>
                <c:pt idx="109">
                  <c:v>2.218</c:v>
                </c:pt>
                <c:pt idx="110">
                  <c:v>2.2200000000000002</c:v>
                </c:pt>
                <c:pt idx="111">
                  <c:v>2.222</c:v>
                </c:pt>
                <c:pt idx="112">
                  <c:v>2.2240000000000002</c:v>
                </c:pt>
                <c:pt idx="113">
                  <c:v>2.226</c:v>
                </c:pt>
                <c:pt idx="114">
                  <c:v>2.2280000000000002</c:v>
                </c:pt>
                <c:pt idx="115">
                  <c:v>2.23</c:v>
                </c:pt>
                <c:pt idx="116">
                  <c:v>2.2320000000000002</c:v>
                </c:pt>
                <c:pt idx="117">
                  <c:v>2.234</c:v>
                </c:pt>
                <c:pt idx="118">
                  <c:v>2.2360000000000002</c:v>
                </c:pt>
                <c:pt idx="119">
                  <c:v>2.238</c:v>
                </c:pt>
                <c:pt idx="120">
                  <c:v>2.2400000000000002</c:v>
                </c:pt>
                <c:pt idx="121">
                  <c:v>2.242</c:v>
                </c:pt>
                <c:pt idx="122">
                  <c:v>2.2440000000000002</c:v>
                </c:pt>
                <c:pt idx="123">
                  <c:v>2.246</c:v>
                </c:pt>
                <c:pt idx="124">
                  <c:v>2.2480000000000002</c:v>
                </c:pt>
                <c:pt idx="125">
                  <c:v>2.25</c:v>
                </c:pt>
                <c:pt idx="126">
                  <c:v>2.2520000000000002</c:v>
                </c:pt>
                <c:pt idx="127">
                  <c:v>2.254</c:v>
                </c:pt>
                <c:pt idx="128">
                  <c:v>2.2560000000000002</c:v>
                </c:pt>
                <c:pt idx="129">
                  <c:v>2.258</c:v>
                </c:pt>
                <c:pt idx="130">
                  <c:v>2.2600000000000002</c:v>
                </c:pt>
                <c:pt idx="131">
                  <c:v>2.262</c:v>
                </c:pt>
                <c:pt idx="132">
                  <c:v>2.2640000000000002</c:v>
                </c:pt>
                <c:pt idx="133">
                  <c:v>2.266</c:v>
                </c:pt>
                <c:pt idx="134">
                  <c:v>2.2680000000000002</c:v>
                </c:pt>
                <c:pt idx="135">
                  <c:v>2.27</c:v>
                </c:pt>
                <c:pt idx="136">
                  <c:v>2.2720000000000002</c:v>
                </c:pt>
                <c:pt idx="137">
                  <c:v>2.274</c:v>
                </c:pt>
                <c:pt idx="138">
                  <c:v>2.2760000000000002</c:v>
                </c:pt>
                <c:pt idx="139">
                  <c:v>2.278</c:v>
                </c:pt>
                <c:pt idx="140">
                  <c:v>2.2800000000000002</c:v>
                </c:pt>
                <c:pt idx="141">
                  <c:v>2.282</c:v>
                </c:pt>
                <c:pt idx="142">
                  <c:v>2.2840000000000003</c:v>
                </c:pt>
                <c:pt idx="143">
                  <c:v>2.286</c:v>
                </c:pt>
                <c:pt idx="144">
                  <c:v>2.2880000000000003</c:v>
                </c:pt>
                <c:pt idx="145">
                  <c:v>2.29</c:v>
                </c:pt>
                <c:pt idx="146">
                  <c:v>2.2920000000000003</c:v>
                </c:pt>
                <c:pt idx="147">
                  <c:v>2.294</c:v>
                </c:pt>
                <c:pt idx="148">
                  <c:v>2.2960000000000003</c:v>
                </c:pt>
                <c:pt idx="149">
                  <c:v>2.298</c:v>
                </c:pt>
                <c:pt idx="150">
                  <c:v>2.3000000000000003</c:v>
                </c:pt>
                <c:pt idx="151">
                  <c:v>2.302</c:v>
                </c:pt>
                <c:pt idx="152">
                  <c:v>2.3040000000000003</c:v>
                </c:pt>
                <c:pt idx="153">
                  <c:v>2.306</c:v>
                </c:pt>
                <c:pt idx="154">
                  <c:v>2.3080000000000003</c:v>
                </c:pt>
                <c:pt idx="155">
                  <c:v>2.31</c:v>
                </c:pt>
                <c:pt idx="156">
                  <c:v>2.3120000000000003</c:v>
                </c:pt>
                <c:pt idx="157">
                  <c:v>2.3140000000000001</c:v>
                </c:pt>
                <c:pt idx="158">
                  <c:v>2.3160000000000003</c:v>
                </c:pt>
                <c:pt idx="159">
                  <c:v>2.3180000000000001</c:v>
                </c:pt>
                <c:pt idx="160">
                  <c:v>2.3200000000000003</c:v>
                </c:pt>
                <c:pt idx="161">
                  <c:v>2.3220000000000001</c:v>
                </c:pt>
                <c:pt idx="162">
                  <c:v>2.3240000000000003</c:v>
                </c:pt>
                <c:pt idx="163">
                  <c:v>2.3260000000000001</c:v>
                </c:pt>
                <c:pt idx="164">
                  <c:v>2.3280000000000003</c:v>
                </c:pt>
                <c:pt idx="165">
                  <c:v>2.33</c:v>
                </c:pt>
                <c:pt idx="166">
                  <c:v>2.3320000000000003</c:v>
                </c:pt>
                <c:pt idx="167">
                  <c:v>2.3340000000000001</c:v>
                </c:pt>
                <c:pt idx="168">
                  <c:v>2.3360000000000003</c:v>
                </c:pt>
                <c:pt idx="169">
                  <c:v>2.3380000000000001</c:v>
                </c:pt>
                <c:pt idx="170">
                  <c:v>2.3400000000000003</c:v>
                </c:pt>
                <c:pt idx="171">
                  <c:v>2.3420000000000001</c:v>
                </c:pt>
                <c:pt idx="172">
                  <c:v>2.3440000000000003</c:v>
                </c:pt>
                <c:pt idx="173">
                  <c:v>2.3460000000000001</c:v>
                </c:pt>
                <c:pt idx="174">
                  <c:v>2.3480000000000003</c:v>
                </c:pt>
                <c:pt idx="175">
                  <c:v>2.35</c:v>
                </c:pt>
                <c:pt idx="176">
                  <c:v>2.3520000000000003</c:v>
                </c:pt>
                <c:pt idx="177">
                  <c:v>2.3540000000000001</c:v>
                </c:pt>
                <c:pt idx="178">
                  <c:v>2.3560000000000003</c:v>
                </c:pt>
                <c:pt idx="179">
                  <c:v>2.3580000000000001</c:v>
                </c:pt>
                <c:pt idx="180">
                  <c:v>2.3600000000000003</c:v>
                </c:pt>
                <c:pt idx="181">
                  <c:v>2.3620000000000001</c:v>
                </c:pt>
                <c:pt idx="182">
                  <c:v>2.3640000000000003</c:v>
                </c:pt>
                <c:pt idx="183">
                  <c:v>2.3660000000000001</c:v>
                </c:pt>
                <c:pt idx="184">
                  <c:v>2.3680000000000003</c:v>
                </c:pt>
                <c:pt idx="185">
                  <c:v>2.37</c:v>
                </c:pt>
                <c:pt idx="186">
                  <c:v>2.3720000000000003</c:v>
                </c:pt>
                <c:pt idx="187">
                  <c:v>2.3740000000000001</c:v>
                </c:pt>
                <c:pt idx="188">
                  <c:v>2.3760000000000003</c:v>
                </c:pt>
                <c:pt idx="189">
                  <c:v>2.3780000000000001</c:v>
                </c:pt>
                <c:pt idx="190">
                  <c:v>2.3800000000000003</c:v>
                </c:pt>
                <c:pt idx="191">
                  <c:v>2.3820000000000001</c:v>
                </c:pt>
                <c:pt idx="192">
                  <c:v>2.3840000000000003</c:v>
                </c:pt>
                <c:pt idx="193">
                  <c:v>2.3860000000000001</c:v>
                </c:pt>
                <c:pt idx="194">
                  <c:v>2.3880000000000003</c:v>
                </c:pt>
                <c:pt idx="195">
                  <c:v>2.39</c:v>
                </c:pt>
                <c:pt idx="196">
                  <c:v>2.3920000000000003</c:v>
                </c:pt>
                <c:pt idx="197">
                  <c:v>2.3940000000000001</c:v>
                </c:pt>
                <c:pt idx="198">
                  <c:v>2.3960000000000004</c:v>
                </c:pt>
                <c:pt idx="199">
                  <c:v>2.3980000000000001</c:v>
                </c:pt>
                <c:pt idx="200">
                  <c:v>2.4000000000000004</c:v>
                </c:pt>
                <c:pt idx="201">
                  <c:v>2.4020000000000001</c:v>
                </c:pt>
                <c:pt idx="202">
                  <c:v>2.4040000000000004</c:v>
                </c:pt>
                <c:pt idx="203">
                  <c:v>2.4060000000000001</c:v>
                </c:pt>
                <c:pt idx="204">
                  <c:v>2.4080000000000004</c:v>
                </c:pt>
                <c:pt idx="205">
                  <c:v>2.41</c:v>
                </c:pt>
                <c:pt idx="206">
                  <c:v>2.4120000000000004</c:v>
                </c:pt>
                <c:pt idx="207">
                  <c:v>2.4140000000000001</c:v>
                </c:pt>
                <c:pt idx="208">
                  <c:v>2.4160000000000004</c:v>
                </c:pt>
                <c:pt idx="209">
                  <c:v>2.4180000000000001</c:v>
                </c:pt>
                <c:pt idx="210">
                  <c:v>2.4200000000000004</c:v>
                </c:pt>
                <c:pt idx="211">
                  <c:v>2.4220000000000002</c:v>
                </c:pt>
                <c:pt idx="212">
                  <c:v>2.4240000000000004</c:v>
                </c:pt>
                <c:pt idx="213">
                  <c:v>2.4260000000000002</c:v>
                </c:pt>
                <c:pt idx="214">
                  <c:v>2.4280000000000004</c:v>
                </c:pt>
                <c:pt idx="215">
                  <c:v>2.4300000000000002</c:v>
                </c:pt>
                <c:pt idx="216">
                  <c:v>2.4320000000000004</c:v>
                </c:pt>
                <c:pt idx="217">
                  <c:v>2.4340000000000002</c:v>
                </c:pt>
                <c:pt idx="218">
                  <c:v>2.4360000000000004</c:v>
                </c:pt>
                <c:pt idx="219">
                  <c:v>2.4380000000000002</c:v>
                </c:pt>
                <c:pt idx="220">
                  <c:v>2.4400000000000004</c:v>
                </c:pt>
                <c:pt idx="221">
                  <c:v>2.4420000000000002</c:v>
                </c:pt>
                <c:pt idx="222">
                  <c:v>2.4440000000000004</c:v>
                </c:pt>
                <c:pt idx="223">
                  <c:v>2.4460000000000002</c:v>
                </c:pt>
                <c:pt idx="224">
                  <c:v>2.4480000000000004</c:v>
                </c:pt>
                <c:pt idx="225">
                  <c:v>2.4500000000000002</c:v>
                </c:pt>
                <c:pt idx="226">
                  <c:v>2.4520000000000004</c:v>
                </c:pt>
                <c:pt idx="227">
                  <c:v>2.4540000000000002</c:v>
                </c:pt>
                <c:pt idx="228">
                  <c:v>2.4560000000000004</c:v>
                </c:pt>
                <c:pt idx="229">
                  <c:v>2.4580000000000002</c:v>
                </c:pt>
                <c:pt idx="230">
                  <c:v>2.4600000000000004</c:v>
                </c:pt>
                <c:pt idx="231">
                  <c:v>2.4620000000000002</c:v>
                </c:pt>
                <c:pt idx="232">
                  <c:v>2.4640000000000004</c:v>
                </c:pt>
                <c:pt idx="233">
                  <c:v>2.4660000000000002</c:v>
                </c:pt>
                <c:pt idx="234">
                  <c:v>2.4680000000000004</c:v>
                </c:pt>
                <c:pt idx="235">
                  <c:v>2.4700000000000002</c:v>
                </c:pt>
                <c:pt idx="236">
                  <c:v>2.4720000000000004</c:v>
                </c:pt>
                <c:pt idx="237">
                  <c:v>2.4740000000000002</c:v>
                </c:pt>
                <c:pt idx="238">
                  <c:v>2.4760000000000004</c:v>
                </c:pt>
                <c:pt idx="239">
                  <c:v>2.4780000000000002</c:v>
                </c:pt>
                <c:pt idx="240">
                  <c:v>2.4800000000000004</c:v>
                </c:pt>
                <c:pt idx="241">
                  <c:v>2.4820000000000002</c:v>
                </c:pt>
                <c:pt idx="242">
                  <c:v>2.4840000000000004</c:v>
                </c:pt>
                <c:pt idx="243">
                  <c:v>2.4860000000000002</c:v>
                </c:pt>
                <c:pt idx="244">
                  <c:v>2.4880000000000004</c:v>
                </c:pt>
                <c:pt idx="245">
                  <c:v>2.4900000000000002</c:v>
                </c:pt>
                <c:pt idx="246">
                  <c:v>2.4920000000000004</c:v>
                </c:pt>
                <c:pt idx="247">
                  <c:v>2.4940000000000002</c:v>
                </c:pt>
                <c:pt idx="248">
                  <c:v>2.4960000000000004</c:v>
                </c:pt>
                <c:pt idx="249">
                  <c:v>2.4980000000000002</c:v>
                </c:pt>
                <c:pt idx="250">
                  <c:v>2.5000000000000004</c:v>
                </c:pt>
                <c:pt idx="251">
                  <c:v>2.5020000000000002</c:v>
                </c:pt>
                <c:pt idx="252">
                  <c:v>2.5040000000000004</c:v>
                </c:pt>
                <c:pt idx="253">
                  <c:v>2.5060000000000002</c:v>
                </c:pt>
                <c:pt idx="254">
                  <c:v>2.5080000000000005</c:v>
                </c:pt>
                <c:pt idx="255">
                  <c:v>2.5100000000000002</c:v>
                </c:pt>
                <c:pt idx="256">
                  <c:v>2.5120000000000005</c:v>
                </c:pt>
                <c:pt idx="257">
                  <c:v>2.5140000000000002</c:v>
                </c:pt>
                <c:pt idx="258">
                  <c:v>2.5160000000000005</c:v>
                </c:pt>
                <c:pt idx="259">
                  <c:v>2.5180000000000002</c:v>
                </c:pt>
                <c:pt idx="260">
                  <c:v>2.5200000000000005</c:v>
                </c:pt>
                <c:pt idx="261">
                  <c:v>2.5220000000000002</c:v>
                </c:pt>
                <c:pt idx="262">
                  <c:v>2.5240000000000005</c:v>
                </c:pt>
                <c:pt idx="263">
                  <c:v>2.5260000000000002</c:v>
                </c:pt>
                <c:pt idx="264">
                  <c:v>2.5280000000000005</c:v>
                </c:pt>
                <c:pt idx="265">
                  <c:v>2.5300000000000002</c:v>
                </c:pt>
                <c:pt idx="266">
                  <c:v>2.5320000000000005</c:v>
                </c:pt>
                <c:pt idx="267">
                  <c:v>2.5340000000000003</c:v>
                </c:pt>
                <c:pt idx="268">
                  <c:v>2.5360000000000005</c:v>
                </c:pt>
                <c:pt idx="269">
                  <c:v>2.5380000000000003</c:v>
                </c:pt>
                <c:pt idx="270">
                  <c:v>2.5400000000000005</c:v>
                </c:pt>
                <c:pt idx="271">
                  <c:v>2.5420000000000003</c:v>
                </c:pt>
                <c:pt idx="272">
                  <c:v>2.5440000000000005</c:v>
                </c:pt>
                <c:pt idx="273">
                  <c:v>2.5460000000000003</c:v>
                </c:pt>
                <c:pt idx="274">
                  <c:v>2.5480000000000005</c:v>
                </c:pt>
                <c:pt idx="275">
                  <c:v>2.5500000000000003</c:v>
                </c:pt>
                <c:pt idx="276">
                  <c:v>2.5520000000000005</c:v>
                </c:pt>
                <c:pt idx="277">
                  <c:v>2.5540000000000003</c:v>
                </c:pt>
                <c:pt idx="278">
                  <c:v>2.5560000000000005</c:v>
                </c:pt>
                <c:pt idx="279">
                  <c:v>2.5580000000000003</c:v>
                </c:pt>
                <c:pt idx="280">
                  <c:v>2.5600000000000005</c:v>
                </c:pt>
                <c:pt idx="281">
                  <c:v>2.5620000000000003</c:v>
                </c:pt>
                <c:pt idx="282">
                  <c:v>2.5640000000000005</c:v>
                </c:pt>
                <c:pt idx="283">
                  <c:v>2.5660000000000003</c:v>
                </c:pt>
                <c:pt idx="284">
                  <c:v>2.5680000000000005</c:v>
                </c:pt>
                <c:pt idx="285">
                  <c:v>2.5700000000000003</c:v>
                </c:pt>
                <c:pt idx="286">
                  <c:v>2.5720000000000005</c:v>
                </c:pt>
                <c:pt idx="287">
                  <c:v>2.5740000000000003</c:v>
                </c:pt>
                <c:pt idx="288">
                  <c:v>2.5760000000000005</c:v>
                </c:pt>
                <c:pt idx="289">
                  <c:v>2.5780000000000003</c:v>
                </c:pt>
                <c:pt idx="290">
                  <c:v>2.5800000000000005</c:v>
                </c:pt>
                <c:pt idx="291">
                  <c:v>2.5820000000000003</c:v>
                </c:pt>
                <c:pt idx="292">
                  <c:v>2.5840000000000005</c:v>
                </c:pt>
                <c:pt idx="293">
                  <c:v>2.5860000000000003</c:v>
                </c:pt>
                <c:pt idx="294">
                  <c:v>2.5880000000000005</c:v>
                </c:pt>
                <c:pt idx="295">
                  <c:v>2.5900000000000003</c:v>
                </c:pt>
                <c:pt idx="296">
                  <c:v>2.5920000000000005</c:v>
                </c:pt>
                <c:pt idx="297">
                  <c:v>2.5940000000000003</c:v>
                </c:pt>
                <c:pt idx="298">
                  <c:v>2.5960000000000005</c:v>
                </c:pt>
                <c:pt idx="299">
                  <c:v>2.5980000000000003</c:v>
                </c:pt>
                <c:pt idx="300">
                  <c:v>2.6000000000000005</c:v>
                </c:pt>
                <c:pt idx="301">
                  <c:v>2.6020000000000003</c:v>
                </c:pt>
                <c:pt idx="302">
                  <c:v>2.6040000000000005</c:v>
                </c:pt>
                <c:pt idx="303">
                  <c:v>2.6060000000000003</c:v>
                </c:pt>
                <c:pt idx="304">
                  <c:v>2.6080000000000005</c:v>
                </c:pt>
                <c:pt idx="305">
                  <c:v>2.6100000000000003</c:v>
                </c:pt>
                <c:pt idx="306">
                  <c:v>2.6120000000000005</c:v>
                </c:pt>
                <c:pt idx="307">
                  <c:v>2.6140000000000003</c:v>
                </c:pt>
                <c:pt idx="308">
                  <c:v>2.6160000000000005</c:v>
                </c:pt>
                <c:pt idx="309">
                  <c:v>2.6180000000000003</c:v>
                </c:pt>
                <c:pt idx="310">
                  <c:v>2.6200000000000006</c:v>
                </c:pt>
                <c:pt idx="311">
                  <c:v>2.6220000000000003</c:v>
                </c:pt>
                <c:pt idx="312">
                  <c:v>2.6240000000000006</c:v>
                </c:pt>
                <c:pt idx="313">
                  <c:v>2.6260000000000003</c:v>
                </c:pt>
                <c:pt idx="314">
                  <c:v>2.6280000000000006</c:v>
                </c:pt>
                <c:pt idx="315">
                  <c:v>2.6300000000000003</c:v>
                </c:pt>
                <c:pt idx="316">
                  <c:v>2.6320000000000006</c:v>
                </c:pt>
                <c:pt idx="317">
                  <c:v>2.6340000000000003</c:v>
                </c:pt>
                <c:pt idx="318">
                  <c:v>2.6360000000000006</c:v>
                </c:pt>
                <c:pt idx="319">
                  <c:v>2.6380000000000003</c:v>
                </c:pt>
                <c:pt idx="320">
                  <c:v>2.6400000000000006</c:v>
                </c:pt>
                <c:pt idx="321">
                  <c:v>2.6420000000000003</c:v>
                </c:pt>
                <c:pt idx="322">
                  <c:v>2.6440000000000006</c:v>
                </c:pt>
                <c:pt idx="323">
                  <c:v>2.6460000000000004</c:v>
                </c:pt>
                <c:pt idx="324">
                  <c:v>2.6480000000000006</c:v>
                </c:pt>
                <c:pt idx="325">
                  <c:v>2.6500000000000004</c:v>
                </c:pt>
                <c:pt idx="326">
                  <c:v>2.6520000000000006</c:v>
                </c:pt>
                <c:pt idx="327">
                  <c:v>2.6540000000000004</c:v>
                </c:pt>
                <c:pt idx="328">
                  <c:v>2.6560000000000006</c:v>
                </c:pt>
                <c:pt idx="329">
                  <c:v>2.6580000000000004</c:v>
                </c:pt>
                <c:pt idx="330">
                  <c:v>2.6600000000000006</c:v>
                </c:pt>
                <c:pt idx="331">
                  <c:v>2.6620000000000004</c:v>
                </c:pt>
                <c:pt idx="332">
                  <c:v>2.6640000000000006</c:v>
                </c:pt>
                <c:pt idx="333">
                  <c:v>2.6660000000000004</c:v>
                </c:pt>
                <c:pt idx="334">
                  <c:v>2.6680000000000006</c:v>
                </c:pt>
                <c:pt idx="335">
                  <c:v>2.6700000000000004</c:v>
                </c:pt>
                <c:pt idx="336">
                  <c:v>2.6720000000000006</c:v>
                </c:pt>
                <c:pt idx="337">
                  <c:v>2.6740000000000004</c:v>
                </c:pt>
                <c:pt idx="338">
                  <c:v>2.6760000000000006</c:v>
                </c:pt>
                <c:pt idx="339">
                  <c:v>2.6780000000000004</c:v>
                </c:pt>
                <c:pt idx="340">
                  <c:v>2.6800000000000006</c:v>
                </c:pt>
                <c:pt idx="341">
                  <c:v>2.6820000000000004</c:v>
                </c:pt>
                <c:pt idx="342">
                  <c:v>2.6840000000000006</c:v>
                </c:pt>
                <c:pt idx="343">
                  <c:v>2.6860000000000004</c:v>
                </c:pt>
                <c:pt idx="344">
                  <c:v>2.6880000000000006</c:v>
                </c:pt>
                <c:pt idx="345">
                  <c:v>2.6900000000000004</c:v>
                </c:pt>
                <c:pt idx="346">
                  <c:v>2.6920000000000006</c:v>
                </c:pt>
                <c:pt idx="347">
                  <c:v>2.6940000000000004</c:v>
                </c:pt>
                <c:pt idx="348">
                  <c:v>2.6960000000000006</c:v>
                </c:pt>
                <c:pt idx="349">
                  <c:v>2.6980000000000004</c:v>
                </c:pt>
                <c:pt idx="350">
                  <c:v>2.7000000000000006</c:v>
                </c:pt>
                <c:pt idx="351">
                  <c:v>2.7020000000000004</c:v>
                </c:pt>
                <c:pt idx="352">
                  <c:v>2.7040000000000006</c:v>
                </c:pt>
                <c:pt idx="353">
                  <c:v>2.7060000000000004</c:v>
                </c:pt>
                <c:pt idx="354">
                  <c:v>2.7080000000000006</c:v>
                </c:pt>
                <c:pt idx="355">
                  <c:v>2.7100000000000004</c:v>
                </c:pt>
                <c:pt idx="356">
                  <c:v>2.7120000000000006</c:v>
                </c:pt>
                <c:pt idx="357">
                  <c:v>2.7140000000000004</c:v>
                </c:pt>
                <c:pt idx="358">
                  <c:v>2.7160000000000006</c:v>
                </c:pt>
                <c:pt idx="359">
                  <c:v>2.7180000000000004</c:v>
                </c:pt>
                <c:pt idx="360">
                  <c:v>2.7200000000000006</c:v>
                </c:pt>
                <c:pt idx="361">
                  <c:v>2.7220000000000004</c:v>
                </c:pt>
                <c:pt idx="362">
                  <c:v>2.7240000000000006</c:v>
                </c:pt>
                <c:pt idx="363">
                  <c:v>2.7260000000000004</c:v>
                </c:pt>
                <c:pt idx="364">
                  <c:v>2.7280000000000006</c:v>
                </c:pt>
                <c:pt idx="365">
                  <c:v>2.7300000000000004</c:v>
                </c:pt>
                <c:pt idx="366">
                  <c:v>2.7320000000000007</c:v>
                </c:pt>
                <c:pt idx="367">
                  <c:v>2.7340000000000004</c:v>
                </c:pt>
                <c:pt idx="368">
                  <c:v>2.7360000000000007</c:v>
                </c:pt>
                <c:pt idx="369">
                  <c:v>2.7380000000000004</c:v>
                </c:pt>
                <c:pt idx="370">
                  <c:v>2.7400000000000007</c:v>
                </c:pt>
                <c:pt idx="371">
                  <c:v>2.7420000000000004</c:v>
                </c:pt>
                <c:pt idx="372">
                  <c:v>2.7440000000000007</c:v>
                </c:pt>
                <c:pt idx="373">
                  <c:v>2.7460000000000004</c:v>
                </c:pt>
                <c:pt idx="374">
                  <c:v>2.7480000000000007</c:v>
                </c:pt>
                <c:pt idx="375">
                  <c:v>2.7500000000000004</c:v>
                </c:pt>
                <c:pt idx="376">
                  <c:v>2.7520000000000007</c:v>
                </c:pt>
                <c:pt idx="377">
                  <c:v>2.7540000000000004</c:v>
                </c:pt>
                <c:pt idx="378">
                  <c:v>2.7560000000000007</c:v>
                </c:pt>
                <c:pt idx="379">
                  <c:v>2.7580000000000005</c:v>
                </c:pt>
                <c:pt idx="380">
                  <c:v>2.7600000000000007</c:v>
                </c:pt>
                <c:pt idx="381">
                  <c:v>2.7620000000000005</c:v>
                </c:pt>
                <c:pt idx="382">
                  <c:v>2.7640000000000007</c:v>
                </c:pt>
                <c:pt idx="383">
                  <c:v>2.7660000000000005</c:v>
                </c:pt>
                <c:pt idx="384">
                  <c:v>2.7680000000000007</c:v>
                </c:pt>
                <c:pt idx="385">
                  <c:v>2.7700000000000005</c:v>
                </c:pt>
                <c:pt idx="386">
                  <c:v>2.7720000000000007</c:v>
                </c:pt>
                <c:pt idx="387">
                  <c:v>2.7740000000000005</c:v>
                </c:pt>
                <c:pt idx="388">
                  <c:v>2.7760000000000007</c:v>
                </c:pt>
                <c:pt idx="389">
                  <c:v>2.7780000000000005</c:v>
                </c:pt>
                <c:pt idx="390">
                  <c:v>2.7800000000000007</c:v>
                </c:pt>
                <c:pt idx="391">
                  <c:v>2.7820000000000005</c:v>
                </c:pt>
                <c:pt idx="392">
                  <c:v>2.7840000000000007</c:v>
                </c:pt>
                <c:pt idx="393">
                  <c:v>2.7860000000000005</c:v>
                </c:pt>
                <c:pt idx="394">
                  <c:v>2.7880000000000007</c:v>
                </c:pt>
                <c:pt idx="395">
                  <c:v>2.7900000000000005</c:v>
                </c:pt>
                <c:pt idx="396">
                  <c:v>2.7920000000000007</c:v>
                </c:pt>
                <c:pt idx="397">
                  <c:v>2.7940000000000005</c:v>
                </c:pt>
                <c:pt idx="398">
                  <c:v>2.7960000000000007</c:v>
                </c:pt>
                <c:pt idx="399">
                  <c:v>2.7980000000000005</c:v>
                </c:pt>
                <c:pt idx="400">
                  <c:v>2.8000000000000007</c:v>
                </c:pt>
                <c:pt idx="401">
                  <c:v>2.8020000000000005</c:v>
                </c:pt>
                <c:pt idx="402">
                  <c:v>2.8040000000000007</c:v>
                </c:pt>
                <c:pt idx="403">
                  <c:v>2.8060000000000005</c:v>
                </c:pt>
                <c:pt idx="404">
                  <c:v>2.8080000000000007</c:v>
                </c:pt>
                <c:pt idx="405">
                  <c:v>2.8100000000000005</c:v>
                </c:pt>
                <c:pt idx="406">
                  <c:v>2.8120000000000007</c:v>
                </c:pt>
                <c:pt idx="407">
                  <c:v>2.8140000000000005</c:v>
                </c:pt>
                <c:pt idx="408">
                  <c:v>2.8160000000000007</c:v>
                </c:pt>
                <c:pt idx="409">
                  <c:v>2.8180000000000005</c:v>
                </c:pt>
                <c:pt idx="410">
                  <c:v>2.8200000000000007</c:v>
                </c:pt>
                <c:pt idx="411">
                  <c:v>2.8220000000000005</c:v>
                </c:pt>
                <c:pt idx="412">
                  <c:v>2.8240000000000007</c:v>
                </c:pt>
                <c:pt idx="413">
                  <c:v>2.8260000000000005</c:v>
                </c:pt>
                <c:pt idx="414">
                  <c:v>2.8280000000000007</c:v>
                </c:pt>
                <c:pt idx="415">
                  <c:v>2.8300000000000005</c:v>
                </c:pt>
                <c:pt idx="416">
                  <c:v>2.8320000000000007</c:v>
                </c:pt>
                <c:pt idx="417">
                  <c:v>2.8340000000000005</c:v>
                </c:pt>
                <c:pt idx="418">
                  <c:v>2.8360000000000007</c:v>
                </c:pt>
                <c:pt idx="419">
                  <c:v>2.8380000000000005</c:v>
                </c:pt>
                <c:pt idx="420">
                  <c:v>2.8400000000000007</c:v>
                </c:pt>
                <c:pt idx="421">
                  <c:v>2.8420000000000005</c:v>
                </c:pt>
                <c:pt idx="422">
                  <c:v>2.8440000000000007</c:v>
                </c:pt>
                <c:pt idx="423">
                  <c:v>2.8460000000000005</c:v>
                </c:pt>
                <c:pt idx="424">
                  <c:v>2.8480000000000008</c:v>
                </c:pt>
                <c:pt idx="425">
                  <c:v>2.8500000000000005</c:v>
                </c:pt>
                <c:pt idx="426">
                  <c:v>2.8520000000000008</c:v>
                </c:pt>
                <c:pt idx="427">
                  <c:v>2.8540000000000005</c:v>
                </c:pt>
                <c:pt idx="428">
                  <c:v>2.8560000000000008</c:v>
                </c:pt>
                <c:pt idx="429">
                  <c:v>2.8580000000000005</c:v>
                </c:pt>
                <c:pt idx="430">
                  <c:v>2.8600000000000008</c:v>
                </c:pt>
                <c:pt idx="431">
                  <c:v>2.8620000000000005</c:v>
                </c:pt>
                <c:pt idx="432">
                  <c:v>2.8640000000000008</c:v>
                </c:pt>
                <c:pt idx="433">
                  <c:v>2.8660000000000005</c:v>
                </c:pt>
                <c:pt idx="434">
                  <c:v>2.8680000000000008</c:v>
                </c:pt>
                <c:pt idx="435">
                  <c:v>2.8700000000000006</c:v>
                </c:pt>
                <c:pt idx="436">
                  <c:v>2.8720000000000008</c:v>
                </c:pt>
                <c:pt idx="437">
                  <c:v>2.8740000000000006</c:v>
                </c:pt>
                <c:pt idx="438">
                  <c:v>2.8760000000000008</c:v>
                </c:pt>
                <c:pt idx="439">
                  <c:v>2.8780000000000006</c:v>
                </c:pt>
                <c:pt idx="440">
                  <c:v>2.8800000000000008</c:v>
                </c:pt>
                <c:pt idx="441">
                  <c:v>2.8820000000000006</c:v>
                </c:pt>
                <c:pt idx="442">
                  <c:v>2.8840000000000008</c:v>
                </c:pt>
                <c:pt idx="443">
                  <c:v>2.8860000000000006</c:v>
                </c:pt>
                <c:pt idx="444">
                  <c:v>2.8880000000000008</c:v>
                </c:pt>
                <c:pt idx="445">
                  <c:v>2.8900000000000006</c:v>
                </c:pt>
                <c:pt idx="446">
                  <c:v>2.8920000000000008</c:v>
                </c:pt>
                <c:pt idx="447">
                  <c:v>2.8940000000000006</c:v>
                </c:pt>
                <c:pt idx="448">
                  <c:v>2.8960000000000008</c:v>
                </c:pt>
                <c:pt idx="449">
                  <c:v>2.8980000000000006</c:v>
                </c:pt>
                <c:pt idx="450">
                  <c:v>2.9000000000000008</c:v>
                </c:pt>
                <c:pt idx="451">
                  <c:v>2.9020000000000006</c:v>
                </c:pt>
                <c:pt idx="452">
                  <c:v>2.9040000000000008</c:v>
                </c:pt>
                <c:pt idx="453">
                  <c:v>2.9060000000000006</c:v>
                </c:pt>
                <c:pt idx="454">
                  <c:v>2.9080000000000008</c:v>
                </c:pt>
                <c:pt idx="455">
                  <c:v>2.9100000000000006</c:v>
                </c:pt>
                <c:pt idx="456">
                  <c:v>2.9120000000000008</c:v>
                </c:pt>
                <c:pt idx="457">
                  <c:v>2.9140000000000006</c:v>
                </c:pt>
                <c:pt idx="458">
                  <c:v>2.9160000000000008</c:v>
                </c:pt>
                <c:pt idx="459">
                  <c:v>2.9180000000000006</c:v>
                </c:pt>
                <c:pt idx="460">
                  <c:v>2.9200000000000008</c:v>
                </c:pt>
                <c:pt idx="461">
                  <c:v>2.9220000000000006</c:v>
                </c:pt>
                <c:pt idx="462">
                  <c:v>2.9240000000000008</c:v>
                </c:pt>
                <c:pt idx="463">
                  <c:v>2.9260000000000006</c:v>
                </c:pt>
                <c:pt idx="464">
                  <c:v>2.9280000000000008</c:v>
                </c:pt>
                <c:pt idx="465">
                  <c:v>2.9300000000000006</c:v>
                </c:pt>
                <c:pt idx="466">
                  <c:v>2.9320000000000008</c:v>
                </c:pt>
                <c:pt idx="467">
                  <c:v>2.9340000000000006</c:v>
                </c:pt>
                <c:pt idx="468">
                  <c:v>2.9360000000000008</c:v>
                </c:pt>
                <c:pt idx="469">
                  <c:v>2.9380000000000006</c:v>
                </c:pt>
                <c:pt idx="470">
                  <c:v>2.9400000000000008</c:v>
                </c:pt>
                <c:pt idx="471">
                  <c:v>2.9420000000000006</c:v>
                </c:pt>
                <c:pt idx="472">
                  <c:v>2.9440000000000008</c:v>
                </c:pt>
                <c:pt idx="473">
                  <c:v>2.9460000000000006</c:v>
                </c:pt>
                <c:pt idx="474">
                  <c:v>2.9480000000000008</c:v>
                </c:pt>
                <c:pt idx="475">
                  <c:v>2.9500000000000006</c:v>
                </c:pt>
                <c:pt idx="476">
                  <c:v>2.9520000000000008</c:v>
                </c:pt>
                <c:pt idx="477">
                  <c:v>2.9540000000000006</c:v>
                </c:pt>
                <c:pt idx="478">
                  <c:v>2.9560000000000008</c:v>
                </c:pt>
                <c:pt idx="479">
                  <c:v>2.9580000000000006</c:v>
                </c:pt>
                <c:pt idx="480">
                  <c:v>2.9600000000000009</c:v>
                </c:pt>
                <c:pt idx="481">
                  <c:v>2.9620000000000006</c:v>
                </c:pt>
                <c:pt idx="482">
                  <c:v>2.9640000000000009</c:v>
                </c:pt>
                <c:pt idx="483">
                  <c:v>2.9660000000000006</c:v>
                </c:pt>
                <c:pt idx="484">
                  <c:v>2.9680000000000009</c:v>
                </c:pt>
                <c:pt idx="485">
                  <c:v>2.9700000000000006</c:v>
                </c:pt>
                <c:pt idx="486">
                  <c:v>2.9720000000000009</c:v>
                </c:pt>
                <c:pt idx="487">
                  <c:v>2.9740000000000006</c:v>
                </c:pt>
                <c:pt idx="488">
                  <c:v>2.9760000000000009</c:v>
                </c:pt>
                <c:pt idx="489">
                  <c:v>2.9780000000000006</c:v>
                </c:pt>
                <c:pt idx="490">
                  <c:v>2.9800000000000009</c:v>
                </c:pt>
                <c:pt idx="491">
                  <c:v>2.9820000000000007</c:v>
                </c:pt>
                <c:pt idx="492">
                  <c:v>2.9840000000000009</c:v>
                </c:pt>
                <c:pt idx="493">
                  <c:v>2.9860000000000007</c:v>
                </c:pt>
                <c:pt idx="494">
                  <c:v>2.9880000000000009</c:v>
                </c:pt>
                <c:pt idx="495">
                  <c:v>2.9900000000000007</c:v>
                </c:pt>
                <c:pt idx="496">
                  <c:v>2.9920000000000009</c:v>
                </c:pt>
                <c:pt idx="497">
                  <c:v>2.9940000000000007</c:v>
                </c:pt>
                <c:pt idx="498">
                  <c:v>2.9960000000000009</c:v>
                </c:pt>
                <c:pt idx="499">
                  <c:v>2.9980000000000007</c:v>
                </c:pt>
                <c:pt idx="500">
                  <c:v>3.0000000000000009</c:v>
                </c:pt>
                <c:pt idx="501">
                  <c:v>3.0020000000000007</c:v>
                </c:pt>
                <c:pt idx="502">
                  <c:v>3.0040000000000004</c:v>
                </c:pt>
                <c:pt idx="503">
                  <c:v>3.0060000000000007</c:v>
                </c:pt>
                <c:pt idx="504">
                  <c:v>3.0080000000000009</c:v>
                </c:pt>
                <c:pt idx="505">
                  <c:v>3.0100000000000007</c:v>
                </c:pt>
                <c:pt idx="506">
                  <c:v>3.0120000000000005</c:v>
                </c:pt>
                <c:pt idx="507">
                  <c:v>3.0140000000000007</c:v>
                </c:pt>
                <c:pt idx="508">
                  <c:v>3.0160000000000009</c:v>
                </c:pt>
                <c:pt idx="509">
                  <c:v>3.0180000000000007</c:v>
                </c:pt>
                <c:pt idx="510">
                  <c:v>3.0200000000000005</c:v>
                </c:pt>
                <c:pt idx="511">
                  <c:v>3.0220000000000007</c:v>
                </c:pt>
                <c:pt idx="512">
                  <c:v>3.0240000000000009</c:v>
                </c:pt>
                <c:pt idx="513">
                  <c:v>3.0260000000000007</c:v>
                </c:pt>
                <c:pt idx="514">
                  <c:v>3.0280000000000005</c:v>
                </c:pt>
                <c:pt idx="515">
                  <c:v>3.0300000000000007</c:v>
                </c:pt>
                <c:pt idx="516">
                  <c:v>3.0320000000000009</c:v>
                </c:pt>
                <c:pt idx="517">
                  <c:v>3.0340000000000007</c:v>
                </c:pt>
                <c:pt idx="518">
                  <c:v>3.0360000000000005</c:v>
                </c:pt>
                <c:pt idx="519">
                  <c:v>3.0380000000000007</c:v>
                </c:pt>
                <c:pt idx="520">
                  <c:v>3.0400000000000009</c:v>
                </c:pt>
                <c:pt idx="521">
                  <c:v>3.0420000000000007</c:v>
                </c:pt>
                <c:pt idx="522">
                  <c:v>3.0440000000000005</c:v>
                </c:pt>
                <c:pt idx="523">
                  <c:v>3.0460000000000007</c:v>
                </c:pt>
                <c:pt idx="524">
                  <c:v>3.0480000000000009</c:v>
                </c:pt>
                <c:pt idx="525">
                  <c:v>3.0500000000000007</c:v>
                </c:pt>
                <c:pt idx="526">
                  <c:v>3.0520000000000005</c:v>
                </c:pt>
                <c:pt idx="527">
                  <c:v>3.0540000000000007</c:v>
                </c:pt>
                <c:pt idx="528">
                  <c:v>3.0560000000000009</c:v>
                </c:pt>
                <c:pt idx="529">
                  <c:v>3.0580000000000007</c:v>
                </c:pt>
                <c:pt idx="530">
                  <c:v>3.0600000000000005</c:v>
                </c:pt>
                <c:pt idx="531">
                  <c:v>3.0620000000000007</c:v>
                </c:pt>
                <c:pt idx="532">
                  <c:v>3.0640000000000009</c:v>
                </c:pt>
                <c:pt idx="533">
                  <c:v>3.0660000000000007</c:v>
                </c:pt>
                <c:pt idx="534">
                  <c:v>3.0680000000000005</c:v>
                </c:pt>
                <c:pt idx="535">
                  <c:v>3.0700000000000007</c:v>
                </c:pt>
                <c:pt idx="536">
                  <c:v>3.072000000000001</c:v>
                </c:pt>
                <c:pt idx="537">
                  <c:v>3.0740000000000007</c:v>
                </c:pt>
                <c:pt idx="538">
                  <c:v>3.0760000000000005</c:v>
                </c:pt>
                <c:pt idx="539">
                  <c:v>3.0780000000000007</c:v>
                </c:pt>
                <c:pt idx="540">
                  <c:v>3.080000000000001</c:v>
                </c:pt>
                <c:pt idx="541">
                  <c:v>3.0820000000000007</c:v>
                </c:pt>
                <c:pt idx="542">
                  <c:v>3.0840000000000005</c:v>
                </c:pt>
                <c:pt idx="543">
                  <c:v>3.0860000000000007</c:v>
                </c:pt>
                <c:pt idx="544">
                  <c:v>3.088000000000001</c:v>
                </c:pt>
                <c:pt idx="545">
                  <c:v>3.0900000000000007</c:v>
                </c:pt>
                <c:pt idx="546">
                  <c:v>3.0920000000000005</c:v>
                </c:pt>
                <c:pt idx="547">
                  <c:v>3.0940000000000007</c:v>
                </c:pt>
                <c:pt idx="548">
                  <c:v>3.096000000000001</c:v>
                </c:pt>
                <c:pt idx="549">
                  <c:v>3.0980000000000008</c:v>
                </c:pt>
                <c:pt idx="550">
                  <c:v>3.1000000000000005</c:v>
                </c:pt>
                <c:pt idx="551">
                  <c:v>3.1020000000000008</c:v>
                </c:pt>
                <c:pt idx="552">
                  <c:v>3.104000000000001</c:v>
                </c:pt>
                <c:pt idx="553">
                  <c:v>3.1060000000000008</c:v>
                </c:pt>
                <c:pt idx="554">
                  <c:v>3.1080000000000005</c:v>
                </c:pt>
                <c:pt idx="555">
                  <c:v>3.1100000000000008</c:v>
                </c:pt>
                <c:pt idx="556">
                  <c:v>3.112000000000001</c:v>
                </c:pt>
                <c:pt idx="557">
                  <c:v>3.1140000000000008</c:v>
                </c:pt>
                <c:pt idx="558">
                  <c:v>3.1160000000000005</c:v>
                </c:pt>
                <c:pt idx="559">
                  <c:v>3.1180000000000008</c:v>
                </c:pt>
                <c:pt idx="560">
                  <c:v>3.120000000000001</c:v>
                </c:pt>
                <c:pt idx="561">
                  <c:v>3.1220000000000008</c:v>
                </c:pt>
                <c:pt idx="562">
                  <c:v>3.1240000000000006</c:v>
                </c:pt>
                <c:pt idx="563">
                  <c:v>3.1260000000000008</c:v>
                </c:pt>
                <c:pt idx="564">
                  <c:v>3.128000000000001</c:v>
                </c:pt>
                <c:pt idx="565">
                  <c:v>3.1300000000000008</c:v>
                </c:pt>
                <c:pt idx="566">
                  <c:v>3.1320000000000006</c:v>
                </c:pt>
                <c:pt idx="567">
                  <c:v>3.1340000000000008</c:v>
                </c:pt>
                <c:pt idx="568">
                  <c:v>3.136000000000001</c:v>
                </c:pt>
                <c:pt idx="569">
                  <c:v>3.1380000000000008</c:v>
                </c:pt>
                <c:pt idx="570">
                  <c:v>3.1400000000000006</c:v>
                </c:pt>
                <c:pt idx="571">
                  <c:v>3.1420000000000008</c:v>
                </c:pt>
                <c:pt idx="572">
                  <c:v>3.144000000000001</c:v>
                </c:pt>
                <c:pt idx="573">
                  <c:v>3.1460000000000008</c:v>
                </c:pt>
                <c:pt idx="574">
                  <c:v>3.1480000000000006</c:v>
                </c:pt>
                <c:pt idx="575">
                  <c:v>3.1500000000000008</c:v>
                </c:pt>
                <c:pt idx="576">
                  <c:v>3.152000000000001</c:v>
                </c:pt>
                <c:pt idx="577">
                  <c:v>3.1540000000000008</c:v>
                </c:pt>
                <c:pt idx="578">
                  <c:v>3.1560000000000006</c:v>
                </c:pt>
                <c:pt idx="579">
                  <c:v>3.1580000000000008</c:v>
                </c:pt>
                <c:pt idx="580">
                  <c:v>3.160000000000001</c:v>
                </c:pt>
                <c:pt idx="581">
                  <c:v>3.1620000000000008</c:v>
                </c:pt>
                <c:pt idx="582">
                  <c:v>3.1640000000000006</c:v>
                </c:pt>
                <c:pt idx="583">
                  <c:v>3.1660000000000008</c:v>
                </c:pt>
                <c:pt idx="584">
                  <c:v>3.168000000000001</c:v>
                </c:pt>
                <c:pt idx="585">
                  <c:v>3.1700000000000008</c:v>
                </c:pt>
                <c:pt idx="586">
                  <c:v>3.1720000000000006</c:v>
                </c:pt>
                <c:pt idx="587">
                  <c:v>3.1740000000000008</c:v>
                </c:pt>
                <c:pt idx="588">
                  <c:v>3.176000000000001</c:v>
                </c:pt>
                <c:pt idx="589">
                  <c:v>3.1780000000000008</c:v>
                </c:pt>
                <c:pt idx="590">
                  <c:v>3.1800000000000006</c:v>
                </c:pt>
                <c:pt idx="591">
                  <c:v>3.1820000000000008</c:v>
                </c:pt>
                <c:pt idx="592">
                  <c:v>3.1840000000000011</c:v>
                </c:pt>
                <c:pt idx="593">
                  <c:v>3.1860000000000008</c:v>
                </c:pt>
                <c:pt idx="594">
                  <c:v>3.1880000000000006</c:v>
                </c:pt>
                <c:pt idx="595">
                  <c:v>3.1900000000000008</c:v>
                </c:pt>
                <c:pt idx="596">
                  <c:v>3.1920000000000011</c:v>
                </c:pt>
                <c:pt idx="597">
                  <c:v>3.1940000000000008</c:v>
                </c:pt>
                <c:pt idx="598">
                  <c:v>3.1960000000000006</c:v>
                </c:pt>
                <c:pt idx="599">
                  <c:v>3.1980000000000008</c:v>
                </c:pt>
                <c:pt idx="600">
                  <c:v>3.2000000000000011</c:v>
                </c:pt>
                <c:pt idx="601">
                  <c:v>3.2020000000000008</c:v>
                </c:pt>
                <c:pt idx="602">
                  <c:v>3.2040000000000006</c:v>
                </c:pt>
                <c:pt idx="603">
                  <c:v>3.2060000000000008</c:v>
                </c:pt>
                <c:pt idx="604">
                  <c:v>3.2080000000000011</c:v>
                </c:pt>
                <c:pt idx="605">
                  <c:v>3.2100000000000009</c:v>
                </c:pt>
                <c:pt idx="606">
                  <c:v>3.2120000000000006</c:v>
                </c:pt>
                <c:pt idx="607">
                  <c:v>3.2140000000000009</c:v>
                </c:pt>
                <c:pt idx="608">
                  <c:v>3.2160000000000011</c:v>
                </c:pt>
                <c:pt idx="609">
                  <c:v>3.2180000000000009</c:v>
                </c:pt>
                <c:pt idx="610">
                  <c:v>3.2200000000000006</c:v>
                </c:pt>
                <c:pt idx="611">
                  <c:v>3.2220000000000009</c:v>
                </c:pt>
                <c:pt idx="612">
                  <c:v>3.2240000000000011</c:v>
                </c:pt>
                <c:pt idx="613">
                  <c:v>3.2260000000000009</c:v>
                </c:pt>
                <c:pt idx="614">
                  <c:v>3.2280000000000006</c:v>
                </c:pt>
                <c:pt idx="615">
                  <c:v>3.2300000000000009</c:v>
                </c:pt>
                <c:pt idx="616">
                  <c:v>3.2320000000000011</c:v>
                </c:pt>
                <c:pt idx="617">
                  <c:v>3.2340000000000009</c:v>
                </c:pt>
                <c:pt idx="618">
                  <c:v>3.2360000000000007</c:v>
                </c:pt>
                <c:pt idx="619">
                  <c:v>3.2380000000000009</c:v>
                </c:pt>
                <c:pt idx="620">
                  <c:v>3.2400000000000011</c:v>
                </c:pt>
                <c:pt idx="621">
                  <c:v>3.2420000000000009</c:v>
                </c:pt>
                <c:pt idx="622">
                  <c:v>3.2440000000000007</c:v>
                </c:pt>
                <c:pt idx="623">
                  <c:v>3.2460000000000009</c:v>
                </c:pt>
                <c:pt idx="624">
                  <c:v>3.2480000000000011</c:v>
                </c:pt>
                <c:pt idx="625">
                  <c:v>3.2500000000000009</c:v>
                </c:pt>
                <c:pt idx="626">
                  <c:v>3.2520000000000007</c:v>
                </c:pt>
                <c:pt idx="627">
                  <c:v>3.2540000000000009</c:v>
                </c:pt>
                <c:pt idx="628">
                  <c:v>3.2560000000000011</c:v>
                </c:pt>
                <c:pt idx="629">
                  <c:v>3.2580000000000009</c:v>
                </c:pt>
                <c:pt idx="630">
                  <c:v>3.2600000000000007</c:v>
                </c:pt>
                <c:pt idx="631">
                  <c:v>3.2620000000000009</c:v>
                </c:pt>
                <c:pt idx="632">
                  <c:v>3.2640000000000011</c:v>
                </c:pt>
                <c:pt idx="633">
                  <c:v>3.2660000000000009</c:v>
                </c:pt>
                <c:pt idx="634">
                  <c:v>3.2680000000000007</c:v>
                </c:pt>
                <c:pt idx="635">
                  <c:v>3.2700000000000009</c:v>
                </c:pt>
                <c:pt idx="636">
                  <c:v>3.2720000000000011</c:v>
                </c:pt>
                <c:pt idx="637">
                  <c:v>3.2740000000000009</c:v>
                </c:pt>
                <c:pt idx="638">
                  <c:v>3.2760000000000007</c:v>
                </c:pt>
                <c:pt idx="639">
                  <c:v>3.2780000000000009</c:v>
                </c:pt>
                <c:pt idx="640">
                  <c:v>3.2800000000000011</c:v>
                </c:pt>
                <c:pt idx="641">
                  <c:v>3.2820000000000009</c:v>
                </c:pt>
                <c:pt idx="642">
                  <c:v>3.2840000000000007</c:v>
                </c:pt>
                <c:pt idx="643">
                  <c:v>3.2860000000000009</c:v>
                </c:pt>
                <c:pt idx="644">
                  <c:v>3.2880000000000011</c:v>
                </c:pt>
                <c:pt idx="645">
                  <c:v>3.2900000000000009</c:v>
                </c:pt>
                <c:pt idx="646">
                  <c:v>3.2920000000000007</c:v>
                </c:pt>
                <c:pt idx="647">
                  <c:v>3.2940000000000009</c:v>
                </c:pt>
                <c:pt idx="648">
                  <c:v>3.2960000000000012</c:v>
                </c:pt>
                <c:pt idx="649">
                  <c:v>3.2980000000000009</c:v>
                </c:pt>
                <c:pt idx="650">
                  <c:v>3.3000000000000007</c:v>
                </c:pt>
                <c:pt idx="651">
                  <c:v>3.3020000000000009</c:v>
                </c:pt>
                <c:pt idx="652">
                  <c:v>3.3040000000000012</c:v>
                </c:pt>
                <c:pt idx="653">
                  <c:v>3.3060000000000009</c:v>
                </c:pt>
                <c:pt idx="654">
                  <c:v>3.3080000000000007</c:v>
                </c:pt>
                <c:pt idx="655">
                  <c:v>3.3100000000000009</c:v>
                </c:pt>
                <c:pt idx="656">
                  <c:v>3.3120000000000012</c:v>
                </c:pt>
                <c:pt idx="657">
                  <c:v>3.3140000000000009</c:v>
                </c:pt>
                <c:pt idx="658">
                  <c:v>3.3160000000000007</c:v>
                </c:pt>
                <c:pt idx="659">
                  <c:v>3.3180000000000009</c:v>
                </c:pt>
                <c:pt idx="660">
                  <c:v>3.3200000000000012</c:v>
                </c:pt>
                <c:pt idx="661">
                  <c:v>3.322000000000001</c:v>
                </c:pt>
                <c:pt idx="662">
                  <c:v>3.3240000000000007</c:v>
                </c:pt>
                <c:pt idx="663">
                  <c:v>3.326000000000001</c:v>
                </c:pt>
                <c:pt idx="664">
                  <c:v>3.3280000000000012</c:v>
                </c:pt>
                <c:pt idx="665">
                  <c:v>3.330000000000001</c:v>
                </c:pt>
                <c:pt idx="666">
                  <c:v>3.3320000000000007</c:v>
                </c:pt>
                <c:pt idx="667">
                  <c:v>3.334000000000001</c:v>
                </c:pt>
                <c:pt idx="668">
                  <c:v>3.3360000000000012</c:v>
                </c:pt>
                <c:pt idx="669">
                  <c:v>3.338000000000001</c:v>
                </c:pt>
                <c:pt idx="670">
                  <c:v>3.3400000000000007</c:v>
                </c:pt>
                <c:pt idx="671">
                  <c:v>3.342000000000001</c:v>
                </c:pt>
                <c:pt idx="672">
                  <c:v>3.3440000000000012</c:v>
                </c:pt>
                <c:pt idx="673">
                  <c:v>3.346000000000001</c:v>
                </c:pt>
                <c:pt idx="674">
                  <c:v>3.3480000000000008</c:v>
                </c:pt>
                <c:pt idx="675">
                  <c:v>3.350000000000001</c:v>
                </c:pt>
                <c:pt idx="676">
                  <c:v>3.3520000000000012</c:v>
                </c:pt>
                <c:pt idx="677">
                  <c:v>3.354000000000001</c:v>
                </c:pt>
                <c:pt idx="678">
                  <c:v>3.3560000000000008</c:v>
                </c:pt>
                <c:pt idx="679">
                  <c:v>3.358000000000001</c:v>
                </c:pt>
                <c:pt idx="680">
                  <c:v>3.3600000000000012</c:v>
                </c:pt>
                <c:pt idx="681">
                  <c:v>3.362000000000001</c:v>
                </c:pt>
                <c:pt idx="682">
                  <c:v>3.3640000000000008</c:v>
                </c:pt>
                <c:pt idx="683">
                  <c:v>3.366000000000001</c:v>
                </c:pt>
                <c:pt idx="684">
                  <c:v>3.3680000000000012</c:v>
                </c:pt>
                <c:pt idx="685">
                  <c:v>3.370000000000001</c:v>
                </c:pt>
                <c:pt idx="686">
                  <c:v>3.3720000000000008</c:v>
                </c:pt>
                <c:pt idx="687">
                  <c:v>3.374000000000001</c:v>
                </c:pt>
                <c:pt idx="688">
                  <c:v>3.3760000000000012</c:v>
                </c:pt>
                <c:pt idx="689">
                  <c:v>3.378000000000001</c:v>
                </c:pt>
                <c:pt idx="690">
                  <c:v>3.3800000000000008</c:v>
                </c:pt>
                <c:pt idx="691">
                  <c:v>3.382000000000001</c:v>
                </c:pt>
                <c:pt idx="692">
                  <c:v>3.3840000000000012</c:v>
                </c:pt>
                <c:pt idx="693">
                  <c:v>3.386000000000001</c:v>
                </c:pt>
                <c:pt idx="694">
                  <c:v>3.3880000000000008</c:v>
                </c:pt>
                <c:pt idx="695">
                  <c:v>3.390000000000001</c:v>
                </c:pt>
                <c:pt idx="696">
                  <c:v>3.3920000000000012</c:v>
                </c:pt>
                <c:pt idx="697">
                  <c:v>3.394000000000001</c:v>
                </c:pt>
                <c:pt idx="698">
                  <c:v>3.3960000000000008</c:v>
                </c:pt>
                <c:pt idx="699">
                  <c:v>3.398000000000001</c:v>
                </c:pt>
                <c:pt idx="700">
                  <c:v>3.4000000000000012</c:v>
                </c:pt>
                <c:pt idx="701">
                  <c:v>3.402000000000001</c:v>
                </c:pt>
                <c:pt idx="702">
                  <c:v>3.4040000000000008</c:v>
                </c:pt>
                <c:pt idx="703">
                  <c:v>3.406000000000001</c:v>
                </c:pt>
                <c:pt idx="704">
                  <c:v>3.4080000000000013</c:v>
                </c:pt>
                <c:pt idx="705">
                  <c:v>3.410000000000001</c:v>
                </c:pt>
                <c:pt idx="706">
                  <c:v>3.4120000000000008</c:v>
                </c:pt>
                <c:pt idx="707">
                  <c:v>3.414000000000001</c:v>
                </c:pt>
                <c:pt idx="708">
                  <c:v>3.4160000000000013</c:v>
                </c:pt>
                <c:pt idx="709">
                  <c:v>3.418000000000001</c:v>
                </c:pt>
                <c:pt idx="710">
                  <c:v>3.4200000000000008</c:v>
                </c:pt>
                <c:pt idx="711">
                  <c:v>3.422000000000001</c:v>
                </c:pt>
                <c:pt idx="712">
                  <c:v>3.4240000000000013</c:v>
                </c:pt>
                <c:pt idx="713">
                  <c:v>3.426000000000001</c:v>
                </c:pt>
                <c:pt idx="714">
                  <c:v>3.4280000000000008</c:v>
                </c:pt>
                <c:pt idx="715">
                  <c:v>3.430000000000001</c:v>
                </c:pt>
                <c:pt idx="716">
                  <c:v>3.4320000000000013</c:v>
                </c:pt>
                <c:pt idx="717">
                  <c:v>3.4340000000000011</c:v>
                </c:pt>
                <c:pt idx="718">
                  <c:v>3.4360000000000008</c:v>
                </c:pt>
                <c:pt idx="719">
                  <c:v>3.4380000000000011</c:v>
                </c:pt>
                <c:pt idx="720">
                  <c:v>3.4400000000000013</c:v>
                </c:pt>
                <c:pt idx="721">
                  <c:v>3.4420000000000011</c:v>
                </c:pt>
                <c:pt idx="722">
                  <c:v>3.4440000000000008</c:v>
                </c:pt>
                <c:pt idx="723">
                  <c:v>3.4460000000000011</c:v>
                </c:pt>
                <c:pt idx="724">
                  <c:v>3.4480000000000013</c:v>
                </c:pt>
                <c:pt idx="725">
                  <c:v>3.4500000000000011</c:v>
                </c:pt>
                <c:pt idx="726">
                  <c:v>3.4520000000000008</c:v>
                </c:pt>
                <c:pt idx="727">
                  <c:v>3.4540000000000011</c:v>
                </c:pt>
                <c:pt idx="728">
                  <c:v>3.4560000000000013</c:v>
                </c:pt>
                <c:pt idx="729">
                  <c:v>3.4580000000000011</c:v>
                </c:pt>
                <c:pt idx="730">
                  <c:v>3.4600000000000009</c:v>
                </c:pt>
                <c:pt idx="731">
                  <c:v>3.4620000000000011</c:v>
                </c:pt>
                <c:pt idx="732">
                  <c:v>3.4640000000000013</c:v>
                </c:pt>
                <c:pt idx="733">
                  <c:v>3.4660000000000011</c:v>
                </c:pt>
                <c:pt idx="734">
                  <c:v>3.4680000000000009</c:v>
                </c:pt>
                <c:pt idx="735">
                  <c:v>3.4700000000000011</c:v>
                </c:pt>
                <c:pt idx="736">
                  <c:v>3.4720000000000013</c:v>
                </c:pt>
                <c:pt idx="737">
                  <c:v>3.4740000000000011</c:v>
                </c:pt>
                <c:pt idx="738">
                  <c:v>3.4760000000000009</c:v>
                </c:pt>
                <c:pt idx="739">
                  <c:v>3.4780000000000011</c:v>
                </c:pt>
                <c:pt idx="740">
                  <c:v>3.4800000000000013</c:v>
                </c:pt>
                <c:pt idx="741">
                  <c:v>3.4820000000000011</c:v>
                </c:pt>
                <c:pt idx="742">
                  <c:v>3.4840000000000009</c:v>
                </c:pt>
                <c:pt idx="743">
                  <c:v>3.4860000000000011</c:v>
                </c:pt>
                <c:pt idx="744">
                  <c:v>3.4880000000000013</c:v>
                </c:pt>
                <c:pt idx="745">
                  <c:v>3.4900000000000011</c:v>
                </c:pt>
                <c:pt idx="746">
                  <c:v>3.4920000000000009</c:v>
                </c:pt>
                <c:pt idx="747">
                  <c:v>3.4940000000000011</c:v>
                </c:pt>
                <c:pt idx="748">
                  <c:v>3.4960000000000013</c:v>
                </c:pt>
                <c:pt idx="749">
                  <c:v>3.4980000000000011</c:v>
                </c:pt>
                <c:pt idx="750">
                  <c:v>3.5000000000000009</c:v>
                </c:pt>
                <c:pt idx="751">
                  <c:v>3.5020000000000011</c:v>
                </c:pt>
                <c:pt idx="752">
                  <c:v>3.5040000000000013</c:v>
                </c:pt>
                <c:pt idx="753">
                  <c:v>3.5060000000000011</c:v>
                </c:pt>
                <c:pt idx="754">
                  <c:v>3.5080000000000009</c:v>
                </c:pt>
                <c:pt idx="755">
                  <c:v>3.5100000000000011</c:v>
                </c:pt>
                <c:pt idx="756">
                  <c:v>3.5120000000000013</c:v>
                </c:pt>
                <c:pt idx="757">
                  <c:v>3.5140000000000011</c:v>
                </c:pt>
                <c:pt idx="758">
                  <c:v>3.5160000000000009</c:v>
                </c:pt>
                <c:pt idx="759">
                  <c:v>3.5180000000000011</c:v>
                </c:pt>
                <c:pt idx="760">
                  <c:v>3.5200000000000014</c:v>
                </c:pt>
                <c:pt idx="761">
                  <c:v>3.5220000000000011</c:v>
                </c:pt>
                <c:pt idx="762">
                  <c:v>3.5240000000000009</c:v>
                </c:pt>
                <c:pt idx="763">
                  <c:v>3.5260000000000011</c:v>
                </c:pt>
                <c:pt idx="764">
                  <c:v>3.5280000000000014</c:v>
                </c:pt>
                <c:pt idx="765">
                  <c:v>3.5300000000000011</c:v>
                </c:pt>
                <c:pt idx="766">
                  <c:v>3.5320000000000009</c:v>
                </c:pt>
                <c:pt idx="767">
                  <c:v>3.5340000000000011</c:v>
                </c:pt>
                <c:pt idx="768">
                  <c:v>3.5360000000000014</c:v>
                </c:pt>
                <c:pt idx="769">
                  <c:v>3.5380000000000011</c:v>
                </c:pt>
                <c:pt idx="770">
                  <c:v>3.5400000000000009</c:v>
                </c:pt>
                <c:pt idx="771">
                  <c:v>3.5420000000000011</c:v>
                </c:pt>
                <c:pt idx="772">
                  <c:v>3.5440000000000014</c:v>
                </c:pt>
                <c:pt idx="773">
                  <c:v>3.5460000000000012</c:v>
                </c:pt>
                <c:pt idx="774">
                  <c:v>3.5480000000000009</c:v>
                </c:pt>
                <c:pt idx="775">
                  <c:v>3.5500000000000012</c:v>
                </c:pt>
                <c:pt idx="776">
                  <c:v>3.5520000000000014</c:v>
                </c:pt>
                <c:pt idx="777">
                  <c:v>3.5540000000000012</c:v>
                </c:pt>
                <c:pt idx="778">
                  <c:v>3.5560000000000009</c:v>
                </c:pt>
                <c:pt idx="779">
                  <c:v>3.5580000000000012</c:v>
                </c:pt>
                <c:pt idx="780">
                  <c:v>3.5600000000000014</c:v>
                </c:pt>
                <c:pt idx="781">
                  <c:v>3.5620000000000012</c:v>
                </c:pt>
                <c:pt idx="782">
                  <c:v>3.5640000000000009</c:v>
                </c:pt>
                <c:pt idx="783">
                  <c:v>3.5660000000000012</c:v>
                </c:pt>
                <c:pt idx="784">
                  <c:v>3.5680000000000014</c:v>
                </c:pt>
                <c:pt idx="785">
                  <c:v>3.5700000000000012</c:v>
                </c:pt>
                <c:pt idx="786">
                  <c:v>3.572000000000001</c:v>
                </c:pt>
                <c:pt idx="787">
                  <c:v>3.5740000000000012</c:v>
                </c:pt>
                <c:pt idx="788">
                  <c:v>3.5760000000000014</c:v>
                </c:pt>
                <c:pt idx="789">
                  <c:v>3.5780000000000012</c:v>
                </c:pt>
                <c:pt idx="790">
                  <c:v>3.580000000000001</c:v>
                </c:pt>
                <c:pt idx="791">
                  <c:v>3.5820000000000012</c:v>
                </c:pt>
                <c:pt idx="792">
                  <c:v>3.5840000000000014</c:v>
                </c:pt>
                <c:pt idx="793">
                  <c:v>3.5860000000000012</c:v>
                </c:pt>
                <c:pt idx="794">
                  <c:v>3.588000000000001</c:v>
                </c:pt>
                <c:pt idx="795">
                  <c:v>3.5900000000000012</c:v>
                </c:pt>
                <c:pt idx="796">
                  <c:v>3.5920000000000014</c:v>
                </c:pt>
                <c:pt idx="797">
                  <c:v>3.5940000000000012</c:v>
                </c:pt>
                <c:pt idx="798">
                  <c:v>3.596000000000001</c:v>
                </c:pt>
                <c:pt idx="799">
                  <c:v>3.5980000000000012</c:v>
                </c:pt>
                <c:pt idx="800">
                  <c:v>3.6000000000000014</c:v>
                </c:pt>
                <c:pt idx="801">
                  <c:v>3.6020000000000012</c:v>
                </c:pt>
                <c:pt idx="802">
                  <c:v>3.604000000000001</c:v>
                </c:pt>
                <c:pt idx="803">
                  <c:v>3.6060000000000012</c:v>
                </c:pt>
                <c:pt idx="804">
                  <c:v>3.6080000000000014</c:v>
                </c:pt>
                <c:pt idx="805">
                  <c:v>3.6100000000000012</c:v>
                </c:pt>
                <c:pt idx="806">
                  <c:v>3.612000000000001</c:v>
                </c:pt>
                <c:pt idx="807">
                  <c:v>3.6140000000000012</c:v>
                </c:pt>
                <c:pt idx="808">
                  <c:v>3.6160000000000014</c:v>
                </c:pt>
                <c:pt idx="809">
                  <c:v>3.6180000000000012</c:v>
                </c:pt>
                <c:pt idx="810">
                  <c:v>3.620000000000001</c:v>
                </c:pt>
                <c:pt idx="811">
                  <c:v>3.6220000000000012</c:v>
                </c:pt>
                <c:pt idx="812">
                  <c:v>3.6240000000000014</c:v>
                </c:pt>
                <c:pt idx="813">
                  <c:v>3.6260000000000012</c:v>
                </c:pt>
                <c:pt idx="814">
                  <c:v>3.628000000000001</c:v>
                </c:pt>
                <c:pt idx="815">
                  <c:v>3.6300000000000012</c:v>
                </c:pt>
                <c:pt idx="816">
                  <c:v>3.6320000000000014</c:v>
                </c:pt>
                <c:pt idx="817">
                  <c:v>3.6340000000000012</c:v>
                </c:pt>
                <c:pt idx="818">
                  <c:v>3.636000000000001</c:v>
                </c:pt>
                <c:pt idx="819">
                  <c:v>3.6380000000000012</c:v>
                </c:pt>
                <c:pt idx="820">
                  <c:v>3.6400000000000015</c:v>
                </c:pt>
                <c:pt idx="821">
                  <c:v>3.6420000000000012</c:v>
                </c:pt>
                <c:pt idx="822">
                  <c:v>3.644000000000001</c:v>
                </c:pt>
                <c:pt idx="823">
                  <c:v>3.6460000000000012</c:v>
                </c:pt>
                <c:pt idx="824">
                  <c:v>3.6480000000000015</c:v>
                </c:pt>
                <c:pt idx="825">
                  <c:v>3.6500000000000012</c:v>
                </c:pt>
                <c:pt idx="826">
                  <c:v>3.652000000000001</c:v>
                </c:pt>
                <c:pt idx="827">
                  <c:v>3.6540000000000012</c:v>
                </c:pt>
                <c:pt idx="828">
                  <c:v>3.6560000000000015</c:v>
                </c:pt>
                <c:pt idx="829">
                  <c:v>3.6580000000000013</c:v>
                </c:pt>
                <c:pt idx="830">
                  <c:v>3.660000000000001</c:v>
                </c:pt>
                <c:pt idx="831">
                  <c:v>3.6620000000000013</c:v>
                </c:pt>
                <c:pt idx="832">
                  <c:v>3.6640000000000015</c:v>
                </c:pt>
                <c:pt idx="833">
                  <c:v>3.6660000000000013</c:v>
                </c:pt>
                <c:pt idx="834">
                  <c:v>3.668000000000001</c:v>
                </c:pt>
                <c:pt idx="835">
                  <c:v>3.6700000000000013</c:v>
                </c:pt>
                <c:pt idx="836">
                  <c:v>3.6720000000000015</c:v>
                </c:pt>
                <c:pt idx="837">
                  <c:v>3.6740000000000013</c:v>
                </c:pt>
                <c:pt idx="838">
                  <c:v>3.676000000000001</c:v>
                </c:pt>
                <c:pt idx="839">
                  <c:v>3.6780000000000013</c:v>
                </c:pt>
                <c:pt idx="840">
                  <c:v>3.6800000000000015</c:v>
                </c:pt>
                <c:pt idx="841">
                  <c:v>3.6820000000000013</c:v>
                </c:pt>
                <c:pt idx="842">
                  <c:v>3.6840000000000011</c:v>
                </c:pt>
                <c:pt idx="843">
                  <c:v>3.6860000000000013</c:v>
                </c:pt>
                <c:pt idx="844">
                  <c:v>3.6880000000000015</c:v>
                </c:pt>
                <c:pt idx="845">
                  <c:v>3.6900000000000013</c:v>
                </c:pt>
                <c:pt idx="846">
                  <c:v>3.6920000000000011</c:v>
                </c:pt>
                <c:pt idx="847">
                  <c:v>3.6940000000000013</c:v>
                </c:pt>
                <c:pt idx="848">
                  <c:v>3.6960000000000015</c:v>
                </c:pt>
                <c:pt idx="849">
                  <c:v>3.6980000000000013</c:v>
                </c:pt>
                <c:pt idx="850">
                  <c:v>3.7000000000000011</c:v>
                </c:pt>
                <c:pt idx="851">
                  <c:v>3.7020000000000013</c:v>
                </c:pt>
                <c:pt idx="852">
                  <c:v>3.7040000000000015</c:v>
                </c:pt>
                <c:pt idx="853">
                  <c:v>3.7060000000000013</c:v>
                </c:pt>
                <c:pt idx="854">
                  <c:v>3.7080000000000011</c:v>
                </c:pt>
                <c:pt idx="855">
                  <c:v>3.7100000000000013</c:v>
                </c:pt>
                <c:pt idx="856">
                  <c:v>3.7120000000000015</c:v>
                </c:pt>
                <c:pt idx="857">
                  <c:v>3.7140000000000013</c:v>
                </c:pt>
                <c:pt idx="858">
                  <c:v>3.7160000000000011</c:v>
                </c:pt>
                <c:pt idx="859">
                  <c:v>3.7180000000000013</c:v>
                </c:pt>
                <c:pt idx="860">
                  <c:v>3.7200000000000015</c:v>
                </c:pt>
                <c:pt idx="861">
                  <c:v>3.7220000000000013</c:v>
                </c:pt>
                <c:pt idx="862">
                  <c:v>3.7240000000000011</c:v>
                </c:pt>
                <c:pt idx="863">
                  <c:v>3.7260000000000013</c:v>
                </c:pt>
                <c:pt idx="864">
                  <c:v>3.7280000000000015</c:v>
                </c:pt>
                <c:pt idx="865">
                  <c:v>3.7300000000000013</c:v>
                </c:pt>
                <c:pt idx="866">
                  <c:v>3.7320000000000011</c:v>
                </c:pt>
                <c:pt idx="867">
                  <c:v>3.7340000000000013</c:v>
                </c:pt>
                <c:pt idx="868">
                  <c:v>3.7360000000000015</c:v>
                </c:pt>
                <c:pt idx="869">
                  <c:v>3.7380000000000013</c:v>
                </c:pt>
                <c:pt idx="870">
                  <c:v>3.7400000000000011</c:v>
                </c:pt>
                <c:pt idx="871">
                  <c:v>3.7420000000000013</c:v>
                </c:pt>
                <c:pt idx="872">
                  <c:v>3.7440000000000015</c:v>
                </c:pt>
                <c:pt idx="873">
                  <c:v>3.7460000000000013</c:v>
                </c:pt>
                <c:pt idx="874">
                  <c:v>3.7480000000000011</c:v>
                </c:pt>
                <c:pt idx="875">
                  <c:v>3.7500000000000013</c:v>
                </c:pt>
                <c:pt idx="876">
                  <c:v>3.7520000000000016</c:v>
                </c:pt>
                <c:pt idx="877">
                  <c:v>3.7540000000000013</c:v>
                </c:pt>
                <c:pt idx="878">
                  <c:v>3.7560000000000011</c:v>
                </c:pt>
                <c:pt idx="879">
                  <c:v>3.7580000000000013</c:v>
                </c:pt>
                <c:pt idx="880">
                  <c:v>3.7600000000000016</c:v>
                </c:pt>
                <c:pt idx="881">
                  <c:v>3.7620000000000013</c:v>
                </c:pt>
                <c:pt idx="882">
                  <c:v>3.7640000000000011</c:v>
                </c:pt>
                <c:pt idx="883">
                  <c:v>3.7660000000000013</c:v>
                </c:pt>
                <c:pt idx="884">
                  <c:v>3.7680000000000016</c:v>
                </c:pt>
                <c:pt idx="885">
                  <c:v>3.7700000000000014</c:v>
                </c:pt>
                <c:pt idx="886">
                  <c:v>3.7720000000000011</c:v>
                </c:pt>
                <c:pt idx="887">
                  <c:v>3.7740000000000014</c:v>
                </c:pt>
                <c:pt idx="888">
                  <c:v>3.7760000000000016</c:v>
                </c:pt>
                <c:pt idx="889">
                  <c:v>3.7780000000000014</c:v>
                </c:pt>
                <c:pt idx="890">
                  <c:v>3.7800000000000011</c:v>
                </c:pt>
                <c:pt idx="891">
                  <c:v>3.7820000000000014</c:v>
                </c:pt>
                <c:pt idx="892">
                  <c:v>3.7840000000000016</c:v>
                </c:pt>
                <c:pt idx="893">
                  <c:v>3.7860000000000014</c:v>
                </c:pt>
                <c:pt idx="894">
                  <c:v>3.7880000000000011</c:v>
                </c:pt>
                <c:pt idx="895">
                  <c:v>3.7900000000000014</c:v>
                </c:pt>
                <c:pt idx="896">
                  <c:v>3.7920000000000016</c:v>
                </c:pt>
                <c:pt idx="897">
                  <c:v>3.7940000000000014</c:v>
                </c:pt>
                <c:pt idx="898">
                  <c:v>3.7960000000000012</c:v>
                </c:pt>
                <c:pt idx="899">
                  <c:v>3.7980000000000014</c:v>
                </c:pt>
                <c:pt idx="900">
                  <c:v>3.8000000000000016</c:v>
                </c:pt>
                <c:pt idx="901">
                  <c:v>3.8020000000000014</c:v>
                </c:pt>
                <c:pt idx="902">
                  <c:v>3.8040000000000012</c:v>
                </c:pt>
                <c:pt idx="903">
                  <c:v>3.8060000000000014</c:v>
                </c:pt>
                <c:pt idx="904">
                  <c:v>3.8080000000000016</c:v>
                </c:pt>
                <c:pt idx="905">
                  <c:v>3.8100000000000014</c:v>
                </c:pt>
                <c:pt idx="906">
                  <c:v>3.8120000000000012</c:v>
                </c:pt>
                <c:pt idx="907">
                  <c:v>3.8140000000000014</c:v>
                </c:pt>
                <c:pt idx="908">
                  <c:v>3.8160000000000016</c:v>
                </c:pt>
                <c:pt idx="909">
                  <c:v>3.8180000000000014</c:v>
                </c:pt>
                <c:pt idx="910">
                  <c:v>3.8200000000000012</c:v>
                </c:pt>
                <c:pt idx="911">
                  <c:v>3.8220000000000014</c:v>
                </c:pt>
                <c:pt idx="912">
                  <c:v>3.8240000000000016</c:v>
                </c:pt>
                <c:pt idx="913">
                  <c:v>3.8260000000000014</c:v>
                </c:pt>
                <c:pt idx="914">
                  <c:v>3.8280000000000012</c:v>
                </c:pt>
                <c:pt idx="915">
                  <c:v>3.8300000000000014</c:v>
                </c:pt>
                <c:pt idx="916">
                  <c:v>3.8320000000000016</c:v>
                </c:pt>
                <c:pt idx="917">
                  <c:v>3.8340000000000014</c:v>
                </c:pt>
                <c:pt idx="918">
                  <c:v>3.8360000000000012</c:v>
                </c:pt>
                <c:pt idx="919">
                  <c:v>3.8380000000000014</c:v>
                </c:pt>
                <c:pt idx="920">
                  <c:v>3.8400000000000016</c:v>
                </c:pt>
                <c:pt idx="921">
                  <c:v>3.8420000000000014</c:v>
                </c:pt>
                <c:pt idx="922">
                  <c:v>3.8440000000000012</c:v>
                </c:pt>
                <c:pt idx="923">
                  <c:v>3.8460000000000014</c:v>
                </c:pt>
                <c:pt idx="924">
                  <c:v>3.8480000000000016</c:v>
                </c:pt>
                <c:pt idx="925">
                  <c:v>3.8500000000000014</c:v>
                </c:pt>
                <c:pt idx="926">
                  <c:v>3.8520000000000012</c:v>
                </c:pt>
                <c:pt idx="927">
                  <c:v>3.8540000000000014</c:v>
                </c:pt>
                <c:pt idx="928">
                  <c:v>3.8560000000000016</c:v>
                </c:pt>
                <c:pt idx="929">
                  <c:v>3.8580000000000014</c:v>
                </c:pt>
                <c:pt idx="930">
                  <c:v>3.8600000000000012</c:v>
                </c:pt>
                <c:pt idx="931">
                  <c:v>3.8620000000000014</c:v>
                </c:pt>
                <c:pt idx="932">
                  <c:v>3.8640000000000017</c:v>
                </c:pt>
                <c:pt idx="933">
                  <c:v>3.8660000000000014</c:v>
                </c:pt>
                <c:pt idx="934">
                  <c:v>3.8680000000000012</c:v>
                </c:pt>
                <c:pt idx="935">
                  <c:v>3.8700000000000014</c:v>
                </c:pt>
                <c:pt idx="936">
                  <c:v>3.8720000000000017</c:v>
                </c:pt>
                <c:pt idx="937">
                  <c:v>3.8740000000000014</c:v>
                </c:pt>
                <c:pt idx="938">
                  <c:v>3.8760000000000012</c:v>
                </c:pt>
                <c:pt idx="939">
                  <c:v>3.8780000000000014</c:v>
                </c:pt>
                <c:pt idx="940">
                  <c:v>3.8800000000000017</c:v>
                </c:pt>
                <c:pt idx="941">
                  <c:v>3.8820000000000014</c:v>
                </c:pt>
                <c:pt idx="942">
                  <c:v>3.8840000000000012</c:v>
                </c:pt>
                <c:pt idx="943">
                  <c:v>3.8860000000000015</c:v>
                </c:pt>
                <c:pt idx="944">
                  <c:v>3.8880000000000017</c:v>
                </c:pt>
                <c:pt idx="945">
                  <c:v>3.8900000000000015</c:v>
                </c:pt>
                <c:pt idx="946">
                  <c:v>3.8920000000000012</c:v>
                </c:pt>
                <c:pt idx="947">
                  <c:v>3.8940000000000015</c:v>
                </c:pt>
                <c:pt idx="948">
                  <c:v>3.8960000000000017</c:v>
                </c:pt>
                <c:pt idx="949">
                  <c:v>3.8980000000000015</c:v>
                </c:pt>
                <c:pt idx="950">
                  <c:v>3.9000000000000012</c:v>
                </c:pt>
                <c:pt idx="951">
                  <c:v>3.9020000000000015</c:v>
                </c:pt>
                <c:pt idx="952">
                  <c:v>3.9040000000000017</c:v>
                </c:pt>
                <c:pt idx="953">
                  <c:v>3.9060000000000015</c:v>
                </c:pt>
                <c:pt idx="954">
                  <c:v>3.9080000000000013</c:v>
                </c:pt>
                <c:pt idx="955">
                  <c:v>3.9100000000000015</c:v>
                </c:pt>
                <c:pt idx="956">
                  <c:v>3.9120000000000017</c:v>
                </c:pt>
                <c:pt idx="957">
                  <c:v>3.9140000000000015</c:v>
                </c:pt>
                <c:pt idx="958">
                  <c:v>3.9160000000000013</c:v>
                </c:pt>
                <c:pt idx="959">
                  <c:v>3.9180000000000015</c:v>
                </c:pt>
                <c:pt idx="960">
                  <c:v>3.9200000000000017</c:v>
                </c:pt>
                <c:pt idx="961">
                  <c:v>3.9220000000000015</c:v>
                </c:pt>
                <c:pt idx="962">
                  <c:v>3.9240000000000013</c:v>
                </c:pt>
                <c:pt idx="963">
                  <c:v>3.9260000000000015</c:v>
                </c:pt>
                <c:pt idx="964">
                  <c:v>3.9280000000000017</c:v>
                </c:pt>
                <c:pt idx="965">
                  <c:v>3.9300000000000015</c:v>
                </c:pt>
                <c:pt idx="966">
                  <c:v>3.9320000000000013</c:v>
                </c:pt>
                <c:pt idx="967">
                  <c:v>3.9340000000000015</c:v>
                </c:pt>
                <c:pt idx="968">
                  <c:v>3.9360000000000017</c:v>
                </c:pt>
                <c:pt idx="969">
                  <c:v>3.9380000000000015</c:v>
                </c:pt>
                <c:pt idx="970">
                  <c:v>3.9400000000000013</c:v>
                </c:pt>
                <c:pt idx="971">
                  <c:v>3.9420000000000015</c:v>
                </c:pt>
                <c:pt idx="972">
                  <c:v>3.9440000000000017</c:v>
                </c:pt>
                <c:pt idx="973">
                  <c:v>3.9460000000000015</c:v>
                </c:pt>
                <c:pt idx="974">
                  <c:v>3.9480000000000013</c:v>
                </c:pt>
                <c:pt idx="975">
                  <c:v>3.9500000000000015</c:v>
                </c:pt>
                <c:pt idx="976">
                  <c:v>3.9520000000000017</c:v>
                </c:pt>
                <c:pt idx="977">
                  <c:v>3.9540000000000015</c:v>
                </c:pt>
                <c:pt idx="978">
                  <c:v>3.9560000000000013</c:v>
                </c:pt>
                <c:pt idx="979">
                  <c:v>3.9580000000000015</c:v>
                </c:pt>
                <c:pt idx="980">
                  <c:v>3.9600000000000017</c:v>
                </c:pt>
                <c:pt idx="981">
                  <c:v>3.9620000000000015</c:v>
                </c:pt>
                <c:pt idx="982">
                  <c:v>3.9640000000000013</c:v>
                </c:pt>
                <c:pt idx="983">
                  <c:v>3.9660000000000015</c:v>
                </c:pt>
                <c:pt idx="984">
                  <c:v>3.9680000000000017</c:v>
                </c:pt>
                <c:pt idx="985">
                  <c:v>3.9700000000000015</c:v>
                </c:pt>
                <c:pt idx="986">
                  <c:v>3.9720000000000013</c:v>
                </c:pt>
                <c:pt idx="987">
                  <c:v>3.9740000000000015</c:v>
                </c:pt>
                <c:pt idx="988">
                  <c:v>3.9760000000000018</c:v>
                </c:pt>
                <c:pt idx="989">
                  <c:v>3.9780000000000015</c:v>
                </c:pt>
                <c:pt idx="990">
                  <c:v>3.9800000000000013</c:v>
                </c:pt>
                <c:pt idx="991">
                  <c:v>3.9820000000000015</c:v>
                </c:pt>
                <c:pt idx="992">
                  <c:v>3.9840000000000018</c:v>
                </c:pt>
                <c:pt idx="993">
                  <c:v>3.9860000000000015</c:v>
                </c:pt>
                <c:pt idx="994">
                  <c:v>3.9880000000000013</c:v>
                </c:pt>
                <c:pt idx="995">
                  <c:v>3.9900000000000015</c:v>
                </c:pt>
                <c:pt idx="996">
                  <c:v>3.9920000000000018</c:v>
                </c:pt>
                <c:pt idx="997">
                  <c:v>3.9940000000000015</c:v>
                </c:pt>
                <c:pt idx="998">
                  <c:v>3.9960000000000013</c:v>
                </c:pt>
                <c:pt idx="999">
                  <c:v>3.9980000000000016</c:v>
                </c:pt>
                <c:pt idx="1000">
                  <c:v>4.0000000000000018</c:v>
                </c:pt>
                <c:pt idx="1001">
                  <c:v>4.0020000000000007</c:v>
                </c:pt>
                <c:pt idx="1002">
                  <c:v>4.0040000000000013</c:v>
                </c:pt>
                <c:pt idx="1003">
                  <c:v>4.0060000000000002</c:v>
                </c:pt>
                <c:pt idx="1004">
                  <c:v>4.0080000000000009</c:v>
                </c:pt>
                <c:pt idx="1005">
                  <c:v>4.01</c:v>
                </c:pt>
                <c:pt idx="1006">
                  <c:v>4.0120000000000005</c:v>
                </c:pt>
                <c:pt idx="1007">
                  <c:v>4.0139999999999993</c:v>
                </c:pt>
                <c:pt idx="1008">
                  <c:v>4.016</c:v>
                </c:pt>
                <c:pt idx="1009">
                  <c:v>4.0179999999999989</c:v>
                </c:pt>
                <c:pt idx="1010">
                  <c:v>4.0199999999999996</c:v>
                </c:pt>
                <c:pt idx="1011">
                  <c:v>4.0219999999999985</c:v>
                </c:pt>
                <c:pt idx="1012">
                  <c:v>4.0239999999999991</c:v>
                </c:pt>
                <c:pt idx="1013">
                  <c:v>4.025999999999998</c:v>
                </c:pt>
                <c:pt idx="1014">
                  <c:v>4.0279999999999987</c:v>
                </c:pt>
                <c:pt idx="1015">
                  <c:v>4.0299999999999976</c:v>
                </c:pt>
                <c:pt idx="1016">
                  <c:v>4.0319999999999983</c:v>
                </c:pt>
                <c:pt idx="1017">
                  <c:v>4.0339999999999971</c:v>
                </c:pt>
                <c:pt idx="1018">
                  <c:v>4.0359999999999978</c:v>
                </c:pt>
                <c:pt idx="1019">
                  <c:v>4.0379999999999967</c:v>
                </c:pt>
                <c:pt idx="1020">
                  <c:v>4.0399999999999974</c:v>
                </c:pt>
                <c:pt idx="1021">
                  <c:v>4.0419999999999963</c:v>
                </c:pt>
                <c:pt idx="1022">
                  <c:v>4.0439999999999969</c:v>
                </c:pt>
                <c:pt idx="1023">
                  <c:v>4.0459999999999958</c:v>
                </c:pt>
                <c:pt idx="1024">
                  <c:v>4.0479999999999965</c:v>
                </c:pt>
                <c:pt idx="1025">
                  <c:v>4.0499999999999954</c:v>
                </c:pt>
                <c:pt idx="1026">
                  <c:v>4.051999999999996</c:v>
                </c:pt>
                <c:pt idx="1027">
                  <c:v>4.0539999999999949</c:v>
                </c:pt>
                <c:pt idx="1028">
                  <c:v>4.0559999999999956</c:v>
                </c:pt>
                <c:pt idx="1029">
                  <c:v>4.0579999999999945</c:v>
                </c:pt>
                <c:pt idx="1030">
                  <c:v>4.0599999999999952</c:v>
                </c:pt>
                <c:pt idx="1031">
                  <c:v>4.0619999999999941</c:v>
                </c:pt>
                <c:pt idx="1032">
                  <c:v>4.0639999999999947</c:v>
                </c:pt>
                <c:pt idx="1033">
                  <c:v>4.0659999999999936</c:v>
                </c:pt>
                <c:pt idx="1034">
                  <c:v>4.0679999999999943</c:v>
                </c:pt>
                <c:pt idx="1035">
                  <c:v>4.0699999999999932</c:v>
                </c:pt>
                <c:pt idx="1036">
                  <c:v>4.0719999999999938</c:v>
                </c:pt>
                <c:pt idx="1037">
                  <c:v>4.0739999999999927</c:v>
                </c:pt>
                <c:pt idx="1038">
                  <c:v>4.0759999999999934</c:v>
                </c:pt>
                <c:pt idx="1039">
                  <c:v>4.0779999999999923</c:v>
                </c:pt>
                <c:pt idx="1040">
                  <c:v>4.079999999999993</c:v>
                </c:pt>
                <c:pt idx="1041">
                  <c:v>4.0819999999999919</c:v>
                </c:pt>
                <c:pt idx="1042">
                  <c:v>4.0839999999999925</c:v>
                </c:pt>
                <c:pt idx="1043">
                  <c:v>4.0859999999999914</c:v>
                </c:pt>
                <c:pt idx="1044">
                  <c:v>4.0879999999999921</c:v>
                </c:pt>
                <c:pt idx="1045">
                  <c:v>4.089999999999991</c:v>
                </c:pt>
                <c:pt idx="1046">
                  <c:v>4.0919999999999916</c:v>
                </c:pt>
                <c:pt idx="1047">
                  <c:v>4.0939999999999905</c:v>
                </c:pt>
                <c:pt idx="1048">
                  <c:v>4.0959999999999912</c:v>
                </c:pt>
                <c:pt idx="1049">
                  <c:v>4.0979999999999901</c:v>
                </c:pt>
                <c:pt idx="1050">
                  <c:v>4.0999999999999908</c:v>
                </c:pt>
                <c:pt idx="1051">
                  <c:v>4.1019999999999897</c:v>
                </c:pt>
                <c:pt idx="1052">
                  <c:v>4.1039999999999903</c:v>
                </c:pt>
                <c:pt idx="1053">
                  <c:v>4.1059999999999892</c:v>
                </c:pt>
                <c:pt idx="1054">
                  <c:v>4.1079999999999899</c:v>
                </c:pt>
                <c:pt idx="1055">
                  <c:v>4.1099999999999888</c:v>
                </c:pt>
                <c:pt idx="1056">
                  <c:v>4.1119999999999894</c:v>
                </c:pt>
                <c:pt idx="1057">
                  <c:v>4.1139999999999883</c:v>
                </c:pt>
                <c:pt idx="1058">
                  <c:v>4.115999999999989</c:v>
                </c:pt>
                <c:pt idx="1059">
                  <c:v>4.1179999999999879</c:v>
                </c:pt>
                <c:pt idx="1060">
                  <c:v>4.1199999999999886</c:v>
                </c:pt>
                <c:pt idx="1061">
                  <c:v>4.1219999999999875</c:v>
                </c:pt>
                <c:pt idx="1062">
                  <c:v>4.1239999999999881</c:v>
                </c:pt>
                <c:pt idx="1063">
                  <c:v>4.125999999999987</c:v>
                </c:pt>
                <c:pt idx="1064">
                  <c:v>4.1279999999999877</c:v>
                </c:pt>
                <c:pt idx="1065">
                  <c:v>4.1299999999999866</c:v>
                </c:pt>
                <c:pt idx="1066">
                  <c:v>4.1319999999999872</c:v>
                </c:pt>
                <c:pt idx="1067">
                  <c:v>4.1339999999999861</c:v>
                </c:pt>
                <c:pt idx="1068">
                  <c:v>4.1359999999999868</c:v>
                </c:pt>
                <c:pt idx="1069">
                  <c:v>4.1379999999999857</c:v>
                </c:pt>
                <c:pt idx="1070">
                  <c:v>4.1399999999999864</c:v>
                </c:pt>
                <c:pt idx="1071">
                  <c:v>4.1419999999999852</c:v>
                </c:pt>
                <c:pt idx="1072">
                  <c:v>4.1439999999999859</c:v>
                </c:pt>
                <c:pt idx="1073">
                  <c:v>4.1459999999999848</c:v>
                </c:pt>
                <c:pt idx="1074">
                  <c:v>4.1479999999999855</c:v>
                </c:pt>
                <c:pt idx="1075">
                  <c:v>4.1499999999999844</c:v>
                </c:pt>
                <c:pt idx="1076">
                  <c:v>4.151999999999985</c:v>
                </c:pt>
                <c:pt idx="1077">
                  <c:v>4.1539999999999839</c:v>
                </c:pt>
                <c:pt idx="1078">
                  <c:v>4.1559999999999846</c:v>
                </c:pt>
                <c:pt idx="1079">
                  <c:v>4.1579999999999835</c:v>
                </c:pt>
                <c:pt idx="1080">
                  <c:v>4.1599999999999842</c:v>
                </c:pt>
                <c:pt idx="1081">
                  <c:v>4.161999999999983</c:v>
                </c:pt>
                <c:pt idx="1082">
                  <c:v>4.1639999999999837</c:v>
                </c:pt>
                <c:pt idx="1083">
                  <c:v>4.1659999999999826</c:v>
                </c:pt>
                <c:pt idx="1084">
                  <c:v>4.1679999999999833</c:v>
                </c:pt>
                <c:pt idx="1085">
                  <c:v>4.1699999999999822</c:v>
                </c:pt>
                <c:pt idx="1086">
                  <c:v>4.1719999999999828</c:v>
                </c:pt>
                <c:pt idx="1087">
                  <c:v>4.1739999999999817</c:v>
                </c:pt>
                <c:pt idx="1088">
                  <c:v>4.1759999999999824</c:v>
                </c:pt>
                <c:pt idx="1089">
                  <c:v>4.1779999999999813</c:v>
                </c:pt>
                <c:pt idx="1090">
                  <c:v>4.179999999999982</c:v>
                </c:pt>
                <c:pt idx="1091">
                  <c:v>4.1819999999999808</c:v>
                </c:pt>
                <c:pt idx="1092">
                  <c:v>4.1839999999999815</c:v>
                </c:pt>
                <c:pt idx="1093">
                  <c:v>4.1859999999999804</c:v>
                </c:pt>
                <c:pt idx="1094">
                  <c:v>4.1879999999999811</c:v>
                </c:pt>
                <c:pt idx="1095">
                  <c:v>4.18999999999998</c:v>
                </c:pt>
                <c:pt idx="1096">
                  <c:v>4.1919999999999806</c:v>
                </c:pt>
                <c:pt idx="1097">
                  <c:v>4.1939999999999795</c:v>
                </c:pt>
                <c:pt idx="1098">
                  <c:v>4.1959999999999802</c:v>
                </c:pt>
                <c:pt idx="1099">
                  <c:v>4.1979999999999791</c:v>
                </c:pt>
                <c:pt idx="1100">
                  <c:v>4.1999999999999797</c:v>
                </c:pt>
                <c:pt idx="1101">
                  <c:v>4.2019999999999786</c:v>
                </c:pt>
                <c:pt idx="1102">
                  <c:v>4.2039999999999793</c:v>
                </c:pt>
                <c:pt idx="1103">
                  <c:v>4.2059999999999782</c:v>
                </c:pt>
                <c:pt idx="1104">
                  <c:v>4.2079999999999789</c:v>
                </c:pt>
                <c:pt idx="1105">
                  <c:v>4.2099999999999778</c:v>
                </c:pt>
                <c:pt idx="1106">
                  <c:v>4.2119999999999784</c:v>
                </c:pt>
                <c:pt idx="1107">
                  <c:v>4.2139999999999773</c:v>
                </c:pt>
                <c:pt idx="1108">
                  <c:v>4.215999999999978</c:v>
                </c:pt>
                <c:pt idx="1109">
                  <c:v>4.2179999999999769</c:v>
                </c:pt>
                <c:pt idx="1110">
                  <c:v>4.2199999999999775</c:v>
                </c:pt>
                <c:pt idx="1111">
                  <c:v>4.2219999999999764</c:v>
                </c:pt>
                <c:pt idx="1112">
                  <c:v>4.2239999999999771</c:v>
                </c:pt>
                <c:pt idx="1113">
                  <c:v>4.225999999999976</c:v>
                </c:pt>
                <c:pt idx="1114">
                  <c:v>4.2279999999999767</c:v>
                </c:pt>
                <c:pt idx="1115">
                  <c:v>4.2299999999999756</c:v>
                </c:pt>
                <c:pt idx="1116">
                  <c:v>4.2319999999999762</c:v>
                </c:pt>
                <c:pt idx="1117">
                  <c:v>4.2339999999999751</c:v>
                </c:pt>
                <c:pt idx="1118">
                  <c:v>4.2359999999999758</c:v>
                </c:pt>
                <c:pt idx="1119">
                  <c:v>4.2379999999999747</c:v>
                </c:pt>
                <c:pt idx="1120">
                  <c:v>4.2399999999999753</c:v>
                </c:pt>
                <c:pt idx="1121">
                  <c:v>4.2419999999999742</c:v>
                </c:pt>
                <c:pt idx="1122">
                  <c:v>4.2439999999999749</c:v>
                </c:pt>
                <c:pt idx="1123">
                  <c:v>4.2459999999999738</c:v>
                </c:pt>
                <c:pt idx="1124">
                  <c:v>4.2479999999999745</c:v>
                </c:pt>
                <c:pt idx="1125">
                  <c:v>4.2499999999999734</c:v>
                </c:pt>
                <c:pt idx="1126">
                  <c:v>4.251999999999974</c:v>
                </c:pt>
                <c:pt idx="1127">
                  <c:v>4.2539999999999729</c:v>
                </c:pt>
                <c:pt idx="1128">
                  <c:v>4.2559999999999736</c:v>
                </c:pt>
                <c:pt idx="1129">
                  <c:v>4.2579999999999725</c:v>
                </c:pt>
                <c:pt idx="1130">
                  <c:v>4.2599999999999731</c:v>
                </c:pt>
                <c:pt idx="1131">
                  <c:v>4.261999999999972</c:v>
                </c:pt>
                <c:pt idx="1132">
                  <c:v>4.2639999999999727</c:v>
                </c:pt>
                <c:pt idx="1133">
                  <c:v>4.2659999999999716</c:v>
                </c:pt>
                <c:pt idx="1134">
                  <c:v>4.2679999999999723</c:v>
                </c:pt>
                <c:pt idx="1135">
                  <c:v>4.2699999999999712</c:v>
                </c:pt>
                <c:pt idx="1136">
                  <c:v>4.2719999999999718</c:v>
                </c:pt>
                <c:pt idx="1137">
                  <c:v>4.2739999999999707</c:v>
                </c:pt>
                <c:pt idx="1138">
                  <c:v>4.2759999999999714</c:v>
                </c:pt>
                <c:pt idx="1139">
                  <c:v>4.2779999999999703</c:v>
                </c:pt>
                <c:pt idx="1140">
                  <c:v>4.2799999999999709</c:v>
                </c:pt>
                <c:pt idx="1141">
                  <c:v>4.2819999999999698</c:v>
                </c:pt>
                <c:pt idx="1142">
                  <c:v>4.2839999999999705</c:v>
                </c:pt>
                <c:pt idx="1143">
                  <c:v>4.2859999999999694</c:v>
                </c:pt>
                <c:pt idx="1144">
                  <c:v>4.2879999999999701</c:v>
                </c:pt>
                <c:pt idx="1145">
                  <c:v>4.2899999999999689</c:v>
                </c:pt>
                <c:pt idx="1146">
                  <c:v>4.2919999999999696</c:v>
                </c:pt>
                <c:pt idx="1147">
                  <c:v>4.2939999999999685</c:v>
                </c:pt>
                <c:pt idx="1148">
                  <c:v>4.2959999999999692</c:v>
                </c:pt>
                <c:pt idx="1149">
                  <c:v>4.2979999999999681</c:v>
                </c:pt>
                <c:pt idx="1150">
                  <c:v>4.2999999999999687</c:v>
                </c:pt>
                <c:pt idx="1151">
                  <c:v>4.3019999999999676</c:v>
                </c:pt>
                <c:pt idx="1152">
                  <c:v>4.3039999999999683</c:v>
                </c:pt>
                <c:pt idx="1153">
                  <c:v>4.3059999999999672</c:v>
                </c:pt>
                <c:pt idx="1154">
                  <c:v>4.3079999999999679</c:v>
                </c:pt>
                <c:pt idx="1155">
                  <c:v>4.3099999999999667</c:v>
                </c:pt>
                <c:pt idx="1156">
                  <c:v>4.3119999999999674</c:v>
                </c:pt>
                <c:pt idx="1157">
                  <c:v>4.3139999999999663</c:v>
                </c:pt>
                <c:pt idx="1158">
                  <c:v>4.315999999999967</c:v>
                </c:pt>
                <c:pt idx="1159">
                  <c:v>4.3179999999999659</c:v>
                </c:pt>
                <c:pt idx="1160">
                  <c:v>4.3199999999999665</c:v>
                </c:pt>
                <c:pt idx="1161">
                  <c:v>4.3219999999999654</c:v>
                </c:pt>
                <c:pt idx="1162">
                  <c:v>4.3239999999999661</c:v>
                </c:pt>
                <c:pt idx="1163">
                  <c:v>4.325999999999965</c:v>
                </c:pt>
                <c:pt idx="1164">
                  <c:v>4.3279999999999657</c:v>
                </c:pt>
                <c:pt idx="1165">
                  <c:v>4.3299999999999645</c:v>
                </c:pt>
                <c:pt idx="1166">
                  <c:v>4.3319999999999652</c:v>
                </c:pt>
                <c:pt idx="1167">
                  <c:v>4.3339999999999641</c:v>
                </c:pt>
                <c:pt idx="1168">
                  <c:v>4.3359999999999648</c:v>
                </c:pt>
                <c:pt idx="1169">
                  <c:v>4.3379999999999637</c:v>
                </c:pt>
                <c:pt idx="1170">
                  <c:v>4.3399999999999643</c:v>
                </c:pt>
                <c:pt idx="1171">
                  <c:v>4.3419999999999632</c:v>
                </c:pt>
                <c:pt idx="1172">
                  <c:v>4.3439999999999639</c:v>
                </c:pt>
                <c:pt idx="1173">
                  <c:v>4.3459999999999628</c:v>
                </c:pt>
                <c:pt idx="1174">
                  <c:v>4.3479999999999634</c:v>
                </c:pt>
                <c:pt idx="1175">
                  <c:v>4.3499999999999623</c:v>
                </c:pt>
                <c:pt idx="1176">
                  <c:v>4.351999999999963</c:v>
                </c:pt>
                <c:pt idx="1177">
                  <c:v>4.3539999999999619</c:v>
                </c:pt>
                <c:pt idx="1178">
                  <c:v>4.3559999999999626</c:v>
                </c:pt>
                <c:pt idx="1179">
                  <c:v>4.3579999999999615</c:v>
                </c:pt>
                <c:pt idx="1180">
                  <c:v>4.3599999999999621</c:v>
                </c:pt>
                <c:pt idx="1181">
                  <c:v>4.361999999999961</c:v>
                </c:pt>
                <c:pt idx="1182">
                  <c:v>4.3639999999999617</c:v>
                </c:pt>
                <c:pt idx="1183">
                  <c:v>4.3659999999999606</c:v>
                </c:pt>
                <c:pt idx="1184">
                  <c:v>4.3679999999999612</c:v>
                </c:pt>
                <c:pt idx="1185">
                  <c:v>4.3699999999999601</c:v>
                </c:pt>
                <c:pt idx="1186">
                  <c:v>4.3719999999999608</c:v>
                </c:pt>
                <c:pt idx="1187">
                  <c:v>4.3739999999999597</c:v>
                </c:pt>
                <c:pt idx="1188">
                  <c:v>4.3759999999999604</c:v>
                </c:pt>
                <c:pt idx="1189">
                  <c:v>4.3779999999999593</c:v>
                </c:pt>
                <c:pt idx="1190">
                  <c:v>4.3799999999999599</c:v>
                </c:pt>
                <c:pt idx="1191">
                  <c:v>4.3819999999999588</c:v>
                </c:pt>
                <c:pt idx="1192">
                  <c:v>4.3839999999999595</c:v>
                </c:pt>
                <c:pt idx="1193">
                  <c:v>4.3859999999999584</c:v>
                </c:pt>
                <c:pt idx="1194">
                  <c:v>4.387999999999959</c:v>
                </c:pt>
                <c:pt idx="1195">
                  <c:v>4.3899999999999579</c:v>
                </c:pt>
                <c:pt idx="1196">
                  <c:v>4.3919999999999586</c:v>
                </c:pt>
                <c:pt idx="1197">
                  <c:v>4.3939999999999575</c:v>
                </c:pt>
                <c:pt idx="1198">
                  <c:v>4.3959999999999582</c:v>
                </c:pt>
                <c:pt idx="1199">
                  <c:v>4.3979999999999571</c:v>
                </c:pt>
                <c:pt idx="1200">
                  <c:v>4.3999999999999577</c:v>
                </c:pt>
                <c:pt idx="1201">
                  <c:v>4.4019999999999566</c:v>
                </c:pt>
                <c:pt idx="1202">
                  <c:v>4.4039999999999573</c:v>
                </c:pt>
                <c:pt idx="1203">
                  <c:v>4.4059999999999562</c:v>
                </c:pt>
                <c:pt idx="1204">
                  <c:v>4.4079999999999568</c:v>
                </c:pt>
                <c:pt idx="1205">
                  <c:v>4.4099999999999557</c:v>
                </c:pt>
                <c:pt idx="1206">
                  <c:v>4.4119999999999564</c:v>
                </c:pt>
                <c:pt idx="1207">
                  <c:v>4.4139999999999553</c:v>
                </c:pt>
                <c:pt idx="1208">
                  <c:v>4.415999999999956</c:v>
                </c:pt>
                <c:pt idx="1209">
                  <c:v>4.4179999999999549</c:v>
                </c:pt>
                <c:pt idx="1210">
                  <c:v>4.4199999999999555</c:v>
                </c:pt>
                <c:pt idx="1211">
                  <c:v>4.4219999999999544</c:v>
                </c:pt>
                <c:pt idx="1212">
                  <c:v>4.4239999999999551</c:v>
                </c:pt>
                <c:pt idx="1213">
                  <c:v>4.425999999999954</c:v>
                </c:pt>
                <c:pt idx="1214">
                  <c:v>4.4279999999999546</c:v>
                </c:pt>
                <c:pt idx="1215">
                  <c:v>4.4299999999999535</c:v>
                </c:pt>
                <c:pt idx="1216">
                  <c:v>4.4319999999999542</c:v>
                </c:pt>
                <c:pt idx="1217">
                  <c:v>4.4339999999999531</c:v>
                </c:pt>
                <c:pt idx="1218">
                  <c:v>4.4359999999999538</c:v>
                </c:pt>
                <c:pt idx="1219">
                  <c:v>4.4379999999999526</c:v>
                </c:pt>
                <c:pt idx="1220">
                  <c:v>4.4399999999999533</c:v>
                </c:pt>
                <c:pt idx="1221">
                  <c:v>4.4419999999999522</c:v>
                </c:pt>
                <c:pt idx="1222">
                  <c:v>4.4439999999999529</c:v>
                </c:pt>
                <c:pt idx="1223">
                  <c:v>4.4459999999999518</c:v>
                </c:pt>
                <c:pt idx="1224">
                  <c:v>4.4479999999999524</c:v>
                </c:pt>
                <c:pt idx="1225">
                  <c:v>4.4499999999999513</c:v>
                </c:pt>
                <c:pt idx="1226">
                  <c:v>4.451999999999952</c:v>
                </c:pt>
                <c:pt idx="1227">
                  <c:v>4.4539999999999509</c:v>
                </c:pt>
                <c:pt idx="1228">
                  <c:v>4.4559999999999516</c:v>
                </c:pt>
                <c:pt idx="1229">
                  <c:v>4.4579999999999504</c:v>
                </c:pt>
                <c:pt idx="1230">
                  <c:v>4.4599999999999511</c:v>
                </c:pt>
                <c:pt idx="1231">
                  <c:v>4.46199999999995</c:v>
                </c:pt>
                <c:pt idx="1232">
                  <c:v>4.4639999999999507</c:v>
                </c:pt>
                <c:pt idx="1233">
                  <c:v>4.4659999999999496</c:v>
                </c:pt>
                <c:pt idx="1234">
                  <c:v>4.4679999999999502</c:v>
                </c:pt>
                <c:pt idx="1235">
                  <c:v>4.4699999999999491</c:v>
                </c:pt>
                <c:pt idx="1236">
                  <c:v>4.4719999999999498</c:v>
                </c:pt>
                <c:pt idx="1237">
                  <c:v>4.4739999999999487</c:v>
                </c:pt>
                <c:pt idx="1238">
                  <c:v>4.4759999999999494</c:v>
                </c:pt>
                <c:pt idx="1239">
                  <c:v>4.4779999999999482</c:v>
                </c:pt>
                <c:pt idx="1240">
                  <c:v>4.4799999999999489</c:v>
                </c:pt>
                <c:pt idx="1241">
                  <c:v>4.4819999999999478</c:v>
                </c:pt>
                <c:pt idx="1242">
                  <c:v>4.4839999999999485</c:v>
                </c:pt>
                <c:pt idx="1243">
                  <c:v>4.4859999999999474</c:v>
                </c:pt>
                <c:pt idx="1244">
                  <c:v>4.487999999999948</c:v>
                </c:pt>
                <c:pt idx="1245">
                  <c:v>4.4899999999999469</c:v>
                </c:pt>
                <c:pt idx="1246">
                  <c:v>4.4919999999999476</c:v>
                </c:pt>
                <c:pt idx="1247">
                  <c:v>4.4939999999999465</c:v>
                </c:pt>
                <c:pt idx="1248">
                  <c:v>4.4959999999999471</c:v>
                </c:pt>
                <c:pt idx="1249">
                  <c:v>4.497999999999946</c:v>
                </c:pt>
                <c:pt idx="1250">
                  <c:v>4.4999999999999467</c:v>
                </c:pt>
                <c:pt idx="1251">
                  <c:v>4.5019999999999456</c:v>
                </c:pt>
                <c:pt idx="1252">
                  <c:v>4.5039999999999463</c:v>
                </c:pt>
                <c:pt idx="1253">
                  <c:v>4.5059999999999452</c:v>
                </c:pt>
                <c:pt idx="1254">
                  <c:v>4.5079999999999458</c:v>
                </c:pt>
                <c:pt idx="1255">
                  <c:v>4.5099999999999447</c:v>
                </c:pt>
                <c:pt idx="1256">
                  <c:v>4.5119999999999454</c:v>
                </c:pt>
                <c:pt idx="1257">
                  <c:v>4.5139999999999443</c:v>
                </c:pt>
                <c:pt idx="1258">
                  <c:v>4.5159999999999449</c:v>
                </c:pt>
                <c:pt idx="1259">
                  <c:v>4.5179999999999438</c:v>
                </c:pt>
                <c:pt idx="1260">
                  <c:v>4.5199999999999445</c:v>
                </c:pt>
                <c:pt idx="1261">
                  <c:v>4.5219999999999434</c:v>
                </c:pt>
                <c:pt idx="1262">
                  <c:v>4.5239999999999441</c:v>
                </c:pt>
                <c:pt idx="1263">
                  <c:v>4.525999999999943</c:v>
                </c:pt>
                <c:pt idx="1264">
                  <c:v>4.5279999999999436</c:v>
                </c:pt>
                <c:pt idx="1265">
                  <c:v>4.5299999999999425</c:v>
                </c:pt>
                <c:pt idx="1266">
                  <c:v>4.5319999999999432</c:v>
                </c:pt>
                <c:pt idx="1267">
                  <c:v>4.5339999999999421</c:v>
                </c:pt>
                <c:pt idx="1268">
                  <c:v>4.5359999999999427</c:v>
                </c:pt>
                <c:pt idx="1269">
                  <c:v>4.5379999999999416</c:v>
                </c:pt>
                <c:pt idx="1270">
                  <c:v>4.5399999999999423</c:v>
                </c:pt>
                <c:pt idx="1271">
                  <c:v>4.5419999999999412</c:v>
                </c:pt>
                <c:pt idx="1272">
                  <c:v>4.5439999999999419</c:v>
                </c:pt>
                <c:pt idx="1273">
                  <c:v>4.5459999999999408</c:v>
                </c:pt>
                <c:pt idx="1274">
                  <c:v>4.5479999999999414</c:v>
                </c:pt>
                <c:pt idx="1275">
                  <c:v>4.5499999999999403</c:v>
                </c:pt>
                <c:pt idx="1276">
                  <c:v>4.551999999999941</c:v>
                </c:pt>
                <c:pt idx="1277">
                  <c:v>4.5539999999999399</c:v>
                </c:pt>
                <c:pt idx="1278">
                  <c:v>4.5559999999999405</c:v>
                </c:pt>
                <c:pt idx="1279">
                  <c:v>4.5579999999999394</c:v>
                </c:pt>
                <c:pt idx="1280">
                  <c:v>4.5599999999999401</c:v>
                </c:pt>
                <c:pt idx="1281">
                  <c:v>4.561999999999939</c:v>
                </c:pt>
                <c:pt idx="1282">
                  <c:v>4.5639999999999397</c:v>
                </c:pt>
                <c:pt idx="1283">
                  <c:v>4.5659999999999386</c:v>
                </c:pt>
                <c:pt idx="1284">
                  <c:v>4.5679999999999392</c:v>
                </c:pt>
                <c:pt idx="1285">
                  <c:v>4.5699999999999381</c:v>
                </c:pt>
                <c:pt idx="1286">
                  <c:v>4.5719999999999388</c:v>
                </c:pt>
                <c:pt idx="1287">
                  <c:v>4.5739999999999377</c:v>
                </c:pt>
                <c:pt idx="1288">
                  <c:v>4.5759999999999383</c:v>
                </c:pt>
                <c:pt idx="1289">
                  <c:v>4.5779999999999372</c:v>
                </c:pt>
                <c:pt idx="1290">
                  <c:v>4.5799999999999379</c:v>
                </c:pt>
                <c:pt idx="1291">
                  <c:v>4.5819999999999368</c:v>
                </c:pt>
                <c:pt idx="1292">
                  <c:v>4.5839999999999375</c:v>
                </c:pt>
                <c:pt idx="1293">
                  <c:v>4.5859999999999363</c:v>
                </c:pt>
                <c:pt idx="1294">
                  <c:v>4.587999999999937</c:v>
                </c:pt>
                <c:pt idx="1295">
                  <c:v>4.5899999999999359</c:v>
                </c:pt>
                <c:pt idx="1296">
                  <c:v>4.5919999999999366</c:v>
                </c:pt>
                <c:pt idx="1297">
                  <c:v>4.5939999999999355</c:v>
                </c:pt>
                <c:pt idx="1298">
                  <c:v>4.5959999999999361</c:v>
                </c:pt>
                <c:pt idx="1299">
                  <c:v>4.597999999999935</c:v>
                </c:pt>
                <c:pt idx="1300">
                  <c:v>4.5999999999999357</c:v>
                </c:pt>
                <c:pt idx="1301">
                  <c:v>4.6019999999999346</c:v>
                </c:pt>
                <c:pt idx="1302">
                  <c:v>4.6039999999999353</c:v>
                </c:pt>
                <c:pt idx="1303">
                  <c:v>4.6059999999999341</c:v>
                </c:pt>
                <c:pt idx="1304">
                  <c:v>4.6079999999999348</c:v>
                </c:pt>
                <c:pt idx="1305">
                  <c:v>4.6099999999999337</c:v>
                </c:pt>
                <c:pt idx="1306">
                  <c:v>4.6119999999999344</c:v>
                </c:pt>
                <c:pt idx="1307">
                  <c:v>4.6139999999999333</c:v>
                </c:pt>
                <c:pt idx="1308">
                  <c:v>4.6159999999999339</c:v>
                </c:pt>
                <c:pt idx="1309">
                  <c:v>4.6179999999999328</c:v>
                </c:pt>
                <c:pt idx="1310">
                  <c:v>4.6199999999999335</c:v>
                </c:pt>
                <c:pt idx="1311">
                  <c:v>4.6219999999999324</c:v>
                </c:pt>
                <c:pt idx="1312">
                  <c:v>4.6239999999999331</c:v>
                </c:pt>
                <c:pt idx="1313">
                  <c:v>4.6259999999999319</c:v>
                </c:pt>
                <c:pt idx="1314">
                  <c:v>4.6279999999999326</c:v>
                </c:pt>
                <c:pt idx="1315">
                  <c:v>4.6299999999999315</c:v>
                </c:pt>
                <c:pt idx="1316">
                  <c:v>4.6319999999999322</c:v>
                </c:pt>
                <c:pt idx="1317">
                  <c:v>4.6339999999999311</c:v>
                </c:pt>
                <c:pt idx="1318">
                  <c:v>4.6359999999999317</c:v>
                </c:pt>
                <c:pt idx="1319">
                  <c:v>4.6379999999999306</c:v>
                </c:pt>
                <c:pt idx="1320">
                  <c:v>4.6399999999999313</c:v>
                </c:pt>
                <c:pt idx="1321">
                  <c:v>4.6419999999999302</c:v>
                </c:pt>
                <c:pt idx="1322">
                  <c:v>4.6439999999999308</c:v>
                </c:pt>
                <c:pt idx="1323">
                  <c:v>4.6459999999999297</c:v>
                </c:pt>
                <c:pt idx="1324">
                  <c:v>4.6479999999999304</c:v>
                </c:pt>
                <c:pt idx="1325">
                  <c:v>4.6499999999999293</c:v>
                </c:pt>
                <c:pt idx="1326">
                  <c:v>4.65199999999993</c:v>
                </c:pt>
                <c:pt idx="1327">
                  <c:v>4.6539999999999289</c:v>
                </c:pt>
                <c:pt idx="1328">
                  <c:v>4.6559999999999295</c:v>
                </c:pt>
                <c:pt idx="1329">
                  <c:v>4.6579999999999284</c:v>
                </c:pt>
                <c:pt idx="1330">
                  <c:v>4.6599999999999291</c:v>
                </c:pt>
                <c:pt idx="1331">
                  <c:v>4.661999999999928</c:v>
                </c:pt>
                <c:pt idx="1332">
                  <c:v>4.6639999999999286</c:v>
                </c:pt>
                <c:pt idx="1333">
                  <c:v>4.6659999999999275</c:v>
                </c:pt>
                <c:pt idx="1334">
                  <c:v>4.6679999999999282</c:v>
                </c:pt>
                <c:pt idx="1335">
                  <c:v>4.6699999999999271</c:v>
                </c:pt>
                <c:pt idx="1336">
                  <c:v>4.6719999999999278</c:v>
                </c:pt>
                <c:pt idx="1337">
                  <c:v>4.6739999999999267</c:v>
                </c:pt>
                <c:pt idx="1338">
                  <c:v>4.6759999999999273</c:v>
                </c:pt>
                <c:pt idx="1339">
                  <c:v>4.6779999999999262</c:v>
                </c:pt>
                <c:pt idx="1340">
                  <c:v>4.6799999999999269</c:v>
                </c:pt>
                <c:pt idx="1341">
                  <c:v>4.6819999999999258</c:v>
                </c:pt>
                <c:pt idx="1342">
                  <c:v>4.6839999999999264</c:v>
                </c:pt>
                <c:pt idx="1343">
                  <c:v>4.6859999999999253</c:v>
                </c:pt>
                <c:pt idx="1344">
                  <c:v>4.687999999999926</c:v>
                </c:pt>
                <c:pt idx="1345">
                  <c:v>4.6899999999999249</c:v>
                </c:pt>
                <c:pt idx="1346">
                  <c:v>4.6919999999999256</c:v>
                </c:pt>
                <c:pt idx="1347">
                  <c:v>4.6939999999999245</c:v>
                </c:pt>
                <c:pt idx="1348">
                  <c:v>4.6959999999999251</c:v>
                </c:pt>
                <c:pt idx="1349">
                  <c:v>4.697999999999924</c:v>
                </c:pt>
                <c:pt idx="1350">
                  <c:v>4.6999999999999247</c:v>
                </c:pt>
                <c:pt idx="1351">
                  <c:v>4.7019999999999236</c:v>
                </c:pt>
                <c:pt idx="1352">
                  <c:v>4.7039999999999242</c:v>
                </c:pt>
                <c:pt idx="1353">
                  <c:v>4.7059999999999231</c:v>
                </c:pt>
                <c:pt idx="1354">
                  <c:v>4.7079999999999238</c:v>
                </c:pt>
                <c:pt idx="1355">
                  <c:v>4.7099999999999227</c:v>
                </c:pt>
                <c:pt idx="1356">
                  <c:v>4.7119999999999234</c:v>
                </c:pt>
                <c:pt idx="1357">
                  <c:v>4.7139999999999223</c:v>
                </c:pt>
                <c:pt idx="1358">
                  <c:v>4.7159999999999229</c:v>
                </c:pt>
                <c:pt idx="1359">
                  <c:v>4.7179999999999218</c:v>
                </c:pt>
                <c:pt idx="1360">
                  <c:v>4.7199999999999225</c:v>
                </c:pt>
                <c:pt idx="1361">
                  <c:v>4.7219999999999214</c:v>
                </c:pt>
                <c:pt idx="1362">
                  <c:v>4.723999999999922</c:v>
                </c:pt>
                <c:pt idx="1363">
                  <c:v>4.7259999999999209</c:v>
                </c:pt>
                <c:pt idx="1364">
                  <c:v>4.7279999999999216</c:v>
                </c:pt>
                <c:pt idx="1365">
                  <c:v>4.7299999999999205</c:v>
                </c:pt>
                <c:pt idx="1366">
                  <c:v>4.7319999999999212</c:v>
                </c:pt>
                <c:pt idx="1367">
                  <c:v>4.73399999999992</c:v>
                </c:pt>
                <c:pt idx="1368">
                  <c:v>4.7359999999999207</c:v>
                </c:pt>
                <c:pt idx="1369">
                  <c:v>4.7379999999999196</c:v>
                </c:pt>
                <c:pt idx="1370">
                  <c:v>4.7399999999999203</c:v>
                </c:pt>
                <c:pt idx="1371">
                  <c:v>4.7419999999999192</c:v>
                </c:pt>
                <c:pt idx="1372">
                  <c:v>4.7439999999999198</c:v>
                </c:pt>
                <c:pt idx="1373">
                  <c:v>4.7459999999999187</c:v>
                </c:pt>
                <c:pt idx="1374">
                  <c:v>4.7479999999999194</c:v>
                </c:pt>
                <c:pt idx="1375">
                  <c:v>4.7499999999999183</c:v>
                </c:pt>
                <c:pt idx="1376">
                  <c:v>4.751999999999919</c:v>
                </c:pt>
                <c:pt idx="1377">
                  <c:v>4.7539999999999178</c:v>
                </c:pt>
                <c:pt idx="1378">
                  <c:v>4.7559999999999185</c:v>
                </c:pt>
                <c:pt idx="1379">
                  <c:v>4.7579999999999174</c:v>
                </c:pt>
                <c:pt idx="1380">
                  <c:v>4.7599999999999181</c:v>
                </c:pt>
                <c:pt idx="1381">
                  <c:v>4.761999999999917</c:v>
                </c:pt>
                <c:pt idx="1382">
                  <c:v>4.7639999999999176</c:v>
                </c:pt>
                <c:pt idx="1383">
                  <c:v>4.7659999999999165</c:v>
                </c:pt>
                <c:pt idx="1384">
                  <c:v>4.7679999999999172</c:v>
                </c:pt>
                <c:pt idx="1385">
                  <c:v>4.7699999999999161</c:v>
                </c:pt>
                <c:pt idx="1386">
                  <c:v>4.7719999999999168</c:v>
                </c:pt>
                <c:pt idx="1387">
                  <c:v>4.7739999999999156</c:v>
                </c:pt>
                <c:pt idx="1388">
                  <c:v>4.7759999999999163</c:v>
                </c:pt>
                <c:pt idx="1389">
                  <c:v>4.7779999999999152</c:v>
                </c:pt>
                <c:pt idx="1390">
                  <c:v>4.7799999999999159</c:v>
                </c:pt>
                <c:pt idx="1391">
                  <c:v>4.7819999999999148</c:v>
                </c:pt>
                <c:pt idx="1392">
                  <c:v>4.7839999999999154</c:v>
                </c:pt>
                <c:pt idx="1393">
                  <c:v>4.7859999999999143</c:v>
                </c:pt>
                <c:pt idx="1394">
                  <c:v>4.787999999999915</c:v>
                </c:pt>
                <c:pt idx="1395">
                  <c:v>4.7899999999999139</c:v>
                </c:pt>
                <c:pt idx="1396">
                  <c:v>4.7919999999999146</c:v>
                </c:pt>
                <c:pt idx="1397">
                  <c:v>4.7939999999999134</c:v>
                </c:pt>
                <c:pt idx="1398">
                  <c:v>4.7959999999999141</c:v>
                </c:pt>
                <c:pt idx="1399">
                  <c:v>4.797999999999913</c:v>
                </c:pt>
                <c:pt idx="1400">
                  <c:v>4.7999999999999137</c:v>
                </c:pt>
                <c:pt idx="1401">
                  <c:v>4.8019999999999126</c:v>
                </c:pt>
                <c:pt idx="1402">
                  <c:v>4.8039999999999132</c:v>
                </c:pt>
                <c:pt idx="1403">
                  <c:v>4.8059999999999121</c:v>
                </c:pt>
                <c:pt idx="1404">
                  <c:v>4.8079999999999128</c:v>
                </c:pt>
                <c:pt idx="1405">
                  <c:v>4.8099999999999117</c:v>
                </c:pt>
                <c:pt idx="1406">
                  <c:v>4.8119999999999123</c:v>
                </c:pt>
                <c:pt idx="1407">
                  <c:v>4.8139999999999112</c:v>
                </c:pt>
                <c:pt idx="1408">
                  <c:v>4.8159999999999119</c:v>
                </c:pt>
                <c:pt idx="1409">
                  <c:v>4.8179999999999108</c:v>
                </c:pt>
                <c:pt idx="1410">
                  <c:v>4.8199999999999115</c:v>
                </c:pt>
                <c:pt idx="1411">
                  <c:v>4.8219999999999104</c:v>
                </c:pt>
                <c:pt idx="1412">
                  <c:v>4.823999999999911</c:v>
                </c:pt>
                <c:pt idx="1413">
                  <c:v>4.8259999999999099</c:v>
                </c:pt>
                <c:pt idx="1414">
                  <c:v>4.8279999999999106</c:v>
                </c:pt>
                <c:pt idx="1415">
                  <c:v>4.8299999999999095</c:v>
                </c:pt>
                <c:pt idx="1416">
                  <c:v>4.8319999999999101</c:v>
                </c:pt>
                <c:pt idx="1417">
                  <c:v>4.833999999999909</c:v>
                </c:pt>
                <c:pt idx="1418">
                  <c:v>4.8359999999999097</c:v>
                </c:pt>
                <c:pt idx="1419">
                  <c:v>4.8379999999999086</c:v>
                </c:pt>
                <c:pt idx="1420">
                  <c:v>4.8399999999999093</c:v>
                </c:pt>
                <c:pt idx="1421">
                  <c:v>4.8419999999999082</c:v>
                </c:pt>
                <c:pt idx="1422">
                  <c:v>4.8439999999999088</c:v>
                </c:pt>
                <c:pt idx="1423">
                  <c:v>4.8459999999999077</c:v>
                </c:pt>
                <c:pt idx="1424">
                  <c:v>4.8479999999999084</c:v>
                </c:pt>
                <c:pt idx="1425">
                  <c:v>4.8499999999999073</c:v>
                </c:pt>
                <c:pt idx="1426">
                  <c:v>4.8519999999999079</c:v>
                </c:pt>
                <c:pt idx="1427">
                  <c:v>4.8539999999999068</c:v>
                </c:pt>
                <c:pt idx="1428">
                  <c:v>4.8559999999999075</c:v>
                </c:pt>
                <c:pt idx="1429">
                  <c:v>4.8579999999999064</c:v>
                </c:pt>
                <c:pt idx="1430">
                  <c:v>4.8599999999999071</c:v>
                </c:pt>
                <c:pt idx="1431">
                  <c:v>4.861999999999906</c:v>
                </c:pt>
                <c:pt idx="1432">
                  <c:v>4.8639999999999066</c:v>
                </c:pt>
                <c:pt idx="1433">
                  <c:v>4.8659999999999055</c:v>
                </c:pt>
                <c:pt idx="1434">
                  <c:v>4.8679999999999062</c:v>
                </c:pt>
                <c:pt idx="1435">
                  <c:v>4.8699999999999051</c:v>
                </c:pt>
                <c:pt idx="1436">
                  <c:v>4.8719999999999057</c:v>
                </c:pt>
                <c:pt idx="1437">
                  <c:v>4.8739999999999046</c:v>
                </c:pt>
                <c:pt idx="1438">
                  <c:v>4.8759999999999053</c:v>
                </c:pt>
                <c:pt idx="1439">
                  <c:v>4.8779999999999042</c:v>
                </c:pt>
                <c:pt idx="1440">
                  <c:v>4.8799999999999049</c:v>
                </c:pt>
                <c:pt idx="1441">
                  <c:v>4.8819999999999037</c:v>
                </c:pt>
                <c:pt idx="1442">
                  <c:v>4.8839999999999044</c:v>
                </c:pt>
                <c:pt idx="1443">
                  <c:v>4.8859999999999033</c:v>
                </c:pt>
                <c:pt idx="1444">
                  <c:v>4.887999999999904</c:v>
                </c:pt>
                <c:pt idx="1445">
                  <c:v>4.8899999999999029</c:v>
                </c:pt>
                <c:pt idx="1446">
                  <c:v>4.8919999999999035</c:v>
                </c:pt>
                <c:pt idx="1447">
                  <c:v>4.8939999999999024</c:v>
                </c:pt>
                <c:pt idx="1448">
                  <c:v>4.8959999999999031</c:v>
                </c:pt>
                <c:pt idx="1449">
                  <c:v>4.897999999999902</c:v>
                </c:pt>
                <c:pt idx="1450">
                  <c:v>4.8999999999999027</c:v>
                </c:pt>
                <c:pt idx="1451">
                  <c:v>4.9019999999999015</c:v>
                </c:pt>
                <c:pt idx="1452">
                  <c:v>4.9039999999999022</c:v>
                </c:pt>
                <c:pt idx="1453">
                  <c:v>4.9059999999999011</c:v>
                </c:pt>
                <c:pt idx="1454">
                  <c:v>4.9079999999999018</c:v>
                </c:pt>
                <c:pt idx="1455">
                  <c:v>4.9099999999999007</c:v>
                </c:pt>
                <c:pt idx="1456">
                  <c:v>4.9119999999999013</c:v>
                </c:pt>
                <c:pt idx="1457">
                  <c:v>4.9139999999999002</c:v>
                </c:pt>
                <c:pt idx="1458">
                  <c:v>4.9159999999999009</c:v>
                </c:pt>
                <c:pt idx="1459">
                  <c:v>4.9179999999998998</c:v>
                </c:pt>
                <c:pt idx="1460">
                  <c:v>4.9199999999999005</c:v>
                </c:pt>
                <c:pt idx="1461">
                  <c:v>4.9219999999998993</c:v>
                </c:pt>
                <c:pt idx="1462">
                  <c:v>4.9239999999999</c:v>
                </c:pt>
                <c:pt idx="1463">
                  <c:v>4.9259999999998989</c:v>
                </c:pt>
                <c:pt idx="1464">
                  <c:v>4.9279999999998996</c:v>
                </c:pt>
                <c:pt idx="1465">
                  <c:v>4.9299999999998985</c:v>
                </c:pt>
                <c:pt idx="1466">
                  <c:v>4.9319999999998991</c:v>
                </c:pt>
                <c:pt idx="1467">
                  <c:v>4.933999999999898</c:v>
                </c:pt>
                <c:pt idx="1468">
                  <c:v>4.9359999999998987</c:v>
                </c:pt>
                <c:pt idx="1469">
                  <c:v>4.9379999999998976</c:v>
                </c:pt>
                <c:pt idx="1470">
                  <c:v>4.9399999999998983</c:v>
                </c:pt>
                <c:pt idx="1471">
                  <c:v>4.9419999999998971</c:v>
                </c:pt>
                <c:pt idx="1472">
                  <c:v>4.9439999999998978</c:v>
                </c:pt>
                <c:pt idx="1473">
                  <c:v>4.9459999999998967</c:v>
                </c:pt>
                <c:pt idx="1474">
                  <c:v>4.9479999999998974</c:v>
                </c:pt>
                <c:pt idx="1475">
                  <c:v>4.9499999999998963</c:v>
                </c:pt>
                <c:pt idx="1476">
                  <c:v>4.9519999999998969</c:v>
                </c:pt>
                <c:pt idx="1477">
                  <c:v>4.9539999999998958</c:v>
                </c:pt>
                <c:pt idx="1478">
                  <c:v>4.9559999999998965</c:v>
                </c:pt>
                <c:pt idx="1479">
                  <c:v>4.9579999999998954</c:v>
                </c:pt>
                <c:pt idx="1480">
                  <c:v>4.959999999999896</c:v>
                </c:pt>
                <c:pt idx="1481">
                  <c:v>4.9619999999998949</c:v>
                </c:pt>
                <c:pt idx="1482">
                  <c:v>4.9639999999998956</c:v>
                </c:pt>
                <c:pt idx="1483">
                  <c:v>4.9659999999998945</c:v>
                </c:pt>
                <c:pt idx="1484">
                  <c:v>4.9679999999998952</c:v>
                </c:pt>
                <c:pt idx="1485">
                  <c:v>4.9699999999998941</c:v>
                </c:pt>
                <c:pt idx="1486">
                  <c:v>4.9719999999998947</c:v>
                </c:pt>
                <c:pt idx="1487">
                  <c:v>4.9739999999998936</c:v>
                </c:pt>
                <c:pt idx="1488">
                  <c:v>4.9759999999998943</c:v>
                </c:pt>
                <c:pt idx="1489">
                  <c:v>4.9779999999998932</c:v>
                </c:pt>
                <c:pt idx="1490">
                  <c:v>4.9799999999998938</c:v>
                </c:pt>
                <c:pt idx="1491">
                  <c:v>4.9819999999998927</c:v>
                </c:pt>
                <c:pt idx="1492">
                  <c:v>4.9839999999998934</c:v>
                </c:pt>
                <c:pt idx="1493">
                  <c:v>4.9859999999998923</c:v>
                </c:pt>
                <c:pt idx="1494">
                  <c:v>4.987999999999893</c:v>
                </c:pt>
                <c:pt idx="1495">
                  <c:v>4.9899999999998919</c:v>
                </c:pt>
                <c:pt idx="1496">
                  <c:v>4.9919999999998925</c:v>
                </c:pt>
                <c:pt idx="1497">
                  <c:v>4.9939999999998914</c:v>
                </c:pt>
                <c:pt idx="1498">
                  <c:v>4.9959999999998921</c:v>
                </c:pt>
                <c:pt idx="1499">
                  <c:v>4.997999999999891</c:v>
                </c:pt>
                <c:pt idx="1500">
                  <c:v>4.9999999999998916</c:v>
                </c:pt>
              </c:numCache>
            </c:numRef>
          </c:xVal>
          <c:yVal>
            <c:numRef>
              <c:f>'Beregninger scenarie 1'!$J$30:$J$1530</c:f>
              <c:numCache>
                <c:formatCode>#,##0.00</c:formatCode>
                <c:ptCount val="15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</c:numCache>
            </c:numRef>
          </c:yVal>
          <c:smooth val="0"/>
        </c:ser>
        <c:ser>
          <c:idx val="6"/>
          <c:order val="2"/>
          <c:tx>
            <c:v>Vandløbskant klimafaktor 1,5</c:v>
          </c:tx>
          <c:spPr>
            <a:ln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'Beregninger scenarie 3'!$G$29:$G$1531</c:f>
              <c:numCache>
                <c:formatCode>#,##0.00</c:formatCode>
                <c:ptCount val="1503"/>
                <c:pt idx="0">
                  <c:v>0</c:v>
                </c:pt>
                <c:pt idx="1">
                  <c:v>2</c:v>
                </c:pt>
                <c:pt idx="2">
                  <c:v>2.0024913021944286</c:v>
                </c:pt>
                <c:pt idx="3">
                  <c:v>2.0049826043888572</c:v>
                </c:pt>
                <c:pt idx="4">
                  <c:v>2.0074739065832858</c:v>
                </c:pt>
                <c:pt idx="5">
                  <c:v>2.0099652087777145</c:v>
                </c:pt>
                <c:pt idx="6">
                  <c:v>2.0124565109721435</c:v>
                </c:pt>
                <c:pt idx="7">
                  <c:v>2.0149478131665721</c:v>
                </c:pt>
                <c:pt idx="8">
                  <c:v>2.0174391153610007</c:v>
                </c:pt>
                <c:pt idx="9">
                  <c:v>2.0199304175554293</c:v>
                </c:pt>
                <c:pt idx="10">
                  <c:v>2.022421719749858</c:v>
                </c:pt>
                <c:pt idx="11">
                  <c:v>2.0249130219442866</c:v>
                </c:pt>
                <c:pt idx="12">
                  <c:v>2.0274043241387152</c:v>
                </c:pt>
                <c:pt idx="13">
                  <c:v>2.0298956263331438</c:v>
                </c:pt>
                <c:pt idx="14">
                  <c:v>2.0323869285275729</c:v>
                </c:pt>
                <c:pt idx="15">
                  <c:v>2.0348782307220015</c:v>
                </c:pt>
                <c:pt idx="16">
                  <c:v>2.0373695329164301</c:v>
                </c:pt>
                <c:pt idx="17">
                  <c:v>2.0398608351108587</c:v>
                </c:pt>
                <c:pt idx="18">
                  <c:v>2.0423521373052873</c:v>
                </c:pt>
                <c:pt idx="19">
                  <c:v>2.0448434394997159</c:v>
                </c:pt>
                <c:pt idx="20">
                  <c:v>2.0473347416941445</c:v>
                </c:pt>
                <c:pt idx="21">
                  <c:v>2.0498260438885731</c:v>
                </c:pt>
                <c:pt idx="22">
                  <c:v>2.0523173460830022</c:v>
                </c:pt>
                <c:pt idx="23">
                  <c:v>2.0548086482774308</c:v>
                </c:pt>
                <c:pt idx="24">
                  <c:v>2.0572999504718594</c:v>
                </c:pt>
                <c:pt idx="25">
                  <c:v>2.059791252666288</c:v>
                </c:pt>
                <c:pt idx="26">
                  <c:v>2.0622825548607167</c:v>
                </c:pt>
                <c:pt idx="27">
                  <c:v>2.0647738570551453</c:v>
                </c:pt>
                <c:pt idx="28">
                  <c:v>2.0672651592495739</c:v>
                </c:pt>
                <c:pt idx="29">
                  <c:v>2.0697564614440025</c:v>
                </c:pt>
                <c:pt idx="30">
                  <c:v>2.0722477636384316</c:v>
                </c:pt>
                <c:pt idx="31">
                  <c:v>2.0747390658328602</c:v>
                </c:pt>
                <c:pt idx="32">
                  <c:v>2.0772303680272888</c:v>
                </c:pt>
                <c:pt idx="33">
                  <c:v>2.0797216702217174</c:v>
                </c:pt>
                <c:pt idx="34">
                  <c:v>2.082212972416146</c:v>
                </c:pt>
                <c:pt idx="35">
                  <c:v>2.0847042746105746</c:v>
                </c:pt>
                <c:pt idx="36">
                  <c:v>2.0871955768050032</c:v>
                </c:pt>
                <c:pt idx="37">
                  <c:v>2.0896868789994318</c:v>
                </c:pt>
                <c:pt idx="38">
                  <c:v>2.0921781811938609</c:v>
                </c:pt>
                <c:pt idx="39">
                  <c:v>2.0946694833882895</c:v>
                </c:pt>
                <c:pt idx="40">
                  <c:v>2.0971607855827181</c:v>
                </c:pt>
                <c:pt idx="41">
                  <c:v>2.0996520877771467</c:v>
                </c:pt>
                <c:pt idx="42">
                  <c:v>2.1021433899715753</c:v>
                </c:pt>
                <c:pt idx="43">
                  <c:v>2.104634692166004</c:v>
                </c:pt>
                <c:pt idx="44">
                  <c:v>2.1071259943604326</c:v>
                </c:pt>
                <c:pt idx="45">
                  <c:v>2.1096172965548612</c:v>
                </c:pt>
                <c:pt idx="46">
                  <c:v>2.1121085987492902</c:v>
                </c:pt>
                <c:pt idx="47">
                  <c:v>2.1145999009437189</c:v>
                </c:pt>
                <c:pt idx="48">
                  <c:v>2.1170912031381475</c:v>
                </c:pt>
                <c:pt idx="49">
                  <c:v>2.1195825053325761</c:v>
                </c:pt>
                <c:pt idx="50">
                  <c:v>2.1220738075270047</c:v>
                </c:pt>
                <c:pt idx="51">
                  <c:v>2.1245651097214333</c:v>
                </c:pt>
                <c:pt idx="52">
                  <c:v>2.1270564119158619</c:v>
                </c:pt>
                <c:pt idx="53">
                  <c:v>2.1295477141102905</c:v>
                </c:pt>
                <c:pt idx="54">
                  <c:v>2.1320390163047196</c:v>
                </c:pt>
                <c:pt idx="55">
                  <c:v>2.1345303184991482</c:v>
                </c:pt>
                <c:pt idx="56">
                  <c:v>2.1370216206935768</c:v>
                </c:pt>
                <c:pt idx="57">
                  <c:v>2.1395129228880054</c:v>
                </c:pt>
                <c:pt idx="58">
                  <c:v>2.142004225082434</c:v>
                </c:pt>
                <c:pt idx="59">
                  <c:v>2.1444955272768627</c:v>
                </c:pt>
                <c:pt idx="60">
                  <c:v>2.1469868294712913</c:v>
                </c:pt>
                <c:pt idx="61">
                  <c:v>2.1494781316657199</c:v>
                </c:pt>
                <c:pt idx="62">
                  <c:v>2.1519694338601489</c:v>
                </c:pt>
                <c:pt idx="63">
                  <c:v>2.1544607360545776</c:v>
                </c:pt>
                <c:pt idx="64">
                  <c:v>2.1569520382490062</c:v>
                </c:pt>
                <c:pt idx="65">
                  <c:v>2.1594433404434348</c:v>
                </c:pt>
                <c:pt idx="66">
                  <c:v>2.1619346426378634</c:v>
                </c:pt>
                <c:pt idx="67">
                  <c:v>2.164425944832292</c:v>
                </c:pt>
                <c:pt idx="68">
                  <c:v>2.1669172470267206</c:v>
                </c:pt>
                <c:pt idx="69">
                  <c:v>2.1694085492211492</c:v>
                </c:pt>
                <c:pt idx="70">
                  <c:v>2.1718998514155783</c:v>
                </c:pt>
                <c:pt idx="71">
                  <c:v>2.1743911536100069</c:v>
                </c:pt>
                <c:pt idx="72">
                  <c:v>2.1768824558044355</c:v>
                </c:pt>
                <c:pt idx="73">
                  <c:v>2.1793737579988641</c:v>
                </c:pt>
                <c:pt idx="74">
                  <c:v>2.1818650601932927</c:v>
                </c:pt>
                <c:pt idx="75">
                  <c:v>2.1843563623877214</c:v>
                </c:pt>
                <c:pt idx="76">
                  <c:v>2.18684766458215</c:v>
                </c:pt>
                <c:pt idx="77">
                  <c:v>2.1893389667765786</c:v>
                </c:pt>
                <c:pt idx="78">
                  <c:v>2.1918302689710076</c:v>
                </c:pt>
                <c:pt idx="79">
                  <c:v>2.1943215711654362</c:v>
                </c:pt>
                <c:pt idx="80">
                  <c:v>2.1968128733598649</c:v>
                </c:pt>
                <c:pt idx="81">
                  <c:v>2.1993041755542935</c:v>
                </c:pt>
                <c:pt idx="82">
                  <c:v>2.2017954777487221</c:v>
                </c:pt>
                <c:pt idx="83">
                  <c:v>2.2042867799431507</c:v>
                </c:pt>
                <c:pt idx="84">
                  <c:v>2.2067780821375793</c:v>
                </c:pt>
                <c:pt idx="85">
                  <c:v>2.2092693843320079</c:v>
                </c:pt>
                <c:pt idx="86">
                  <c:v>2.211760686526437</c:v>
                </c:pt>
                <c:pt idx="87">
                  <c:v>2.2142519887208656</c:v>
                </c:pt>
                <c:pt idx="88">
                  <c:v>2.2167432909152942</c:v>
                </c:pt>
                <c:pt idx="89">
                  <c:v>2.2192345931097228</c:v>
                </c:pt>
                <c:pt idx="90">
                  <c:v>2.2217258953041514</c:v>
                </c:pt>
                <c:pt idx="91">
                  <c:v>2.22421719749858</c:v>
                </c:pt>
                <c:pt idx="92">
                  <c:v>2.2267084996930087</c:v>
                </c:pt>
                <c:pt idx="93">
                  <c:v>2.2291998018874373</c:v>
                </c:pt>
                <c:pt idx="94">
                  <c:v>2.2316911040818663</c:v>
                </c:pt>
                <c:pt idx="95">
                  <c:v>2.2341824062762949</c:v>
                </c:pt>
                <c:pt idx="96">
                  <c:v>2.2366737084707236</c:v>
                </c:pt>
                <c:pt idx="97">
                  <c:v>2.2391650106651522</c:v>
                </c:pt>
                <c:pt idx="98">
                  <c:v>2.2416563128595808</c:v>
                </c:pt>
                <c:pt idx="99">
                  <c:v>2.2441476150540094</c:v>
                </c:pt>
                <c:pt idx="100">
                  <c:v>2.246638917248438</c:v>
                </c:pt>
                <c:pt idx="101">
                  <c:v>2.2491302194428666</c:v>
                </c:pt>
                <c:pt idx="102">
                  <c:v>2.2516215216372952</c:v>
                </c:pt>
                <c:pt idx="103">
                  <c:v>2.2541128238317243</c:v>
                </c:pt>
                <c:pt idx="104">
                  <c:v>2.2566041260261529</c:v>
                </c:pt>
                <c:pt idx="105">
                  <c:v>2.2590954282205815</c:v>
                </c:pt>
                <c:pt idx="106">
                  <c:v>2.2615867304150101</c:v>
                </c:pt>
                <c:pt idx="107">
                  <c:v>2.2640780326094387</c:v>
                </c:pt>
                <c:pt idx="108">
                  <c:v>2.2665693348038674</c:v>
                </c:pt>
                <c:pt idx="109">
                  <c:v>2.269060636998296</c:v>
                </c:pt>
                <c:pt idx="110">
                  <c:v>2.271551939192725</c:v>
                </c:pt>
                <c:pt idx="111">
                  <c:v>2.2740432413871536</c:v>
                </c:pt>
                <c:pt idx="112">
                  <c:v>2.2765345435815822</c:v>
                </c:pt>
                <c:pt idx="113">
                  <c:v>2.2790258457760109</c:v>
                </c:pt>
                <c:pt idx="114">
                  <c:v>2.2815171479704395</c:v>
                </c:pt>
                <c:pt idx="115">
                  <c:v>2.2840084501648681</c:v>
                </c:pt>
                <c:pt idx="116">
                  <c:v>2.2864997523592967</c:v>
                </c:pt>
                <c:pt idx="117">
                  <c:v>2.2889910545537253</c:v>
                </c:pt>
                <c:pt idx="118">
                  <c:v>2.2914823567481539</c:v>
                </c:pt>
                <c:pt idx="119">
                  <c:v>2.293973658942583</c:v>
                </c:pt>
                <c:pt idx="120">
                  <c:v>2.2964649611370116</c:v>
                </c:pt>
                <c:pt idx="121">
                  <c:v>2.2989562633314402</c:v>
                </c:pt>
                <c:pt idx="122">
                  <c:v>2.3014475655258688</c:v>
                </c:pt>
                <c:pt idx="123">
                  <c:v>2.3039388677202974</c:v>
                </c:pt>
                <c:pt idx="124">
                  <c:v>2.306430169914726</c:v>
                </c:pt>
                <c:pt idx="125">
                  <c:v>2.3089214721091547</c:v>
                </c:pt>
                <c:pt idx="126">
                  <c:v>2.3114127743035837</c:v>
                </c:pt>
                <c:pt idx="127">
                  <c:v>2.3139040764980123</c:v>
                </c:pt>
                <c:pt idx="128">
                  <c:v>2.3163953786924409</c:v>
                </c:pt>
                <c:pt idx="129">
                  <c:v>2.3188866808868696</c:v>
                </c:pt>
                <c:pt idx="130">
                  <c:v>2.3213779830812982</c:v>
                </c:pt>
                <c:pt idx="131">
                  <c:v>2.3238692852757268</c:v>
                </c:pt>
                <c:pt idx="132">
                  <c:v>2.3263605874701554</c:v>
                </c:pt>
                <c:pt idx="133">
                  <c:v>2.328851889664584</c:v>
                </c:pt>
                <c:pt idx="134">
                  <c:v>2.3313431918590126</c:v>
                </c:pt>
                <c:pt idx="135">
                  <c:v>2.3338344940534417</c:v>
                </c:pt>
                <c:pt idx="136">
                  <c:v>2.3363257962478703</c:v>
                </c:pt>
                <c:pt idx="137">
                  <c:v>2.3388170984422989</c:v>
                </c:pt>
                <c:pt idx="138">
                  <c:v>2.3413084006367275</c:v>
                </c:pt>
                <c:pt idx="139">
                  <c:v>2.3437997028311561</c:v>
                </c:pt>
                <c:pt idx="140">
                  <c:v>2.3462910050255847</c:v>
                </c:pt>
                <c:pt idx="141">
                  <c:v>2.3487823072200134</c:v>
                </c:pt>
                <c:pt idx="142">
                  <c:v>2.3512736094144424</c:v>
                </c:pt>
                <c:pt idx="143">
                  <c:v>2.353764911608871</c:v>
                </c:pt>
                <c:pt idx="144">
                  <c:v>2.3562562138032996</c:v>
                </c:pt>
                <c:pt idx="145">
                  <c:v>2.3587475159977283</c:v>
                </c:pt>
                <c:pt idx="146">
                  <c:v>2.3612388181921569</c:v>
                </c:pt>
                <c:pt idx="147">
                  <c:v>2.3637301203865855</c:v>
                </c:pt>
                <c:pt idx="148">
                  <c:v>2.3662214225810141</c:v>
                </c:pt>
                <c:pt idx="149">
                  <c:v>2.3687127247754427</c:v>
                </c:pt>
                <c:pt idx="150">
                  <c:v>2.3712040269698713</c:v>
                </c:pt>
                <c:pt idx="151">
                  <c:v>2.3736953291643004</c:v>
                </c:pt>
                <c:pt idx="152">
                  <c:v>2.376186631358729</c:v>
                </c:pt>
                <c:pt idx="153">
                  <c:v>2.3786779335531576</c:v>
                </c:pt>
                <c:pt idx="154">
                  <c:v>2.3811692357475862</c:v>
                </c:pt>
                <c:pt idx="155">
                  <c:v>2.3836605379420148</c:v>
                </c:pt>
                <c:pt idx="156">
                  <c:v>2.3861518401364434</c:v>
                </c:pt>
                <c:pt idx="157">
                  <c:v>2.388643142330872</c:v>
                </c:pt>
                <c:pt idx="158">
                  <c:v>2.3911344445253011</c:v>
                </c:pt>
                <c:pt idx="159">
                  <c:v>2.3936257467197297</c:v>
                </c:pt>
                <c:pt idx="160">
                  <c:v>2.3961170489141583</c:v>
                </c:pt>
                <c:pt idx="161">
                  <c:v>2.3986083511085869</c:v>
                </c:pt>
                <c:pt idx="162">
                  <c:v>2.4010996533030156</c:v>
                </c:pt>
                <c:pt idx="163">
                  <c:v>2.4035909554974442</c:v>
                </c:pt>
                <c:pt idx="164">
                  <c:v>2.4060822576918728</c:v>
                </c:pt>
                <c:pt idx="165">
                  <c:v>2.4085735598863014</c:v>
                </c:pt>
                <c:pt idx="166">
                  <c:v>2.41106486208073</c:v>
                </c:pt>
                <c:pt idx="167">
                  <c:v>2.4135561642751591</c:v>
                </c:pt>
                <c:pt idx="168">
                  <c:v>2.4160474664695877</c:v>
                </c:pt>
                <c:pt idx="169">
                  <c:v>2.4185387686640163</c:v>
                </c:pt>
                <c:pt idx="170">
                  <c:v>2.4210300708584449</c:v>
                </c:pt>
                <c:pt idx="171">
                  <c:v>2.4235213730528735</c:v>
                </c:pt>
                <c:pt idx="172">
                  <c:v>2.4260126752473021</c:v>
                </c:pt>
                <c:pt idx="173">
                  <c:v>2.4285039774417307</c:v>
                </c:pt>
                <c:pt idx="174">
                  <c:v>2.4309952796361598</c:v>
                </c:pt>
                <c:pt idx="175">
                  <c:v>2.4334865818305884</c:v>
                </c:pt>
                <c:pt idx="176">
                  <c:v>2.435977884025017</c:v>
                </c:pt>
                <c:pt idx="177">
                  <c:v>2.4384691862194456</c:v>
                </c:pt>
                <c:pt idx="178">
                  <c:v>2.4409604884138743</c:v>
                </c:pt>
                <c:pt idx="179">
                  <c:v>2.4434517906083029</c:v>
                </c:pt>
                <c:pt idx="180">
                  <c:v>2.4459430928027315</c:v>
                </c:pt>
                <c:pt idx="181">
                  <c:v>2.4484343949971601</c:v>
                </c:pt>
                <c:pt idx="182">
                  <c:v>2.4509256971915887</c:v>
                </c:pt>
                <c:pt idx="183">
                  <c:v>2.4534169993860178</c:v>
                </c:pt>
                <c:pt idx="184">
                  <c:v>2.4559083015804464</c:v>
                </c:pt>
                <c:pt idx="185">
                  <c:v>2.458399603774875</c:v>
                </c:pt>
                <c:pt idx="186">
                  <c:v>2.4608909059693036</c:v>
                </c:pt>
                <c:pt idx="187">
                  <c:v>2.4633822081637322</c:v>
                </c:pt>
                <c:pt idx="188">
                  <c:v>2.4658735103581608</c:v>
                </c:pt>
                <c:pt idx="189">
                  <c:v>2.4683648125525894</c:v>
                </c:pt>
                <c:pt idx="190">
                  <c:v>2.4708561147470185</c:v>
                </c:pt>
                <c:pt idx="191">
                  <c:v>2.4733474169414471</c:v>
                </c:pt>
                <c:pt idx="192">
                  <c:v>2.4758387191358757</c:v>
                </c:pt>
                <c:pt idx="193">
                  <c:v>2.4783300213303043</c:v>
                </c:pt>
                <c:pt idx="194">
                  <c:v>2.4808213235247329</c:v>
                </c:pt>
                <c:pt idx="195">
                  <c:v>2.4833126257191616</c:v>
                </c:pt>
                <c:pt idx="196">
                  <c:v>2.4858039279135902</c:v>
                </c:pt>
                <c:pt idx="197">
                  <c:v>2.4882952301080188</c:v>
                </c:pt>
                <c:pt idx="198">
                  <c:v>2.4907865323024474</c:v>
                </c:pt>
                <c:pt idx="199">
                  <c:v>2.4932778344968765</c:v>
                </c:pt>
                <c:pt idx="200">
                  <c:v>2.4957691366913051</c:v>
                </c:pt>
                <c:pt idx="201">
                  <c:v>2.4982604388857337</c:v>
                </c:pt>
                <c:pt idx="202">
                  <c:v>2.5007517410801623</c:v>
                </c:pt>
                <c:pt idx="203">
                  <c:v>2.5032430432745909</c:v>
                </c:pt>
                <c:pt idx="204">
                  <c:v>2.5057343454690195</c:v>
                </c:pt>
                <c:pt idx="205">
                  <c:v>2.5082256476634481</c:v>
                </c:pt>
                <c:pt idx="206">
                  <c:v>2.5107169498578767</c:v>
                </c:pt>
                <c:pt idx="207">
                  <c:v>2.5132082520523054</c:v>
                </c:pt>
                <c:pt idx="208">
                  <c:v>2.515699554246734</c:v>
                </c:pt>
                <c:pt idx="209">
                  <c:v>2.5181908564411626</c:v>
                </c:pt>
                <c:pt idx="210">
                  <c:v>2.5206821586355912</c:v>
                </c:pt>
                <c:pt idx="211">
                  <c:v>2.5231734608300198</c:v>
                </c:pt>
                <c:pt idx="212">
                  <c:v>2.5256647630244484</c:v>
                </c:pt>
                <c:pt idx="213">
                  <c:v>2.528156065218877</c:v>
                </c:pt>
                <c:pt idx="214">
                  <c:v>2.5306473674133056</c:v>
                </c:pt>
                <c:pt idx="215">
                  <c:v>2.5331386696077343</c:v>
                </c:pt>
                <c:pt idx="216">
                  <c:v>2.5356299718021629</c:v>
                </c:pt>
                <c:pt idx="217">
                  <c:v>2.5381212739965915</c:v>
                </c:pt>
                <c:pt idx="218">
                  <c:v>2.5406125761910201</c:v>
                </c:pt>
                <c:pt idx="219">
                  <c:v>2.5431038783854487</c:v>
                </c:pt>
                <c:pt idx="220">
                  <c:v>2.5455951805798773</c:v>
                </c:pt>
                <c:pt idx="221">
                  <c:v>2.5480864827743059</c:v>
                </c:pt>
                <c:pt idx="222">
                  <c:v>2.5505777849687346</c:v>
                </c:pt>
                <c:pt idx="223">
                  <c:v>2.5530690871631632</c:v>
                </c:pt>
                <c:pt idx="224">
                  <c:v>2.5555603893575918</c:v>
                </c:pt>
                <c:pt idx="225">
                  <c:v>2.5580516915520204</c:v>
                </c:pt>
                <c:pt idx="226">
                  <c:v>2.560542993746449</c:v>
                </c:pt>
                <c:pt idx="227">
                  <c:v>2.5630342959408776</c:v>
                </c:pt>
                <c:pt idx="228">
                  <c:v>2.5655255981353062</c:v>
                </c:pt>
                <c:pt idx="229">
                  <c:v>2.5680169003297348</c:v>
                </c:pt>
                <c:pt idx="230">
                  <c:v>2.5705082025241635</c:v>
                </c:pt>
                <c:pt idx="231">
                  <c:v>2.5729995047185921</c:v>
                </c:pt>
                <c:pt idx="232">
                  <c:v>2.5754908069130207</c:v>
                </c:pt>
                <c:pt idx="233">
                  <c:v>2.5779821091074493</c:v>
                </c:pt>
                <c:pt idx="234">
                  <c:v>2.5804734113018779</c:v>
                </c:pt>
                <c:pt idx="235">
                  <c:v>2.5829647134963065</c:v>
                </c:pt>
                <c:pt idx="236">
                  <c:v>2.5854560156907351</c:v>
                </c:pt>
                <c:pt idx="237">
                  <c:v>2.5879473178851637</c:v>
                </c:pt>
                <c:pt idx="238">
                  <c:v>2.5904386200795924</c:v>
                </c:pt>
                <c:pt idx="239">
                  <c:v>2.592929922274021</c:v>
                </c:pt>
                <c:pt idx="240">
                  <c:v>2.5954212244684496</c:v>
                </c:pt>
                <c:pt idx="241">
                  <c:v>2.5979125266628782</c:v>
                </c:pt>
                <c:pt idx="242">
                  <c:v>2.6004038288573068</c:v>
                </c:pt>
                <c:pt idx="243">
                  <c:v>2.6028951310517354</c:v>
                </c:pt>
                <c:pt idx="244">
                  <c:v>2.605386433246164</c:v>
                </c:pt>
                <c:pt idx="245">
                  <c:v>2.6078777354405926</c:v>
                </c:pt>
                <c:pt idx="246">
                  <c:v>2.6103690376350213</c:v>
                </c:pt>
                <c:pt idx="247">
                  <c:v>2.6128603398294499</c:v>
                </c:pt>
                <c:pt idx="248">
                  <c:v>2.6153516420238785</c:v>
                </c:pt>
                <c:pt idx="249">
                  <c:v>2.6178429442183071</c:v>
                </c:pt>
                <c:pt idx="250">
                  <c:v>2.6203342464127357</c:v>
                </c:pt>
                <c:pt idx="251">
                  <c:v>2.6228255486071643</c:v>
                </c:pt>
                <c:pt idx="252">
                  <c:v>2.6253168508015929</c:v>
                </c:pt>
                <c:pt idx="253">
                  <c:v>2.6278081529960216</c:v>
                </c:pt>
                <c:pt idx="254">
                  <c:v>2.6302994551904502</c:v>
                </c:pt>
                <c:pt idx="255">
                  <c:v>2.6327907573848788</c:v>
                </c:pt>
                <c:pt idx="256">
                  <c:v>2.6352820595793074</c:v>
                </c:pt>
                <c:pt idx="257">
                  <c:v>2.637773361773736</c:v>
                </c:pt>
                <c:pt idx="258">
                  <c:v>2.6402646639681646</c:v>
                </c:pt>
                <c:pt idx="259">
                  <c:v>2.6427559661625932</c:v>
                </c:pt>
                <c:pt idx="260">
                  <c:v>2.6452472683570218</c:v>
                </c:pt>
                <c:pt idx="261">
                  <c:v>2.6477385705514505</c:v>
                </c:pt>
                <c:pt idx="262">
                  <c:v>2.6502298727458791</c:v>
                </c:pt>
                <c:pt idx="263">
                  <c:v>2.6527211749403077</c:v>
                </c:pt>
                <c:pt idx="264">
                  <c:v>2.6552124771347363</c:v>
                </c:pt>
                <c:pt idx="265">
                  <c:v>2.6577037793291649</c:v>
                </c:pt>
                <c:pt idx="266">
                  <c:v>2.6601950815235935</c:v>
                </c:pt>
                <c:pt idx="267">
                  <c:v>2.6626863837180221</c:v>
                </c:pt>
                <c:pt idx="268">
                  <c:v>2.6651776859124507</c:v>
                </c:pt>
                <c:pt idx="269">
                  <c:v>2.6676689881068794</c:v>
                </c:pt>
                <c:pt idx="270">
                  <c:v>2.670160290301308</c:v>
                </c:pt>
                <c:pt idx="271">
                  <c:v>2.6726515924957366</c:v>
                </c:pt>
                <c:pt idx="272">
                  <c:v>2.6751428946901652</c:v>
                </c:pt>
                <c:pt idx="273">
                  <c:v>2.6776341968845938</c:v>
                </c:pt>
                <c:pt idx="274">
                  <c:v>2.6801254990790224</c:v>
                </c:pt>
                <c:pt idx="275">
                  <c:v>2.682616801273451</c:v>
                </c:pt>
                <c:pt idx="276">
                  <c:v>2.6851081034678796</c:v>
                </c:pt>
                <c:pt idx="277">
                  <c:v>2.6875994056623083</c:v>
                </c:pt>
                <c:pt idx="278">
                  <c:v>2.6900907078567369</c:v>
                </c:pt>
                <c:pt idx="279">
                  <c:v>2.6925820100511655</c:v>
                </c:pt>
                <c:pt idx="280">
                  <c:v>2.6950733122455941</c:v>
                </c:pt>
                <c:pt idx="281">
                  <c:v>2.6975646144400227</c:v>
                </c:pt>
                <c:pt idx="282">
                  <c:v>2.7000559166344513</c:v>
                </c:pt>
                <c:pt idx="283">
                  <c:v>2.7025472188288799</c:v>
                </c:pt>
                <c:pt idx="284">
                  <c:v>2.7050385210233086</c:v>
                </c:pt>
                <c:pt idx="285">
                  <c:v>2.7075298232177372</c:v>
                </c:pt>
                <c:pt idx="286">
                  <c:v>2.7100211254121658</c:v>
                </c:pt>
                <c:pt idx="287">
                  <c:v>2.7125124276065944</c:v>
                </c:pt>
                <c:pt idx="288">
                  <c:v>2.715003729801023</c:v>
                </c:pt>
                <c:pt idx="289">
                  <c:v>2.7174950319954516</c:v>
                </c:pt>
                <c:pt idx="290">
                  <c:v>2.7199863341898802</c:v>
                </c:pt>
                <c:pt idx="291">
                  <c:v>2.7224776363843088</c:v>
                </c:pt>
                <c:pt idx="292">
                  <c:v>2.7249689385787375</c:v>
                </c:pt>
                <c:pt idx="293">
                  <c:v>2.7274602407731661</c:v>
                </c:pt>
                <c:pt idx="294">
                  <c:v>2.7299515429675947</c:v>
                </c:pt>
                <c:pt idx="295">
                  <c:v>2.7324428451620233</c:v>
                </c:pt>
                <c:pt idx="296">
                  <c:v>2.7349341473564519</c:v>
                </c:pt>
                <c:pt idx="297">
                  <c:v>2.7374254495508805</c:v>
                </c:pt>
                <c:pt idx="298">
                  <c:v>2.7399167517453091</c:v>
                </c:pt>
                <c:pt idx="299">
                  <c:v>2.7424080539397377</c:v>
                </c:pt>
                <c:pt idx="300">
                  <c:v>2.7448993561341664</c:v>
                </c:pt>
                <c:pt idx="301">
                  <c:v>2.747390658328595</c:v>
                </c:pt>
                <c:pt idx="302">
                  <c:v>2.7498819605230236</c:v>
                </c:pt>
                <c:pt idx="303">
                  <c:v>2.7523732627174522</c:v>
                </c:pt>
                <c:pt idx="304">
                  <c:v>2.7548645649118808</c:v>
                </c:pt>
                <c:pt idx="305">
                  <c:v>2.7573558671063094</c:v>
                </c:pt>
                <c:pt idx="306">
                  <c:v>2.759847169300738</c:v>
                </c:pt>
                <c:pt idx="307">
                  <c:v>2.7623384714951666</c:v>
                </c:pt>
                <c:pt idx="308">
                  <c:v>2.7648297736895953</c:v>
                </c:pt>
                <c:pt idx="309">
                  <c:v>2.7673210758840239</c:v>
                </c:pt>
                <c:pt idx="310">
                  <c:v>2.7698123780784525</c:v>
                </c:pt>
                <c:pt idx="311">
                  <c:v>2.7723036802728811</c:v>
                </c:pt>
                <c:pt idx="312">
                  <c:v>2.7747949824673097</c:v>
                </c:pt>
                <c:pt idx="313">
                  <c:v>2.7772862846617383</c:v>
                </c:pt>
                <c:pt idx="314">
                  <c:v>2.7797775868561669</c:v>
                </c:pt>
                <c:pt idx="315">
                  <c:v>2.7822688890505956</c:v>
                </c:pt>
                <c:pt idx="316">
                  <c:v>2.7847601912450242</c:v>
                </c:pt>
                <c:pt idx="317">
                  <c:v>2.7872514934394528</c:v>
                </c:pt>
                <c:pt idx="318">
                  <c:v>2.7897427956338814</c:v>
                </c:pt>
                <c:pt idx="319">
                  <c:v>2.79223409782831</c:v>
                </c:pt>
                <c:pt idx="320">
                  <c:v>2.7947254000227386</c:v>
                </c:pt>
                <c:pt idx="321">
                  <c:v>2.7972167022171672</c:v>
                </c:pt>
                <c:pt idx="322">
                  <c:v>2.7997080044115958</c:v>
                </c:pt>
                <c:pt idx="323">
                  <c:v>2.8021993066060245</c:v>
                </c:pt>
                <c:pt idx="324">
                  <c:v>2.8046906088004531</c:v>
                </c:pt>
                <c:pt idx="325">
                  <c:v>2.8071819109948817</c:v>
                </c:pt>
                <c:pt idx="326">
                  <c:v>2.8096732131893103</c:v>
                </c:pt>
                <c:pt idx="327">
                  <c:v>2.8121645153837389</c:v>
                </c:pt>
                <c:pt idx="328">
                  <c:v>2.8146558175781675</c:v>
                </c:pt>
                <c:pt idx="329">
                  <c:v>2.8171471197725961</c:v>
                </c:pt>
                <c:pt idx="330">
                  <c:v>2.8196384219670247</c:v>
                </c:pt>
                <c:pt idx="331">
                  <c:v>2.8221297241614534</c:v>
                </c:pt>
                <c:pt idx="332">
                  <c:v>2.824621026355882</c:v>
                </c:pt>
                <c:pt idx="333">
                  <c:v>2.8271123285503106</c:v>
                </c:pt>
                <c:pt idx="334">
                  <c:v>2.8296036307447392</c:v>
                </c:pt>
                <c:pt idx="335">
                  <c:v>2.8320949329391678</c:v>
                </c:pt>
                <c:pt idx="336">
                  <c:v>2.8345862351335964</c:v>
                </c:pt>
                <c:pt idx="337">
                  <c:v>2.837077537328025</c:v>
                </c:pt>
                <c:pt idx="338">
                  <c:v>2.8395688395224536</c:v>
                </c:pt>
                <c:pt idx="339">
                  <c:v>2.8420601417168823</c:v>
                </c:pt>
                <c:pt idx="340">
                  <c:v>2.8445514439113109</c:v>
                </c:pt>
                <c:pt idx="341">
                  <c:v>2.8470427461057395</c:v>
                </c:pt>
                <c:pt idx="342">
                  <c:v>2.8495340483001681</c:v>
                </c:pt>
                <c:pt idx="343">
                  <c:v>2.8520253504945967</c:v>
                </c:pt>
                <c:pt idx="344">
                  <c:v>2.8545166526890253</c:v>
                </c:pt>
                <c:pt idx="345">
                  <c:v>2.8570079548834539</c:v>
                </c:pt>
                <c:pt idx="346">
                  <c:v>2.8594992570778826</c:v>
                </c:pt>
                <c:pt idx="347">
                  <c:v>2.8619905592723112</c:v>
                </c:pt>
                <c:pt idx="348">
                  <c:v>2.8644818614667398</c:v>
                </c:pt>
                <c:pt idx="349">
                  <c:v>2.8669731636611684</c:v>
                </c:pt>
                <c:pt idx="350">
                  <c:v>2.869464465855597</c:v>
                </c:pt>
                <c:pt idx="351">
                  <c:v>2.8719557680500256</c:v>
                </c:pt>
                <c:pt idx="352">
                  <c:v>2.8744470702444542</c:v>
                </c:pt>
                <c:pt idx="353">
                  <c:v>2.8769383724388828</c:v>
                </c:pt>
                <c:pt idx="354">
                  <c:v>2.8794296746333115</c:v>
                </c:pt>
                <c:pt idx="355">
                  <c:v>2.8819209768277401</c:v>
                </c:pt>
                <c:pt idx="356">
                  <c:v>2.8844122790221687</c:v>
                </c:pt>
                <c:pt idx="357">
                  <c:v>2.8869035812165973</c:v>
                </c:pt>
                <c:pt idx="358">
                  <c:v>2.8893948834110259</c:v>
                </c:pt>
                <c:pt idx="359">
                  <c:v>2.8918861856054545</c:v>
                </c:pt>
                <c:pt idx="360">
                  <c:v>2.8943774877998831</c:v>
                </c:pt>
                <c:pt idx="361">
                  <c:v>2.8968687899943117</c:v>
                </c:pt>
                <c:pt idx="362">
                  <c:v>2.8993600921887404</c:v>
                </c:pt>
                <c:pt idx="363">
                  <c:v>2.901851394383169</c:v>
                </c:pt>
                <c:pt idx="364">
                  <c:v>2.9043426965775976</c:v>
                </c:pt>
                <c:pt idx="365">
                  <c:v>2.9068339987720262</c:v>
                </c:pt>
                <c:pt idx="366">
                  <c:v>2.9093253009664548</c:v>
                </c:pt>
                <c:pt idx="367">
                  <c:v>2.9118166031608834</c:v>
                </c:pt>
                <c:pt idx="368">
                  <c:v>2.914307905355312</c:v>
                </c:pt>
                <c:pt idx="369">
                  <c:v>2.9167992075497406</c:v>
                </c:pt>
                <c:pt idx="370">
                  <c:v>2.9192905097441693</c:v>
                </c:pt>
                <c:pt idx="371">
                  <c:v>2.9217818119385979</c:v>
                </c:pt>
                <c:pt idx="372">
                  <c:v>2.9242731141330265</c:v>
                </c:pt>
                <c:pt idx="373">
                  <c:v>2.9267644163274551</c:v>
                </c:pt>
                <c:pt idx="374">
                  <c:v>2.9292557185218837</c:v>
                </c:pt>
                <c:pt idx="375">
                  <c:v>2.9317470207163123</c:v>
                </c:pt>
                <c:pt idx="376">
                  <c:v>2.9342383229107409</c:v>
                </c:pt>
                <c:pt idx="377">
                  <c:v>2.9367296251051695</c:v>
                </c:pt>
                <c:pt idx="378">
                  <c:v>2.9392209272995982</c:v>
                </c:pt>
                <c:pt idx="379">
                  <c:v>2.9417122294940268</c:v>
                </c:pt>
                <c:pt idx="380">
                  <c:v>2.9442035316884554</c:v>
                </c:pt>
                <c:pt idx="381">
                  <c:v>2.946694833882884</c:v>
                </c:pt>
                <c:pt idx="382">
                  <c:v>2.9491861360773126</c:v>
                </c:pt>
                <c:pt idx="383">
                  <c:v>2.9516774382717412</c:v>
                </c:pt>
                <c:pt idx="384">
                  <c:v>2.9541687404661698</c:v>
                </c:pt>
                <c:pt idx="385">
                  <c:v>2.9566600426605985</c:v>
                </c:pt>
                <c:pt idx="386">
                  <c:v>2.9591513448550271</c:v>
                </c:pt>
                <c:pt idx="387">
                  <c:v>2.9616426470494557</c:v>
                </c:pt>
                <c:pt idx="388">
                  <c:v>2.9641339492438843</c:v>
                </c:pt>
                <c:pt idx="389">
                  <c:v>2.9666252514383129</c:v>
                </c:pt>
                <c:pt idx="390">
                  <c:v>2.9691165536327415</c:v>
                </c:pt>
                <c:pt idx="391">
                  <c:v>2.9716078558271701</c:v>
                </c:pt>
                <c:pt idx="392">
                  <c:v>2.9740991580215987</c:v>
                </c:pt>
                <c:pt idx="393">
                  <c:v>2.9765904602160274</c:v>
                </c:pt>
                <c:pt idx="394">
                  <c:v>2.979081762410456</c:v>
                </c:pt>
                <c:pt idx="395">
                  <c:v>2.9815730646048846</c:v>
                </c:pt>
                <c:pt idx="396">
                  <c:v>2.9840643667993132</c:v>
                </c:pt>
                <c:pt idx="397">
                  <c:v>2.9865556689937418</c:v>
                </c:pt>
                <c:pt idx="398">
                  <c:v>2.9890469711881704</c:v>
                </c:pt>
                <c:pt idx="399">
                  <c:v>2.991538273382599</c:v>
                </c:pt>
                <c:pt idx="400">
                  <c:v>2.9940295755770276</c:v>
                </c:pt>
                <c:pt idx="401">
                  <c:v>2.9965208777714563</c:v>
                </c:pt>
                <c:pt idx="402">
                  <c:v>2.9990121799658849</c:v>
                </c:pt>
                <c:pt idx="403">
                  <c:v>3.0015034821603135</c:v>
                </c:pt>
                <c:pt idx="404">
                  <c:v>3.0039947843547421</c:v>
                </c:pt>
                <c:pt idx="405">
                  <c:v>3.0064860865491707</c:v>
                </c:pt>
                <c:pt idx="406">
                  <c:v>3.0089773887435993</c:v>
                </c:pt>
                <c:pt idx="407">
                  <c:v>3.0114686909380279</c:v>
                </c:pt>
                <c:pt idx="408">
                  <c:v>3.0139599931324565</c:v>
                </c:pt>
                <c:pt idx="409">
                  <c:v>3.0164512953268852</c:v>
                </c:pt>
                <c:pt idx="410">
                  <c:v>3.0189425975213138</c:v>
                </c:pt>
                <c:pt idx="411">
                  <c:v>3.0214338997157424</c:v>
                </c:pt>
                <c:pt idx="412">
                  <c:v>3.023925201910171</c:v>
                </c:pt>
                <c:pt idx="413">
                  <c:v>3.0264165041045996</c:v>
                </c:pt>
                <c:pt idx="414">
                  <c:v>3.0289078062990282</c:v>
                </c:pt>
                <c:pt idx="415">
                  <c:v>3.0313991084934568</c:v>
                </c:pt>
                <c:pt idx="416">
                  <c:v>3.0338904106878855</c:v>
                </c:pt>
                <c:pt idx="417">
                  <c:v>3.0363817128823141</c:v>
                </c:pt>
                <c:pt idx="418">
                  <c:v>3.0388730150767427</c:v>
                </c:pt>
                <c:pt idx="419">
                  <c:v>3.0413643172711713</c:v>
                </c:pt>
                <c:pt idx="420">
                  <c:v>3.0438556194655999</c:v>
                </c:pt>
                <c:pt idx="421">
                  <c:v>3.0463469216600285</c:v>
                </c:pt>
                <c:pt idx="422">
                  <c:v>3.0488382238544571</c:v>
                </c:pt>
                <c:pt idx="423">
                  <c:v>3.0513295260488857</c:v>
                </c:pt>
                <c:pt idx="424">
                  <c:v>3.0538208282433144</c:v>
                </c:pt>
                <c:pt idx="425">
                  <c:v>3.056312130437743</c:v>
                </c:pt>
                <c:pt idx="426">
                  <c:v>3.0588034326321716</c:v>
                </c:pt>
                <c:pt idx="427">
                  <c:v>3.0612947348266002</c:v>
                </c:pt>
                <c:pt idx="428">
                  <c:v>3.0637860370210288</c:v>
                </c:pt>
                <c:pt idx="429">
                  <c:v>3.0662773392154574</c:v>
                </c:pt>
                <c:pt idx="430">
                  <c:v>3.068768641409886</c:v>
                </c:pt>
                <c:pt idx="431">
                  <c:v>3.0712599436043146</c:v>
                </c:pt>
                <c:pt idx="432">
                  <c:v>3.0737512457987433</c:v>
                </c:pt>
                <c:pt idx="433">
                  <c:v>3.0762425479931719</c:v>
                </c:pt>
                <c:pt idx="434">
                  <c:v>3.0787338501876005</c:v>
                </c:pt>
                <c:pt idx="435">
                  <c:v>3.0812251523820291</c:v>
                </c:pt>
                <c:pt idx="436">
                  <c:v>3.0837164545764577</c:v>
                </c:pt>
                <c:pt idx="437">
                  <c:v>3.0862077567708863</c:v>
                </c:pt>
                <c:pt idx="438">
                  <c:v>3.0886990589653149</c:v>
                </c:pt>
                <c:pt idx="439">
                  <c:v>3.0911903611597435</c:v>
                </c:pt>
                <c:pt idx="440">
                  <c:v>3.0936816633541722</c:v>
                </c:pt>
                <c:pt idx="441">
                  <c:v>3.0961729655486008</c:v>
                </c:pt>
                <c:pt idx="442">
                  <c:v>3.0986642677430294</c:v>
                </c:pt>
                <c:pt idx="443">
                  <c:v>3.101155569937458</c:v>
                </c:pt>
                <c:pt idx="444">
                  <c:v>3.1036468721318866</c:v>
                </c:pt>
                <c:pt idx="445">
                  <c:v>3.1061381743263152</c:v>
                </c:pt>
                <c:pt idx="446">
                  <c:v>3.1086294765207438</c:v>
                </c:pt>
                <c:pt idx="447">
                  <c:v>3.1111207787151725</c:v>
                </c:pt>
                <c:pt idx="448">
                  <c:v>3.1136120809096011</c:v>
                </c:pt>
                <c:pt idx="449">
                  <c:v>3.1161033831040297</c:v>
                </c:pt>
                <c:pt idx="450">
                  <c:v>3.1185946852984583</c:v>
                </c:pt>
                <c:pt idx="451">
                  <c:v>3.1210859874928869</c:v>
                </c:pt>
                <c:pt idx="452">
                  <c:v>3.1235772896873155</c:v>
                </c:pt>
                <c:pt idx="453">
                  <c:v>3.1260685918817441</c:v>
                </c:pt>
                <c:pt idx="454">
                  <c:v>3.1285598940761727</c:v>
                </c:pt>
                <c:pt idx="455">
                  <c:v>3.1310511962706014</c:v>
                </c:pt>
                <c:pt idx="456">
                  <c:v>3.13354249846503</c:v>
                </c:pt>
                <c:pt idx="457">
                  <c:v>3.1360338006594586</c:v>
                </c:pt>
                <c:pt idx="458">
                  <c:v>3.1385251028538872</c:v>
                </c:pt>
                <c:pt idx="459">
                  <c:v>3.1410164050483158</c:v>
                </c:pt>
                <c:pt idx="460">
                  <c:v>3.1435077072427444</c:v>
                </c:pt>
                <c:pt idx="461">
                  <c:v>3.145999009437173</c:v>
                </c:pt>
                <c:pt idx="462">
                  <c:v>3.1484903116316016</c:v>
                </c:pt>
                <c:pt idx="463">
                  <c:v>3.1509816138260303</c:v>
                </c:pt>
                <c:pt idx="464">
                  <c:v>3.1534729160204589</c:v>
                </c:pt>
                <c:pt idx="465">
                  <c:v>3.1559642182148875</c:v>
                </c:pt>
                <c:pt idx="466">
                  <c:v>3.1584555204093161</c:v>
                </c:pt>
                <c:pt idx="467">
                  <c:v>3.1609468226037447</c:v>
                </c:pt>
                <c:pt idx="468">
                  <c:v>3.1634381247981733</c:v>
                </c:pt>
                <c:pt idx="469">
                  <c:v>3.1659294269926019</c:v>
                </c:pt>
                <c:pt idx="470">
                  <c:v>3.1684207291870305</c:v>
                </c:pt>
                <c:pt idx="471">
                  <c:v>3.1709120313814592</c:v>
                </c:pt>
                <c:pt idx="472">
                  <c:v>3.1734033335758878</c:v>
                </c:pt>
                <c:pt idx="473">
                  <c:v>3.1758946357703164</c:v>
                </c:pt>
                <c:pt idx="474">
                  <c:v>3.178385937964745</c:v>
                </c:pt>
                <c:pt idx="475">
                  <c:v>3.1808772401591736</c:v>
                </c:pt>
                <c:pt idx="476">
                  <c:v>3.1833685423536022</c:v>
                </c:pt>
                <c:pt idx="477">
                  <c:v>3.1858598445480308</c:v>
                </c:pt>
                <c:pt idx="478">
                  <c:v>3.1883511467424595</c:v>
                </c:pt>
                <c:pt idx="479">
                  <c:v>3.1908424489368881</c:v>
                </c:pt>
                <c:pt idx="480">
                  <c:v>3.1933337511313167</c:v>
                </c:pt>
                <c:pt idx="481">
                  <c:v>3.1958250533257453</c:v>
                </c:pt>
                <c:pt idx="482">
                  <c:v>3.1983163555201739</c:v>
                </c:pt>
                <c:pt idx="483">
                  <c:v>3.2008076577146025</c:v>
                </c:pt>
                <c:pt idx="484">
                  <c:v>3.2032989599090311</c:v>
                </c:pt>
                <c:pt idx="485">
                  <c:v>3.2057902621034597</c:v>
                </c:pt>
                <c:pt idx="486">
                  <c:v>3.2082815642978884</c:v>
                </c:pt>
                <c:pt idx="487">
                  <c:v>3.210772866492317</c:v>
                </c:pt>
                <c:pt idx="488">
                  <c:v>3.2132641686867456</c:v>
                </c:pt>
                <c:pt idx="489">
                  <c:v>3.2157554708811742</c:v>
                </c:pt>
                <c:pt idx="490">
                  <c:v>3.2182467730756028</c:v>
                </c:pt>
                <c:pt idx="491">
                  <c:v>3.2207380752700314</c:v>
                </c:pt>
                <c:pt idx="492">
                  <c:v>3.22322937746446</c:v>
                </c:pt>
                <c:pt idx="493">
                  <c:v>3.2257206796588886</c:v>
                </c:pt>
                <c:pt idx="494">
                  <c:v>3.2282119818533173</c:v>
                </c:pt>
                <c:pt idx="495">
                  <c:v>3.2307032840477459</c:v>
                </c:pt>
                <c:pt idx="496">
                  <c:v>3.2331945862421745</c:v>
                </c:pt>
                <c:pt idx="497">
                  <c:v>3.2356858884366031</c:v>
                </c:pt>
                <c:pt idx="498">
                  <c:v>3.2381771906310317</c:v>
                </c:pt>
                <c:pt idx="499">
                  <c:v>3.2406684928254603</c:v>
                </c:pt>
                <c:pt idx="500">
                  <c:v>3.2431597950198889</c:v>
                </c:pt>
                <c:pt idx="501">
                  <c:v>3.2456510972143175</c:v>
                </c:pt>
                <c:pt idx="502">
                  <c:v>3.2481423994087462</c:v>
                </c:pt>
                <c:pt idx="503">
                  <c:v>3.2506337016031748</c:v>
                </c:pt>
                <c:pt idx="504">
                  <c:v>3.2531250037976034</c:v>
                </c:pt>
                <c:pt idx="505">
                  <c:v>3.255616305992032</c:v>
                </c:pt>
                <c:pt idx="506">
                  <c:v>3.2581076081864606</c:v>
                </c:pt>
                <c:pt idx="507">
                  <c:v>3.2605989103808892</c:v>
                </c:pt>
                <c:pt idx="508">
                  <c:v>3.2630902125753178</c:v>
                </c:pt>
                <c:pt idx="509">
                  <c:v>3.2655815147697465</c:v>
                </c:pt>
                <c:pt idx="510">
                  <c:v>3.2680728169641751</c:v>
                </c:pt>
                <c:pt idx="511">
                  <c:v>3.2705641191586037</c:v>
                </c:pt>
                <c:pt idx="512">
                  <c:v>3.2730554213530323</c:v>
                </c:pt>
                <c:pt idx="513">
                  <c:v>3.2755467235474609</c:v>
                </c:pt>
                <c:pt idx="514">
                  <c:v>3.2780380257418895</c:v>
                </c:pt>
                <c:pt idx="515">
                  <c:v>3.2805293279363181</c:v>
                </c:pt>
                <c:pt idx="516">
                  <c:v>3.2830206301307467</c:v>
                </c:pt>
                <c:pt idx="517">
                  <c:v>3.2855119323251754</c:v>
                </c:pt>
                <c:pt idx="518">
                  <c:v>3.288003234519604</c:v>
                </c:pt>
                <c:pt idx="519">
                  <c:v>3.2904945367140326</c:v>
                </c:pt>
                <c:pt idx="520">
                  <c:v>3.2929858389084612</c:v>
                </c:pt>
                <c:pt idx="521">
                  <c:v>3.2954771411028898</c:v>
                </c:pt>
                <c:pt idx="522">
                  <c:v>3.2979684432973184</c:v>
                </c:pt>
                <c:pt idx="523">
                  <c:v>3.300459745491747</c:v>
                </c:pt>
                <c:pt idx="524">
                  <c:v>3.3029510476861756</c:v>
                </c:pt>
                <c:pt idx="525">
                  <c:v>3.3054423498806043</c:v>
                </c:pt>
                <c:pt idx="526">
                  <c:v>3.3079336520750329</c:v>
                </c:pt>
                <c:pt idx="527">
                  <c:v>3.3104249542694615</c:v>
                </c:pt>
                <c:pt idx="528">
                  <c:v>3.3129162564638901</c:v>
                </c:pt>
                <c:pt idx="529">
                  <c:v>3.3154075586583187</c:v>
                </c:pt>
                <c:pt idx="530">
                  <c:v>3.3178988608527473</c:v>
                </c:pt>
                <c:pt idx="531">
                  <c:v>3.3203901630471759</c:v>
                </c:pt>
                <c:pt idx="532">
                  <c:v>3.3228814652416045</c:v>
                </c:pt>
                <c:pt idx="533">
                  <c:v>3.3253727674360332</c:v>
                </c:pt>
                <c:pt idx="534">
                  <c:v>3.3278640696304618</c:v>
                </c:pt>
                <c:pt idx="535">
                  <c:v>3.3303553718248904</c:v>
                </c:pt>
                <c:pt idx="536">
                  <c:v>3.332846674019319</c:v>
                </c:pt>
                <c:pt idx="537">
                  <c:v>3.3353379762137476</c:v>
                </c:pt>
                <c:pt idx="538">
                  <c:v>3.3378292784081762</c:v>
                </c:pt>
                <c:pt idx="539">
                  <c:v>3.3403205806026048</c:v>
                </c:pt>
                <c:pt idx="540">
                  <c:v>3.3428118827970335</c:v>
                </c:pt>
                <c:pt idx="541">
                  <c:v>3.3453031849914621</c:v>
                </c:pt>
                <c:pt idx="542">
                  <c:v>3.3477944871858907</c:v>
                </c:pt>
                <c:pt idx="543">
                  <c:v>3.3502857893803193</c:v>
                </c:pt>
                <c:pt idx="544">
                  <c:v>3.3527770915747479</c:v>
                </c:pt>
                <c:pt idx="545">
                  <c:v>3.3552683937691765</c:v>
                </c:pt>
                <c:pt idx="546">
                  <c:v>3.3577596959636051</c:v>
                </c:pt>
                <c:pt idx="547">
                  <c:v>3.3602509981580337</c:v>
                </c:pt>
                <c:pt idx="548">
                  <c:v>3.3627423003524624</c:v>
                </c:pt>
                <c:pt idx="549">
                  <c:v>3.365233602546891</c:v>
                </c:pt>
                <c:pt idx="550">
                  <c:v>3.3677249047413196</c:v>
                </c:pt>
                <c:pt idx="551">
                  <c:v>3.3702162069357482</c:v>
                </c:pt>
                <c:pt idx="552">
                  <c:v>3.3727075091301768</c:v>
                </c:pt>
                <c:pt idx="553">
                  <c:v>3.3751988113246054</c:v>
                </c:pt>
                <c:pt idx="554">
                  <c:v>3.377690113519034</c:v>
                </c:pt>
                <c:pt idx="555">
                  <c:v>3.3801814157134626</c:v>
                </c:pt>
                <c:pt idx="556">
                  <c:v>3.3826727179078913</c:v>
                </c:pt>
                <c:pt idx="557">
                  <c:v>3.3851640201023199</c:v>
                </c:pt>
                <c:pt idx="558">
                  <c:v>3.3876553222967485</c:v>
                </c:pt>
                <c:pt idx="559">
                  <c:v>3.3901466244911771</c:v>
                </c:pt>
                <c:pt idx="560">
                  <c:v>3.3926379266856057</c:v>
                </c:pt>
                <c:pt idx="561">
                  <c:v>3.3951292288800343</c:v>
                </c:pt>
                <c:pt idx="562">
                  <c:v>3.3976205310744629</c:v>
                </c:pt>
                <c:pt idx="563">
                  <c:v>3.4001118332688915</c:v>
                </c:pt>
                <c:pt idx="564">
                  <c:v>3.4026031354633202</c:v>
                </c:pt>
                <c:pt idx="565">
                  <c:v>3.4050944376577488</c:v>
                </c:pt>
                <c:pt idx="566">
                  <c:v>3.4075857398521774</c:v>
                </c:pt>
                <c:pt idx="567">
                  <c:v>3.410077042046606</c:v>
                </c:pt>
                <c:pt idx="568">
                  <c:v>3.4125683442410346</c:v>
                </c:pt>
                <c:pt idx="569">
                  <c:v>3.4150596464354632</c:v>
                </c:pt>
                <c:pt idx="570">
                  <c:v>3.4175509486298918</c:v>
                </c:pt>
                <c:pt idx="571">
                  <c:v>3.4200422508243205</c:v>
                </c:pt>
                <c:pt idx="572">
                  <c:v>3.4225335530187491</c:v>
                </c:pt>
                <c:pt idx="573">
                  <c:v>3.4250248552131777</c:v>
                </c:pt>
                <c:pt idx="574">
                  <c:v>3.4275161574076063</c:v>
                </c:pt>
                <c:pt idx="575">
                  <c:v>3.4300074596020349</c:v>
                </c:pt>
                <c:pt idx="576">
                  <c:v>3.4324987617964635</c:v>
                </c:pt>
                <c:pt idx="577">
                  <c:v>3.4349900639908921</c:v>
                </c:pt>
                <c:pt idx="578">
                  <c:v>3.4374813661853207</c:v>
                </c:pt>
                <c:pt idx="579">
                  <c:v>3.4399726683797494</c:v>
                </c:pt>
                <c:pt idx="580">
                  <c:v>3.442463970574178</c:v>
                </c:pt>
                <c:pt idx="581">
                  <c:v>3.4449552727686066</c:v>
                </c:pt>
                <c:pt idx="582">
                  <c:v>3.4474465749630352</c:v>
                </c:pt>
                <c:pt idx="583">
                  <c:v>3.4499378771574638</c:v>
                </c:pt>
                <c:pt idx="584">
                  <c:v>3.4524291793518924</c:v>
                </c:pt>
                <c:pt idx="585">
                  <c:v>3.454920481546321</c:v>
                </c:pt>
                <c:pt idx="586">
                  <c:v>3.4574117837407496</c:v>
                </c:pt>
                <c:pt idx="587">
                  <c:v>3.4599030859351783</c:v>
                </c:pt>
                <c:pt idx="588">
                  <c:v>3.4623943881296069</c:v>
                </c:pt>
                <c:pt idx="589">
                  <c:v>3.4648856903240355</c:v>
                </c:pt>
                <c:pt idx="590">
                  <c:v>3.4673769925184641</c:v>
                </c:pt>
                <c:pt idx="591">
                  <c:v>3.4698682947128927</c:v>
                </c:pt>
                <c:pt idx="592">
                  <c:v>3.4723595969073213</c:v>
                </c:pt>
                <c:pt idx="593">
                  <c:v>3.4748508991017499</c:v>
                </c:pt>
                <c:pt idx="594">
                  <c:v>3.4773422012961785</c:v>
                </c:pt>
                <c:pt idx="595">
                  <c:v>3.4798335034906072</c:v>
                </c:pt>
                <c:pt idx="596">
                  <c:v>3.4823248056850358</c:v>
                </c:pt>
                <c:pt idx="597">
                  <c:v>3.4848161078794644</c:v>
                </c:pt>
                <c:pt idx="598">
                  <c:v>3.487307410073893</c:v>
                </c:pt>
                <c:pt idx="599">
                  <c:v>3.4897987122683216</c:v>
                </c:pt>
                <c:pt idx="600">
                  <c:v>3.4922900144627502</c:v>
                </c:pt>
                <c:pt idx="601">
                  <c:v>3.4947813166571788</c:v>
                </c:pt>
                <c:pt idx="602">
                  <c:v>3.4972726188516075</c:v>
                </c:pt>
                <c:pt idx="603">
                  <c:v>3.4997639210460361</c:v>
                </c:pt>
                <c:pt idx="604">
                  <c:v>3.5022552232404647</c:v>
                </c:pt>
                <c:pt idx="605">
                  <c:v>3.5047465254348933</c:v>
                </c:pt>
                <c:pt idx="606">
                  <c:v>3.5072378276293219</c:v>
                </c:pt>
                <c:pt idx="607">
                  <c:v>3.5097291298237505</c:v>
                </c:pt>
                <c:pt idx="608">
                  <c:v>3.5122204320181791</c:v>
                </c:pt>
                <c:pt idx="609">
                  <c:v>3.5147117342126077</c:v>
                </c:pt>
                <c:pt idx="610">
                  <c:v>3.5172030364070364</c:v>
                </c:pt>
                <c:pt idx="611">
                  <c:v>3.519694338601465</c:v>
                </c:pt>
                <c:pt idx="612">
                  <c:v>3.5221856407958936</c:v>
                </c:pt>
                <c:pt idx="613">
                  <c:v>3.5246769429903222</c:v>
                </c:pt>
                <c:pt idx="614">
                  <c:v>3.5271682451847508</c:v>
                </c:pt>
                <c:pt idx="615">
                  <c:v>3.5296595473791794</c:v>
                </c:pt>
                <c:pt idx="616">
                  <c:v>3.532150849573608</c:v>
                </c:pt>
                <c:pt idx="617">
                  <c:v>3.5346421517680366</c:v>
                </c:pt>
                <c:pt idx="618">
                  <c:v>3.5371334539624653</c:v>
                </c:pt>
                <c:pt idx="619">
                  <c:v>3.5396247561568939</c:v>
                </c:pt>
                <c:pt idx="620">
                  <c:v>3.5421160583513225</c:v>
                </c:pt>
                <c:pt idx="621">
                  <c:v>3.5446073605457511</c:v>
                </c:pt>
                <c:pt idx="622">
                  <c:v>3.5470986627401797</c:v>
                </c:pt>
                <c:pt idx="623">
                  <c:v>3.5495899649346083</c:v>
                </c:pt>
                <c:pt idx="624">
                  <c:v>3.5520812671290369</c:v>
                </c:pt>
                <c:pt idx="625">
                  <c:v>3.5545725693234655</c:v>
                </c:pt>
                <c:pt idx="626">
                  <c:v>3.5570638715178942</c:v>
                </c:pt>
                <c:pt idx="627">
                  <c:v>3.5595551737123228</c:v>
                </c:pt>
                <c:pt idx="628">
                  <c:v>3.5620464759067514</c:v>
                </c:pt>
                <c:pt idx="629">
                  <c:v>3.56453777810118</c:v>
                </c:pt>
                <c:pt idx="630">
                  <c:v>3.5670290802956086</c:v>
                </c:pt>
                <c:pt idx="631">
                  <c:v>3.5695203824900372</c:v>
                </c:pt>
                <c:pt idx="632">
                  <c:v>3.5720116846844658</c:v>
                </c:pt>
                <c:pt idx="633">
                  <c:v>3.5745029868788945</c:v>
                </c:pt>
                <c:pt idx="634">
                  <c:v>3.5769942890733231</c:v>
                </c:pt>
                <c:pt idx="635">
                  <c:v>3.5794855912677517</c:v>
                </c:pt>
                <c:pt idx="636">
                  <c:v>3.5819768934621803</c:v>
                </c:pt>
                <c:pt idx="637">
                  <c:v>3.5844681956566089</c:v>
                </c:pt>
                <c:pt idx="638">
                  <c:v>3.5869594978510375</c:v>
                </c:pt>
                <c:pt idx="639">
                  <c:v>3.5894508000454661</c:v>
                </c:pt>
                <c:pt idx="640">
                  <c:v>3.5919421022398947</c:v>
                </c:pt>
                <c:pt idx="641">
                  <c:v>3.5944334044343234</c:v>
                </c:pt>
                <c:pt idx="642">
                  <c:v>3.596924706628752</c:v>
                </c:pt>
                <c:pt idx="643">
                  <c:v>3.5994160088231806</c:v>
                </c:pt>
                <c:pt idx="644">
                  <c:v>3.6019073110176092</c:v>
                </c:pt>
                <c:pt idx="645">
                  <c:v>3.6043986132120378</c:v>
                </c:pt>
                <c:pt idx="646">
                  <c:v>3.6068899154064664</c:v>
                </c:pt>
                <c:pt idx="647">
                  <c:v>3.609381217600895</c:v>
                </c:pt>
                <c:pt idx="648">
                  <c:v>3.6118725197953236</c:v>
                </c:pt>
                <c:pt idx="649">
                  <c:v>3.6143638219897523</c:v>
                </c:pt>
                <c:pt idx="650">
                  <c:v>3.6168551241841809</c:v>
                </c:pt>
                <c:pt idx="651">
                  <c:v>3.6193464263786095</c:v>
                </c:pt>
                <c:pt idx="652">
                  <c:v>3.6218377285730381</c:v>
                </c:pt>
                <c:pt idx="653">
                  <c:v>3.6243290307674667</c:v>
                </c:pt>
                <c:pt idx="654">
                  <c:v>3.6268203329618953</c:v>
                </c:pt>
                <c:pt idx="655">
                  <c:v>3.6293116351563239</c:v>
                </c:pt>
                <c:pt idx="656">
                  <c:v>3.6318029373507525</c:v>
                </c:pt>
                <c:pt idx="657">
                  <c:v>3.6342942395451812</c:v>
                </c:pt>
                <c:pt idx="658">
                  <c:v>3.6367855417396098</c:v>
                </c:pt>
                <c:pt idx="659">
                  <c:v>3.6392768439340384</c:v>
                </c:pt>
                <c:pt idx="660">
                  <c:v>3.641768146128467</c:v>
                </c:pt>
                <c:pt idx="661">
                  <c:v>3.6442594483228956</c:v>
                </c:pt>
                <c:pt idx="662">
                  <c:v>3.6467507505173242</c:v>
                </c:pt>
                <c:pt idx="663">
                  <c:v>3.6492420527117528</c:v>
                </c:pt>
                <c:pt idx="664">
                  <c:v>3.6517333549061815</c:v>
                </c:pt>
                <c:pt idx="665">
                  <c:v>3.6542246571006101</c:v>
                </c:pt>
                <c:pt idx="666">
                  <c:v>3.6567159592950387</c:v>
                </c:pt>
                <c:pt idx="667">
                  <c:v>3.6592072614894673</c:v>
                </c:pt>
                <c:pt idx="668">
                  <c:v>3.6616985636838959</c:v>
                </c:pt>
                <c:pt idx="669">
                  <c:v>3.6641898658783245</c:v>
                </c:pt>
                <c:pt idx="670">
                  <c:v>3.6666811680727531</c:v>
                </c:pt>
                <c:pt idx="671">
                  <c:v>3.6691724702671817</c:v>
                </c:pt>
                <c:pt idx="672">
                  <c:v>3.6716637724616104</c:v>
                </c:pt>
                <c:pt idx="673">
                  <c:v>3.674155074656039</c:v>
                </c:pt>
                <c:pt idx="674">
                  <c:v>3.6766463768504676</c:v>
                </c:pt>
                <c:pt idx="675">
                  <c:v>3.6791376790448962</c:v>
                </c:pt>
                <c:pt idx="676">
                  <c:v>3.6816289812393248</c:v>
                </c:pt>
                <c:pt idx="677">
                  <c:v>3.6841202834337534</c:v>
                </c:pt>
                <c:pt idx="678">
                  <c:v>3.686611585628182</c:v>
                </c:pt>
                <c:pt idx="679">
                  <c:v>3.6891028878226106</c:v>
                </c:pt>
                <c:pt idx="680">
                  <c:v>3.6915941900170393</c:v>
                </c:pt>
                <c:pt idx="681">
                  <c:v>3.6940854922114679</c:v>
                </c:pt>
                <c:pt idx="682">
                  <c:v>3.6965767944058965</c:v>
                </c:pt>
                <c:pt idx="683">
                  <c:v>3.6990680966003251</c:v>
                </c:pt>
                <c:pt idx="684">
                  <c:v>3.7015593987947537</c:v>
                </c:pt>
                <c:pt idx="685">
                  <c:v>3.7040507009891823</c:v>
                </c:pt>
                <c:pt idx="686">
                  <c:v>3.7065420031836109</c:v>
                </c:pt>
                <c:pt idx="687">
                  <c:v>3.7090333053780395</c:v>
                </c:pt>
                <c:pt idx="688">
                  <c:v>3.7115246075724682</c:v>
                </c:pt>
                <c:pt idx="689">
                  <c:v>3.7140159097668968</c:v>
                </c:pt>
                <c:pt idx="690">
                  <c:v>3.7165072119613254</c:v>
                </c:pt>
                <c:pt idx="691">
                  <c:v>3.718998514155754</c:v>
                </c:pt>
                <c:pt idx="692">
                  <c:v>3.7214898163501826</c:v>
                </c:pt>
                <c:pt idx="693">
                  <c:v>3.7239811185446112</c:v>
                </c:pt>
                <c:pt idx="694">
                  <c:v>3.7264724207390398</c:v>
                </c:pt>
                <c:pt idx="695">
                  <c:v>3.7289637229334684</c:v>
                </c:pt>
                <c:pt idx="696">
                  <c:v>3.7314550251278971</c:v>
                </c:pt>
                <c:pt idx="697">
                  <c:v>3.7339463273223257</c:v>
                </c:pt>
                <c:pt idx="698">
                  <c:v>3.7364376295167543</c:v>
                </c:pt>
                <c:pt idx="699">
                  <c:v>3.7389289317111829</c:v>
                </c:pt>
                <c:pt idx="700">
                  <c:v>3.7414202339056115</c:v>
                </c:pt>
                <c:pt idx="701">
                  <c:v>3.7439115361000401</c:v>
                </c:pt>
                <c:pt idx="702">
                  <c:v>3.7464028382944687</c:v>
                </c:pt>
                <c:pt idx="703">
                  <c:v>3.7488941404888974</c:v>
                </c:pt>
                <c:pt idx="704">
                  <c:v>3.751385442683326</c:v>
                </c:pt>
                <c:pt idx="705">
                  <c:v>3.7538767448777546</c:v>
                </c:pt>
                <c:pt idx="706">
                  <c:v>3.7563680470721832</c:v>
                </c:pt>
                <c:pt idx="707">
                  <c:v>3.7588593492666118</c:v>
                </c:pt>
                <c:pt idx="708">
                  <c:v>3.7613506514610404</c:v>
                </c:pt>
                <c:pt idx="709">
                  <c:v>3.763841953655469</c:v>
                </c:pt>
                <c:pt idx="710">
                  <c:v>3.7663332558498976</c:v>
                </c:pt>
                <c:pt idx="711">
                  <c:v>3.7688245580443263</c:v>
                </c:pt>
                <c:pt idx="712">
                  <c:v>3.7713158602387549</c:v>
                </c:pt>
                <c:pt idx="713">
                  <c:v>3.7738071624331835</c:v>
                </c:pt>
                <c:pt idx="714">
                  <c:v>3.7762984646276121</c:v>
                </c:pt>
                <c:pt idx="715">
                  <c:v>3.7787897668220407</c:v>
                </c:pt>
                <c:pt idx="716">
                  <c:v>3.7812810690164693</c:v>
                </c:pt>
                <c:pt idx="717">
                  <c:v>3.7837723712108979</c:v>
                </c:pt>
                <c:pt idx="718">
                  <c:v>3.7862636734053265</c:v>
                </c:pt>
                <c:pt idx="719">
                  <c:v>3.7887549755997552</c:v>
                </c:pt>
                <c:pt idx="720">
                  <c:v>3.7912462777941838</c:v>
                </c:pt>
                <c:pt idx="721">
                  <c:v>3.7937375799886124</c:v>
                </c:pt>
                <c:pt idx="722">
                  <c:v>3.796228882183041</c:v>
                </c:pt>
                <c:pt idx="723">
                  <c:v>3.7987201843774696</c:v>
                </c:pt>
                <c:pt idx="724">
                  <c:v>3.8012114865718982</c:v>
                </c:pt>
                <c:pt idx="725">
                  <c:v>3.8037027887663268</c:v>
                </c:pt>
                <c:pt idx="726">
                  <c:v>3.8061940909607554</c:v>
                </c:pt>
                <c:pt idx="727">
                  <c:v>3.8086853931551841</c:v>
                </c:pt>
                <c:pt idx="728">
                  <c:v>3.8111766953496127</c:v>
                </c:pt>
                <c:pt idx="729">
                  <c:v>3.8136679975440413</c:v>
                </c:pt>
                <c:pt idx="730">
                  <c:v>3.8161592997384699</c:v>
                </c:pt>
                <c:pt idx="731">
                  <c:v>3.8186506019328985</c:v>
                </c:pt>
                <c:pt idx="732">
                  <c:v>3.8211419041273271</c:v>
                </c:pt>
                <c:pt idx="733">
                  <c:v>3.8236332063217557</c:v>
                </c:pt>
                <c:pt idx="734">
                  <c:v>3.8261245085161844</c:v>
                </c:pt>
                <c:pt idx="735">
                  <c:v>3.828615810710613</c:v>
                </c:pt>
                <c:pt idx="736">
                  <c:v>3.8311071129050416</c:v>
                </c:pt>
                <c:pt idx="737">
                  <c:v>3.8335984150994702</c:v>
                </c:pt>
                <c:pt idx="738">
                  <c:v>3.8360897172938988</c:v>
                </c:pt>
                <c:pt idx="739">
                  <c:v>3.8385810194883274</c:v>
                </c:pt>
                <c:pt idx="740">
                  <c:v>3.841072321682756</c:v>
                </c:pt>
                <c:pt idx="741">
                  <c:v>3.8435636238771846</c:v>
                </c:pt>
                <c:pt idx="742">
                  <c:v>3.8460549260716133</c:v>
                </c:pt>
                <c:pt idx="743">
                  <c:v>3.8485462282660419</c:v>
                </c:pt>
                <c:pt idx="744">
                  <c:v>3.8510375304604705</c:v>
                </c:pt>
                <c:pt idx="745">
                  <c:v>3.8535288326548991</c:v>
                </c:pt>
                <c:pt idx="746">
                  <c:v>3.8560201348493277</c:v>
                </c:pt>
                <c:pt idx="747">
                  <c:v>3.8585114370437563</c:v>
                </c:pt>
                <c:pt idx="748">
                  <c:v>3.8610027392381849</c:v>
                </c:pt>
                <c:pt idx="749">
                  <c:v>3.8634940414326135</c:v>
                </c:pt>
                <c:pt idx="750">
                  <c:v>3.8659853436270422</c:v>
                </c:pt>
                <c:pt idx="751">
                  <c:v>3.8684766458214708</c:v>
                </c:pt>
                <c:pt idx="752">
                  <c:v>3.8709679480158994</c:v>
                </c:pt>
                <c:pt idx="753">
                  <c:v>3.873459250210328</c:v>
                </c:pt>
                <c:pt idx="754">
                  <c:v>3.8759505524047566</c:v>
                </c:pt>
                <c:pt idx="755">
                  <c:v>3.8784418545991852</c:v>
                </c:pt>
                <c:pt idx="756">
                  <c:v>3.8809331567936138</c:v>
                </c:pt>
                <c:pt idx="757">
                  <c:v>3.8834244589880424</c:v>
                </c:pt>
                <c:pt idx="758">
                  <c:v>3.8859157611824711</c:v>
                </c:pt>
                <c:pt idx="759">
                  <c:v>3.8884070633768997</c:v>
                </c:pt>
                <c:pt idx="760">
                  <c:v>3.8908983655713283</c:v>
                </c:pt>
                <c:pt idx="761">
                  <c:v>3.8933896677657569</c:v>
                </c:pt>
                <c:pt idx="762">
                  <c:v>3.8958809699601855</c:v>
                </c:pt>
                <c:pt idx="763">
                  <c:v>3.8983722721546141</c:v>
                </c:pt>
                <c:pt idx="764">
                  <c:v>3.9008635743490427</c:v>
                </c:pt>
                <c:pt idx="765">
                  <c:v>3.9033548765434714</c:v>
                </c:pt>
                <c:pt idx="766">
                  <c:v>3.9058461787379</c:v>
                </c:pt>
                <c:pt idx="767">
                  <c:v>3.9083374809323286</c:v>
                </c:pt>
                <c:pt idx="768">
                  <c:v>3.9108287831267572</c:v>
                </c:pt>
                <c:pt idx="769">
                  <c:v>3.9133200853211858</c:v>
                </c:pt>
                <c:pt idx="770">
                  <c:v>3.9158113875156144</c:v>
                </c:pt>
                <c:pt idx="771">
                  <c:v>3.918302689710043</c:v>
                </c:pt>
                <c:pt idx="772">
                  <c:v>3.9207939919044716</c:v>
                </c:pt>
                <c:pt idx="773">
                  <c:v>3.9232852940989003</c:v>
                </c:pt>
                <c:pt idx="774">
                  <c:v>3.9257765962933289</c:v>
                </c:pt>
                <c:pt idx="775">
                  <c:v>3.9282678984877575</c:v>
                </c:pt>
                <c:pt idx="776">
                  <c:v>3.9307592006821861</c:v>
                </c:pt>
                <c:pt idx="777">
                  <c:v>3.9332505028766147</c:v>
                </c:pt>
                <c:pt idx="778">
                  <c:v>3.9357418050710433</c:v>
                </c:pt>
                <c:pt idx="779">
                  <c:v>3.9382331072654719</c:v>
                </c:pt>
                <c:pt idx="780">
                  <c:v>3.9407244094599005</c:v>
                </c:pt>
                <c:pt idx="781">
                  <c:v>3.9432157116543292</c:v>
                </c:pt>
                <c:pt idx="782">
                  <c:v>3.9457070138487578</c:v>
                </c:pt>
                <c:pt idx="783">
                  <c:v>3.9481983160431864</c:v>
                </c:pt>
                <c:pt idx="784">
                  <c:v>3.950689618237615</c:v>
                </c:pt>
                <c:pt idx="785">
                  <c:v>3.9531809204320436</c:v>
                </c:pt>
                <c:pt idx="786">
                  <c:v>3.9556722226264722</c:v>
                </c:pt>
                <c:pt idx="787">
                  <c:v>3.9581635248209008</c:v>
                </c:pt>
                <c:pt idx="788">
                  <c:v>3.9606548270153294</c:v>
                </c:pt>
                <c:pt idx="789">
                  <c:v>3.9631461292097581</c:v>
                </c:pt>
                <c:pt idx="790">
                  <c:v>3.9656374314041867</c:v>
                </c:pt>
                <c:pt idx="791">
                  <c:v>3.9681287335986153</c:v>
                </c:pt>
                <c:pt idx="792">
                  <c:v>3.9706200357930439</c:v>
                </c:pt>
                <c:pt idx="793">
                  <c:v>3.9731113379874725</c:v>
                </c:pt>
                <c:pt idx="794">
                  <c:v>3.9756026401819011</c:v>
                </c:pt>
                <c:pt idx="795">
                  <c:v>3.9780939423763297</c:v>
                </c:pt>
                <c:pt idx="796">
                  <c:v>3.9805852445707584</c:v>
                </c:pt>
                <c:pt idx="797">
                  <c:v>3.983076546765187</c:v>
                </c:pt>
                <c:pt idx="798">
                  <c:v>3.9855678489596156</c:v>
                </c:pt>
                <c:pt idx="799">
                  <c:v>3.9880591511540442</c:v>
                </c:pt>
                <c:pt idx="800">
                  <c:v>3.9905504533484728</c:v>
                </c:pt>
                <c:pt idx="801">
                  <c:v>3.9930417555429014</c:v>
                </c:pt>
                <c:pt idx="802">
                  <c:v>3.99553305773733</c:v>
                </c:pt>
                <c:pt idx="803">
                  <c:v>3.9980243599317586</c:v>
                </c:pt>
                <c:pt idx="804">
                  <c:v>4.0005156621261868</c:v>
                </c:pt>
                <c:pt idx="805">
                  <c:v>4.0030069643206154</c:v>
                </c:pt>
                <c:pt idx="806">
                  <c:v>4.005498266515044</c:v>
                </c:pt>
                <c:pt idx="807">
                  <c:v>4.0079895687094726</c:v>
                </c:pt>
                <c:pt idx="808">
                  <c:v>4.0104808709039013</c:v>
                </c:pt>
                <c:pt idx="809">
                  <c:v>4.0129721730983299</c:v>
                </c:pt>
                <c:pt idx="810">
                  <c:v>4.0154634752927585</c:v>
                </c:pt>
                <c:pt idx="811">
                  <c:v>4.0179547774871871</c:v>
                </c:pt>
                <c:pt idx="812">
                  <c:v>4.0204460796816157</c:v>
                </c:pt>
                <c:pt idx="813">
                  <c:v>4.0229373818760443</c:v>
                </c:pt>
                <c:pt idx="814">
                  <c:v>4.0254286840704729</c:v>
                </c:pt>
                <c:pt idx="815">
                  <c:v>4.0279199862649016</c:v>
                </c:pt>
                <c:pt idx="816">
                  <c:v>4.0304112884593302</c:v>
                </c:pt>
                <c:pt idx="817">
                  <c:v>4.0329025906537588</c:v>
                </c:pt>
                <c:pt idx="818">
                  <c:v>4.0353938928481874</c:v>
                </c:pt>
                <c:pt idx="819">
                  <c:v>4.037885195042616</c:v>
                </c:pt>
                <c:pt idx="820">
                  <c:v>4.0403764972370446</c:v>
                </c:pt>
                <c:pt idx="821">
                  <c:v>4.0428677994314732</c:v>
                </c:pt>
                <c:pt idx="822">
                  <c:v>4.0453591016259018</c:v>
                </c:pt>
                <c:pt idx="823">
                  <c:v>4.0478504038203305</c:v>
                </c:pt>
                <c:pt idx="824">
                  <c:v>4.0503417060147591</c:v>
                </c:pt>
                <c:pt idx="825">
                  <c:v>4.0528330082091877</c:v>
                </c:pt>
                <c:pt idx="826">
                  <c:v>4.0553243104036163</c:v>
                </c:pt>
                <c:pt idx="827">
                  <c:v>4.0578156125980449</c:v>
                </c:pt>
                <c:pt idx="828">
                  <c:v>4.0603069147924735</c:v>
                </c:pt>
                <c:pt idx="829">
                  <c:v>4.0627982169869021</c:v>
                </c:pt>
                <c:pt idx="830">
                  <c:v>4.0652895191813307</c:v>
                </c:pt>
                <c:pt idx="831">
                  <c:v>4.0677808213757594</c:v>
                </c:pt>
                <c:pt idx="832">
                  <c:v>4.070272123570188</c:v>
                </c:pt>
                <c:pt idx="833">
                  <c:v>4.0727634257646166</c:v>
                </c:pt>
                <c:pt idx="834">
                  <c:v>4.0752547279590452</c:v>
                </c:pt>
                <c:pt idx="835">
                  <c:v>4.0777460301534738</c:v>
                </c:pt>
                <c:pt idx="836">
                  <c:v>4.0802373323479024</c:v>
                </c:pt>
                <c:pt idx="837">
                  <c:v>4.082728634542331</c:v>
                </c:pt>
                <c:pt idx="838">
                  <c:v>4.0852199367367596</c:v>
                </c:pt>
                <c:pt idx="839">
                  <c:v>4.0877112389311883</c:v>
                </c:pt>
                <c:pt idx="840">
                  <c:v>4.0902025411256169</c:v>
                </c:pt>
                <c:pt idx="841">
                  <c:v>4.0926938433200455</c:v>
                </c:pt>
                <c:pt idx="842">
                  <c:v>4.0951851455144741</c:v>
                </c:pt>
                <c:pt idx="843">
                  <c:v>4.0976764477089027</c:v>
                </c:pt>
                <c:pt idx="844">
                  <c:v>4.1001677499033313</c:v>
                </c:pt>
                <c:pt idx="845">
                  <c:v>4.1026590520977599</c:v>
                </c:pt>
                <c:pt idx="846">
                  <c:v>4.1051503542921886</c:v>
                </c:pt>
                <c:pt idx="847">
                  <c:v>4.1076416564866172</c:v>
                </c:pt>
                <c:pt idx="848">
                  <c:v>4.1101329586810458</c:v>
                </c:pt>
                <c:pt idx="849">
                  <c:v>4.1126242608754744</c:v>
                </c:pt>
                <c:pt idx="850">
                  <c:v>4.115115563069903</c:v>
                </c:pt>
                <c:pt idx="851">
                  <c:v>4.1176068652643316</c:v>
                </c:pt>
                <c:pt idx="852">
                  <c:v>4.1200981674587602</c:v>
                </c:pt>
                <c:pt idx="853">
                  <c:v>4.1225894696531888</c:v>
                </c:pt>
                <c:pt idx="854">
                  <c:v>4.1250807718476175</c:v>
                </c:pt>
                <c:pt idx="855">
                  <c:v>4.1275720740420461</c:v>
                </c:pt>
                <c:pt idx="856">
                  <c:v>4.1300633762364747</c:v>
                </c:pt>
                <c:pt idx="857">
                  <c:v>4.1325546784309033</c:v>
                </c:pt>
                <c:pt idx="858">
                  <c:v>4.1350459806253319</c:v>
                </c:pt>
                <c:pt idx="859">
                  <c:v>4.1375372828197605</c:v>
                </c:pt>
                <c:pt idx="860">
                  <c:v>4.1400285850141891</c:v>
                </c:pt>
                <c:pt idx="861">
                  <c:v>4.1425198872086177</c:v>
                </c:pt>
                <c:pt idx="862">
                  <c:v>4.1450111894030464</c:v>
                </c:pt>
                <c:pt idx="863">
                  <c:v>4.147502491597475</c:v>
                </c:pt>
                <c:pt idx="864">
                  <c:v>4.1499937937919036</c:v>
                </c:pt>
                <c:pt idx="865">
                  <c:v>4.1524850959863322</c:v>
                </c:pt>
                <c:pt idx="866">
                  <c:v>4.1549763981807608</c:v>
                </c:pt>
                <c:pt idx="867">
                  <c:v>4.1574677003751894</c:v>
                </c:pt>
                <c:pt idx="868">
                  <c:v>4.159959002569618</c:v>
                </c:pt>
                <c:pt idx="869">
                  <c:v>4.1624503047640466</c:v>
                </c:pt>
                <c:pt idx="870">
                  <c:v>4.1649416069584753</c:v>
                </c:pt>
                <c:pt idx="871">
                  <c:v>4.1674329091529039</c:v>
                </c:pt>
                <c:pt idx="872">
                  <c:v>4.1699242113473325</c:v>
                </c:pt>
                <c:pt idx="873">
                  <c:v>4.1724155135417611</c:v>
                </c:pt>
                <c:pt idx="874">
                  <c:v>4.1749068157361897</c:v>
                </c:pt>
                <c:pt idx="875">
                  <c:v>4.1773981179306183</c:v>
                </c:pt>
                <c:pt idx="876">
                  <c:v>4.1798894201250469</c:v>
                </c:pt>
                <c:pt idx="877">
                  <c:v>4.1823807223194756</c:v>
                </c:pt>
                <c:pt idx="878">
                  <c:v>4.1848720245139042</c:v>
                </c:pt>
                <c:pt idx="879">
                  <c:v>4.1873633267083328</c:v>
                </c:pt>
                <c:pt idx="880">
                  <c:v>4.1898546289027614</c:v>
                </c:pt>
                <c:pt idx="881">
                  <c:v>4.19234593109719</c:v>
                </c:pt>
                <c:pt idx="882">
                  <c:v>4.1948372332916186</c:v>
                </c:pt>
                <c:pt idx="883">
                  <c:v>4.1973285354860472</c:v>
                </c:pt>
                <c:pt idx="884">
                  <c:v>4.1998198376804758</c:v>
                </c:pt>
                <c:pt idx="885">
                  <c:v>4.2023111398749045</c:v>
                </c:pt>
                <c:pt idx="886">
                  <c:v>4.2048024420693331</c:v>
                </c:pt>
                <c:pt idx="887">
                  <c:v>4.2072937442637617</c:v>
                </c:pt>
                <c:pt idx="888">
                  <c:v>4.2097850464581903</c:v>
                </c:pt>
                <c:pt idx="889">
                  <c:v>4.2122763486526189</c:v>
                </c:pt>
                <c:pt idx="890">
                  <c:v>4.2147676508470475</c:v>
                </c:pt>
                <c:pt idx="891">
                  <c:v>4.2172589530414761</c:v>
                </c:pt>
                <c:pt idx="892">
                  <c:v>4.2197502552359047</c:v>
                </c:pt>
                <c:pt idx="893">
                  <c:v>4.2222415574303334</c:v>
                </c:pt>
                <c:pt idx="894">
                  <c:v>4.224732859624762</c:v>
                </c:pt>
                <c:pt idx="895">
                  <c:v>4.2272241618191906</c:v>
                </c:pt>
                <c:pt idx="896">
                  <c:v>4.2297154640136192</c:v>
                </c:pt>
                <c:pt idx="897">
                  <c:v>4.2322067662080478</c:v>
                </c:pt>
                <c:pt idx="898">
                  <c:v>4.2346980684024764</c:v>
                </c:pt>
                <c:pt idx="899">
                  <c:v>4.237189370596905</c:v>
                </c:pt>
                <c:pt idx="900">
                  <c:v>4.2396806727913336</c:v>
                </c:pt>
                <c:pt idx="901">
                  <c:v>4.2421719749857623</c:v>
                </c:pt>
                <c:pt idx="902">
                  <c:v>4.2446632771801909</c:v>
                </c:pt>
                <c:pt idx="903">
                  <c:v>4.2471545793746195</c:v>
                </c:pt>
                <c:pt idx="904">
                  <c:v>4.2496458815690481</c:v>
                </c:pt>
                <c:pt idx="905">
                  <c:v>4.2521371837634767</c:v>
                </c:pt>
                <c:pt idx="906">
                  <c:v>4.2546284859579053</c:v>
                </c:pt>
                <c:pt idx="907">
                  <c:v>4.2571197881523339</c:v>
                </c:pt>
                <c:pt idx="908">
                  <c:v>4.2596110903467626</c:v>
                </c:pt>
                <c:pt idx="909">
                  <c:v>4.2621023925411912</c:v>
                </c:pt>
                <c:pt idx="910">
                  <c:v>4.2645936947356198</c:v>
                </c:pt>
                <c:pt idx="911">
                  <c:v>4.2670849969300484</c:v>
                </c:pt>
                <c:pt idx="912">
                  <c:v>4.269576299124477</c:v>
                </c:pt>
                <c:pt idx="913">
                  <c:v>4.2720676013189056</c:v>
                </c:pt>
                <c:pt idx="914">
                  <c:v>4.2745589035133342</c:v>
                </c:pt>
                <c:pt idx="915">
                  <c:v>4.2770502057077628</c:v>
                </c:pt>
                <c:pt idx="916">
                  <c:v>4.2795415079021915</c:v>
                </c:pt>
                <c:pt idx="917">
                  <c:v>4.2820328100966201</c:v>
                </c:pt>
                <c:pt idx="918">
                  <c:v>4.2845241122910487</c:v>
                </c:pt>
                <c:pt idx="919">
                  <c:v>4.2870154144854773</c:v>
                </c:pt>
                <c:pt idx="920">
                  <c:v>4.2895067166799059</c:v>
                </c:pt>
                <c:pt idx="921">
                  <c:v>4.2919980188743345</c:v>
                </c:pt>
                <c:pt idx="922">
                  <c:v>4.2944893210687631</c:v>
                </c:pt>
                <c:pt idx="923">
                  <c:v>4.2969806232631917</c:v>
                </c:pt>
                <c:pt idx="924">
                  <c:v>4.2994719254576204</c:v>
                </c:pt>
                <c:pt idx="925">
                  <c:v>4.301963227652049</c:v>
                </c:pt>
                <c:pt idx="926">
                  <c:v>4.3044545298464776</c:v>
                </c:pt>
                <c:pt idx="927">
                  <c:v>4.3069458320409062</c:v>
                </c:pt>
                <c:pt idx="928">
                  <c:v>4.3094371342353348</c:v>
                </c:pt>
                <c:pt idx="929">
                  <c:v>4.3119284364297634</c:v>
                </c:pt>
                <c:pt idx="930">
                  <c:v>4.314419738624192</c:v>
                </c:pt>
                <c:pt idx="931">
                  <c:v>4.3169110408186206</c:v>
                </c:pt>
                <c:pt idx="932">
                  <c:v>4.3194023430130493</c:v>
                </c:pt>
                <c:pt idx="933">
                  <c:v>4.3218936452074779</c:v>
                </c:pt>
                <c:pt idx="934">
                  <c:v>4.3243849474019065</c:v>
                </c:pt>
                <c:pt idx="935">
                  <c:v>4.3268762495963351</c:v>
                </c:pt>
                <c:pt idx="936">
                  <c:v>4.3293675517907637</c:v>
                </c:pt>
                <c:pt idx="937">
                  <c:v>4.3318588539851923</c:v>
                </c:pt>
                <c:pt idx="938">
                  <c:v>4.3343501561796209</c:v>
                </c:pt>
                <c:pt idx="939">
                  <c:v>4.3368414583740496</c:v>
                </c:pt>
                <c:pt idx="940">
                  <c:v>4.3393327605684782</c:v>
                </c:pt>
                <c:pt idx="941">
                  <c:v>4.3418240627629068</c:v>
                </c:pt>
                <c:pt idx="942">
                  <c:v>4.3443153649573354</c:v>
                </c:pt>
                <c:pt idx="943">
                  <c:v>4.346806667151764</c:v>
                </c:pt>
                <c:pt idx="944">
                  <c:v>4.3492979693461926</c:v>
                </c:pt>
                <c:pt idx="945">
                  <c:v>4.3517892715406212</c:v>
                </c:pt>
                <c:pt idx="946">
                  <c:v>4.3542805737350498</c:v>
                </c:pt>
                <c:pt idx="947">
                  <c:v>4.3567718759294785</c:v>
                </c:pt>
                <c:pt idx="948">
                  <c:v>4.3592631781239071</c:v>
                </c:pt>
                <c:pt idx="949">
                  <c:v>4.3617544803183357</c:v>
                </c:pt>
                <c:pt idx="950">
                  <c:v>4.3642457825127643</c:v>
                </c:pt>
                <c:pt idx="951">
                  <c:v>4.3667370847071929</c:v>
                </c:pt>
                <c:pt idx="952">
                  <c:v>4.3692283869016215</c:v>
                </c:pt>
                <c:pt idx="953">
                  <c:v>4.3717196890960501</c:v>
                </c:pt>
                <c:pt idx="954">
                  <c:v>4.3742109912904787</c:v>
                </c:pt>
                <c:pt idx="955">
                  <c:v>4.3767022934849074</c:v>
                </c:pt>
                <c:pt idx="956">
                  <c:v>4.379193595679336</c:v>
                </c:pt>
                <c:pt idx="957">
                  <c:v>4.3816848978737646</c:v>
                </c:pt>
                <c:pt idx="958">
                  <c:v>4.3841762000681932</c:v>
                </c:pt>
                <c:pt idx="959">
                  <c:v>4.3866675022626218</c:v>
                </c:pt>
                <c:pt idx="960">
                  <c:v>4.3891588044570504</c:v>
                </c:pt>
                <c:pt idx="961">
                  <c:v>4.391650106651479</c:v>
                </c:pt>
                <c:pt idx="962">
                  <c:v>4.3941414088459076</c:v>
                </c:pt>
                <c:pt idx="963">
                  <c:v>4.3966327110403363</c:v>
                </c:pt>
                <c:pt idx="964">
                  <c:v>4.3991240132347649</c:v>
                </c:pt>
                <c:pt idx="965">
                  <c:v>4.4016153154291935</c:v>
                </c:pt>
                <c:pt idx="966">
                  <c:v>4.4041066176236221</c:v>
                </c:pt>
                <c:pt idx="967">
                  <c:v>4.4065979198180507</c:v>
                </c:pt>
                <c:pt idx="968">
                  <c:v>4.4090892220124793</c:v>
                </c:pt>
                <c:pt idx="969">
                  <c:v>4.4115805242069079</c:v>
                </c:pt>
                <c:pt idx="970">
                  <c:v>4.4140718264013366</c:v>
                </c:pt>
                <c:pt idx="971">
                  <c:v>4.4165631285957652</c:v>
                </c:pt>
                <c:pt idx="972">
                  <c:v>4.4190544307901938</c:v>
                </c:pt>
                <c:pt idx="973">
                  <c:v>4.4215457329846224</c:v>
                </c:pt>
                <c:pt idx="974">
                  <c:v>4.424037035179051</c:v>
                </c:pt>
                <c:pt idx="975">
                  <c:v>4.4265283373734796</c:v>
                </c:pt>
                <c:pt idx="976">
                  <c:v>4.4290196395679082</c:v>
                </c:pt>
                <c:pt idx="977">
                  <c:v>4.4315109417623368</c:v>
                </c:pt>
                <c:pt idx="978">
                  <c:v>4.4340022439567655</c:v>
                </c:pt>
                <c:pt idx="979">
                  <c:v>4.4364935461511941</c:v>
                </c:pt>
                <c:pt idx="980">
                  <c:v>4.4389848483456227</c:v>
                </c:pt>
                <c:pt idx="981">
                  <c:v>4.4414761505400513</c:v>
                </c:pt>
                <c:pt idx="982">
                  <c:v>4.4439674527344799</c:v>
                </c:pt>
                <c:pt idx="983">
                  <c:v>4.4464587549289085</c:v>
                </c:pt>
                <c:pt idx="984">
                  <c:v>4.4489500571233371</c:v>
                </c:pt>
                <c:pt idx="985">
                  <c:v>4.4514413593177657</c:v>
                </c:pt>
                <c:pt idx="986">
                  <c:v>4.4539326615121944</c:v>
                </c:pt>
                <c:pt idx="987">
                  <c:v>4.456423963706623</c:v>
                </c:pt>
                <c:pt idx="988">
                  <c:v>4.4589152659010516</c:v>
                </c:pt>
                <c:pt idx="989">
                  <c:v>4.4614065680954802</c:v>
                </c:pt>
                <c:pt idx="990">
                  <c:v>4.4638978702899088</c:v>
                </c:pt>
                <c:pt idx="991">
                  <c:v>4.4663891724843374</c:v>
                </c:pt>
                <c:pt idx="992">
                  <c:v>4.468880474678766</c:v>
                </c:pt>
                <c:pt idx="993">
                  <c:v>4.4713717768731946</c:v>
                </c:pt>
                <c:pt idx="994">
                  <c:v>4.4738630790676233</c:v>
                </c:pt>
                <c:pt idx="995">
                  <c:v>4.4763543812620519</c:v>
                </c:pt>
                <c:pt idx="996">
                  <c:v>4.4788456834564805</c:v>
                </c:pt>
                <c:pt idx="997">
                  <c:v>4.4813369856509091</c:v>
                </c:pt>
                <c:pt idx="998">
                  <c:v>4.4838282878453377</c:v>
                </c:pt>
                <c:pt idx="999">
                  <c:v>4.4863195900397663</c:v>
                </c:pt>
                <c:pt idx="1000">
                  <c:v>4.4888108922341949</c:v>
                </c:pt>
                <c:pt idx="1001">
                  <c:v>4.4913021944286236</c:v>
                </c:pt>
                <c:pt idx="1002">
                  <c:v>4.4937934966230522</c:v>
                </c:pt>
                <c:pt idx="1003">
                  <c:v>4.4962847988174808</c:v>
                </c:pt>
                <c:pt idx="1004">
                  <c:v>4.4987761010119094</c:v>
                </c:pt>
                <c:pt idx="1005">
                  <c:v>4.501267403206338</c:v>
                </c:pt>
                <c:pt idx="1006">
                  <c:v>4.5037587054007666</c:v>
                </c:pt>
                <c:pt idx="1007">
                  <c:v>4.5062500075951952</c:v>
                </c:pt>
                <c:pt idx="1008">
                  <c:v>4.5087413097896238</c:v>
                </c:pt>
                <c:pt idx="1009">
                  <c:v>4.5112326119840525</c:v>
                </c:pt>
                <c:pt idx="1010">
                  <c:v>4.5137239141784811</c:v>
                </c:pt>
                <c:pt idx="1011">
                  <c:v>4.5162152163729097</c:v>
                </c:pt>
                <c:pt idx="1012">
                  <c:v>4.5187065185673383</c:v>
                </c:pt>
                <c:pt idx="1013">
                  <c:v>4.5211978207617669</c:v>
                </c:pt>
                <c:pt idx="1014">
                  <c:v>4.5236891229561955</c:v>
                </c:pt>
                <c:pt idx="1015">
                  <c:v>4.5261804251506241</c:v>
                </c:pt>
                <c:pt idx="1016">
                  <c:v>4.5286717273450527</c:v>
                </c:pt>
                <c:pt idx="1017">
                  <c:v>4.5311630295394814</c:v>
                </c:pt>
                <c:pt idx="1018">
                  <c:v>4.53365433173391</c:v>
                </c:pt>
                <c:pt idx="1019">
                  <c:v>4.5361456339283386</c:v>
                </c:pt>
                <c:pt idx="1020">
                  <c:v>4.5386369361227672</c:v>
                </c:pt>
                <c:pt idx="1021">
                  <c:v>4.5411282383171958</c:v>
                </c:pt>
                <c:pt idx="1022">
                  <c:v>4.5436195405116244</c:v>
                </c:pt>
                <c:pt idx="1023">
                  <c:v>4.546110842706053</c:v>
                </c:pt>
                <c:pt idx="1024">
                  <c:v>4.5486021449004816</c:v>
                </c:pt>
                <c:pt idx="1025">
                  <c:v>4.5510934470949103</c:v>
                </c:pt>
                <c:pt idx="1026">
                  <c:v>4.5535847492893389</c:v>
                </c:pt>
                <c:pt idx="1027">
                  <c:v>4.5560760514837675</c:v>
                </c:pt>
                <c:pt idx="1028">
                  <c:v>4.5585673536781961</c:v>
                </c:pt>
                <c:pt idx="1029">
                  <c:v>4.5610586558726247</c:v>
                </c:pt>
                <c:pt idx="1030">
                  <c:v>4.5635499580670533</c:v>
                </c:pt>
                <c:pt idx="1031">
                  <c:v>4.5660412602614819</c:v>
                </c:pt>
                <c:pt idx="1032">
                  <c:v>4.5685325624559106</c:v>
                </c:pt>
                <c:pt idx="1033">
                  <c:v>4.5710238646503392</c:v>
                </c:pt>
                <c:pt idx="1034">
                  <c:v>4.5735151668447678</c:v>
                </c:pt>
                <c:pt idx="1035">
                  <c:v>4.5760064690391964</c:v>
                </c:pt>
                <c:pt idx="1036">
                  <c:v>4.578497771233625</c:v>
                </c:pt>
                <c:pt idx="1037">
                  <c:v>4.5809890734280536</c:v>
                </c:pt>
                <c:pt idx="1038">
                  <c:v>4.5834803756224822</c:v>
                </c:pt>
                <c:pt idx="1039">
                  <c:v>4.5859716778169108</c:v>
                </c:pt>
                <c:pt idx="1040">
                  <c:v>4.5884629800113395</c:v>
                </c:pt>
                <c:pt idx="1041">
                  <c:v>4.5909542822057681</c:v>
                </c:pt>
                <c:pt idx="1042">
                  <c:v>4.5934455844001967</c:v>
                </c:pt>
                <c:pt idx="1043">
                  <c:v>4.5959368865946253</c:v>
                </c:pt>
                <c:pt idx="1044">
                  <c:v>4.5984281887890539</c:v>
                </c:pt>
                <c:pt idx="1045">
                  <c:v>4.6009194909834825</c:v>
                </c:pt>
                <c:pt idx="1046">
                  <c:v>4.6034107931779111</c:v>
                </c:pt>
                <c:pt idx="1047">
                  <c:v>4.6059020953723397</c:v>
                </c:pt>
                <c:pt idx="1048">
                  <c:v>4.6083933975667684</c:v>
                </c:pt>
                <c:pt idx="1049">
                  <c:v>4.610884699761197</c:v>
                </c:pt>
                <c:pt idx="1050">
                  <c:v>4.6133760019556256</c:v>
                </c:pt>
                <c:pt idx="1051">
                  <c:v>4.6158673041500542</c:v>
                </c:pt>
                <c:pt idx="1052">
                  <c:v>4.6183586063444828</c:v>
                </c:pt>
                <c:pt idx="1053">
                  <c:v>4.6208499085389114</c:v>
                </c:pt>
                <c:pt idx="1054">
                  <c:v>4.62334121073334</c:v>
                </c:pt>
                <c:pt idx="1055">
                  <c:v>4.6258325129277686</c:v>
                </c:pt>
                <c:pt idx="1056">
                  <c:v>4.6283238151221973</c:v>
                </c:pt>
                <c:pt idx="1057">
                  <c:v>4.6308151173166259</c:v>
                </c:pt>
                <c:pt idx="1058">
                  <c:v>4.6333064195110545</c:v>
                </c:pt>
                <c:pt idx="1059">
                  <c:v>4.6357977217054831</c:v>
                </c:pt>
                <c:pt idx="1060">
                  <c:v>4.6382890238999117</c:v>
                </c:pt>
                <c:pt idx="1061">
                  <c:v>4.6407803260943403</c:v>
                </c:pt>
                <c:pt idx="1062">
                  <c:v>4.6432716282887689</c:v>
                </c:pt>
                <c:pt idx="1063">
                  <c:v>4.6457629304831976</c:v>
                </c:pt>
                <c:pt idx="1064">
                  <c:v>4.6482542326776262</c:v>
                </c:pt>
                <c:pt idx="1065">
                  <c:v>4.6507455348720548</c:v>
                </c:pt>
                <c:pt idx="1066">
                  <c:v>4.6532368370664834</c:v>
                </c:pt>
                <c:pt idx="1067">
                  <c:v>4.655728139260912</c:v>
                </c:pt>
                <c:pt idx="1068">
                  <c:v>4.6582194414553406</c:v>
                </c:pt>
                <c:pt idx="1069">
                  <c:v>4.6607107436497692</c:v>
                </c:pt>
                <c:pt idx="1070">
                  <c:v>4.6632020458441978</c:v>
                </c:pt>
                <c:pt idx="1071">
                  <c:v>4.6656933480386265</c:v>
                </c:pt>
                <c:pt idx="1072">
                  <c:v>4.6681846502330551</c:v>
                </c:pt>
                <c:pt idx="1073">
                  <c:v>4.6706759524274837</c:v>
                </c:pt>
                <c:pt idx="1074">
                  <c:v>4.6731672546219123</c:v>
                </c:pt>
                <c:pt idx="1075">
                  <c:v>4.6756585568163409</c:v>
                </c:pt>
                <c:pt idx="1076">
                  <c:v>4.6781498590107695</c:v>
                </c:pt>
                <c:pt idx="1077">
                  <c:v>4.6806411612051981</c:v>
                </c:pt>
                <c:pt idx="1078">
                  <c:v>4.6831324633996267</c:v>
                </c:pt>
                <c:pt idx="1079">
                  <c:v>4.6856237655940554</c:v>
                </c:pt>
                <c:pt idx="1080">
                  <c:v>4.688115067788484</c:v>
                </c:pt>
                <c:pt idx="1081">
                  <c:v>4.6906063699829126</c:v>
                </c:pt>
                <c:pt idx="1082">
                  <c:v>4.6930976721773412</c:v>
                </c:pt>
                <c:pt idx="1083">
                  <c:v>4.6955889743717698</c:v>
                </c:pt>
                <c:pt idx="1084">
                  <c:v>4.6980802765661984</c:v>
                </c:pt>
                <c:pt idx="1085">
                  <c:v>4.700571578760627</c:v>
                </c:pt>
                <c:pt idx="1086">
                  <c:v>4.7030628809550556</c:v>
                </c:pt>
                <c:pt idx="1087">
                  <c:v>4.7055541831494843</c:v>
                </c:pt>
                <c:pt idx="1088">
                  <c:v>4.7080454853439129</c:v>
                </c:pt>
                <c:pt idx="1089">
                  <c:v>4.7105367875383415</c:v>
                </c:pt>
                <c:pt idx="1090">
                  <c:v>4.7130280897327701</c:v>
                </c:pt>
                <c:pt idx="1091">
                  <c:v>4.7155193919271987</c:v>
                </c:pt>
                <c:pt idx="1092">
                  <c:v>4.7180106941216273</c:v>
                </c:pt>
                <c:pt idx="1093">
                  <c:v>4.7205019963160559</c:v>
                </c:pt>
                <c:pt idx="1094">
                  <c:v>4.7229932985104845</c:v>
                </c:pt>
                <c:pt idx="1095">
                  <c:v>4.7254846007049132</c:v>
                </c:pt>
                <c:pt idx="1096">
                  <c:v>4.7279759028993418</c:v>
                </c:pt>
                <c:pt idx="1097">
                  <c:v>4.7304672050937704</c:v>
                </c:pt>
                <c:pt idx="1098">
                  <c:v>4.732958507288199</c:v>
                </c:pt>
                <c:pt idx="1099">
                  <c:v>4.7354498094826276</c:v>
                </c:pt>
                <c:pt idx="1100">
                  <c:v>4.7379411116770562</c:v>
                </c:pt>
                <c:pt idx="1101">
                  <c:v>4.7404324138714848</c:v>
                </c:pt>
                <c:pt idx="1102">
                  <c:v>4.7429237160659135</c:v>
                </c:pt>
                <c:pt idx="1103">
                  <c:v>4.7454150182603421</c:v>
                </c:pt>
                <c:pt idx="1104">
                  <c:v>4.7479063204547707</c:v>
                </c:pt>
                <c:pt idx="1105">
                  <c:v>4.7503976226491993</c:v>
                </c:pt>
                <c:pt idx="1106">
                  <c:v>4.7528889248436279</c:v>
                </c:pt>
                <c:pt idx="1107">
                  <c:v>4.7553802270380565</c:v>
                </c:pt>
                <c:pt idx="1108">
                  <c:v>4.7578715292324851</c:v>
                </c:pt>
                <c:pt idx="1109">
                  <c:v>4.7603628314269137</c:v>
                </c:pt>
                <c:pt idx="1110">
                  <c:v>4.7628541336213424</c:v>
                </c:pt>
                <c:pt idx="1111">
                  <c:v>4.765345435815771</c:v>
                </c:pt>
                <c:pt idx="1112">
                  <c:v>4.7678367380101996</c:v>
                </c:pt>
                <c:pt idx="1113">
                  <c:v>4.7703280402046282</c:v>
                </c:pt>
                <c:pt idx="1114">
                  <c:v>4.7728193423990568</c:v>
                </c:pt>
                <c:pt idx="1115">
                  <c:v>4.7753106445934854</c:v>
                </c:pt>
                <c:pt idx="1116">
                  <c:v>4.777801946787914</c:v>
                </c:pt>
                <c:pt idx="1117">
                  <c:v>4.7802932489823426</c:v>
                </c:pt>
                <c:pt idx="1118">
                  <c:v>4.7827845511767713</c:v>
                </c:pt>
                <c:pt idx="1119">
                  <c:v>4.7852758533711999</c:v>
                </c:pt>
                <c:pt idx="1120">
                  <c:v>4.7877671555656285</c:v>
                </c:pt>
                <c:pt idx="1121">
                  <c:v>4.7902584577600571</c:v>
                </c:pt>
                <c:pt idx="1122">
                  <c:v>4.7927497599544857</c:v>
                </c:pt>
                <c:pt idx="1123">
                  <c:v>4.7952410621489143</c:v>
                </c:pt>
                <c:pt idx="1124">
                  <c:v>4.7977323643433429</c:v>
                </c:pt>
                <c:pt idx="1125">
                  <c:v>4.8002236665377715</c:v>
                </c:pt>
                <c:pt idx="1126">
                  <c:v>4.8027149687322002</c:v>
                </c:pt>
                <c:pt idx="1127">
                  <c:v>4.8052062709266288</c:v>
                </c:pt>
                <c:pt idx="1128">
                  <c:v>4.8076975731210574</c:v>
                </c:pt>
                <c:pt idx="1129">
                  <c:v>4.810188875315486</c:v>
                </c:pt>
                <c:pt idx="1130">
                  <c:v>4.8126801775099146</c:v>
                </c:pt>
                <c:pt idx="1131">
                  <c:v>4.8151714797043432</c:v>
                </c:pt>
                <c:pt idx="1132">
                  <c:v>4.8176627818987718</c:v>
                </c:pt>
                <c:pt idx="1133">
                  <c:v>4.8201540840932005</c:v>
                </c:pt>
                <c:pt idx="1134">
                  <c:v>4.8226453862876291</c:v>
                </c:pt>
                <c:pt idx="1135">
                  <c:v>4.8251366884820577</c:v>
                </c:pt>
                <c:pt idx="1136">
                  <c:v>4.8276279906764863</c:v>
                </c:pt>
                <c:pt idx="1137">
                  <c:v>4.8301192928709149</c:v>
                </c:pt>
                <c:pt idx="1138">
                  <c:v>4.8326105950653435</c:v>
                </c:pt>
                <c:pt idx="1139">
                  <c:v>4.8351018972597721</c:v>
                </c:pt>
                <c:pt idx="1140">
                  <c:v>4.8375931994542007</c:v>
                </c:pt>
                <c:pt idx="1141">
                  <c:v>4.8400845016486294</c:v>
                </c:pt>
                <c:pt idx="1142">
                  <c:v>4.842575803843058</c:v>
                </c:pt>
                <c:pt idx="1143">
                  <c:v>4.8450671060374866</c:v>
                </c:pt>
                <c:pt idx="1144">
                  <c:v>4.8475584082319152</c:v>
                </c:pt>
                <c:pt idx="1145">
                  <c:v>4.8500497104263438</c:v>
                </c:pt>
                <c:pt idx="1146">
                  <c:v>4.8525410126207724</c:v>
                </c:pt>
                <c:pt idx="1147">
                  <c:v>4.855032314815201</c:v>
                </c:pt>
                <c:pt idx="1148">
                  <c:v>4.8575236170096296</c:v>
                </c:pt>
                <c:pt idx="1149">
                  <c:v>4.8600149192040583</c:v>
                </c:pt>
                <c:pt idx="1150">
                  <c:v>4.8625062213984869</c:v>
                </c:pt>
                <c:pt idx="1151">
                  <c:v>4.8649975235929155</c:v>
                </c:pt>
                <c:pt idx="1152">
                  <c:v>4.8674888257873441</c:v>
                </c:pt>
                <c:pt idx="1153">
                  <c:v>4.8699801279817727</c:v>
                </c:pt>
                <c:pt idx="1154">
                  <c:v>4.8724714301762013</c:v>
                </c:pt>
                <c:pt idx="1155">
                  <c:v>4.8749627323706299</c:v>
                </c:pt>
                <c:pt idx="1156">
                  <c:v>4.8774540345650585</c:v>
                </c:pt>
                <c:pt idx="1157">
                  <c:v>4.8799453367594872</c:v>
                </c:pt>
                <c:pt idx="1158">
                  <c:v>4.8824366389539158</c:v>
                </c:pt>
                <c:pt idx="1159">
                  <c:v>4.8849279411483444</c:v>
                </c:pt>
                <c:pt idx="1160">
                  <c:v>4.887419243342773</c:v>
                </c:pt>
                <c:pt idx="1161">
                  <c:v>4.8899105455372016</c:v>
                </c:pt>
                <c:pt idx="1162">
                  <c:v>4.8924018477316302</c:v>
                </c:pt>
                <c:pt idx="1163">
                  <c:v>4.8948931499260588</c:v>
                </c:pt>
                <c:pt idx="1164">
                  <c:v>4.8973844521204875</c:v>
                </c:pt>
                <c:pt idx="1165">
                  <c:v>4.8998757543149161</c:v>
                </c:pt>
                <c:pt idx="1166">
                  <c:v>4.9023670565093447</c:v>
                </c:pt>
                <c:pt idx="1167">
                  <c:v>4.9048583587037733</c:v>
                </c:pt>
                <c:pt idx="1168">
                  <c:v>4.9073496608982019</c:v>
                </c:pt>
                <c:pt idx="1169">
                  <c:v>4.9098409630926305</c:v>
                </c:pt>
                <c:pt idx="1170">
                  <c:v>4.9123322652870591</c:v>
                </c:pt>
                <c:pt idx="1171">
                  <c:v>4.9148235674814877</c:v>
                </c:pt>
                <c:pt idx="1172">
                  <c:v>4.9173148696759164</c:v>
                </c:pt>
                <c:pt idx="1173">
                  <c:v>4.919806171870345</c:v>
                </c:pt>
                <c:pt idx="1174">
                  <c:v>4.9222974740647736</c:v>
                </c:pt>
                <c:pt idx="1175">
                  <c:v>4.9247887762592022</c:v>
                </c:pt>
                <c:pt idx="1176">
                  <c:v>4.9272800784536308</c:v>
                </c:pt>
                <c:pt idx="1177">
                  <c:v>4.9297713806480594</c:v>
                </c:pt>
                <c:pt idx="1178">
                  <c:v>4.932262682842488</c:v>
                </c:pt>
                <c:pt idx="1179">
                  <c:v>4.9347539850369166</c:v>
                </c:pt>
                <c:pt idx="1180">
                  <c:v>4.9372452872313453</c:v>
                </c:pt>
                <c:pt idx="1181">
                  <c:v>4.9397365894257739</c:v>
                </c:pt>
                <c:pt idx="1182">
                  <c:v>4.9422278916202025</c:v>
                </c:pt>
                <c:pt idx="1183">
                  <c:v>4.9447191938146311</c:v>
                </c:pt>
                <c:pt idx="1184">
                  <c:v>4.9472104960090597</c:v>
                </c:pt>
                <c:pt idx="1185">
                  <c:v>4.9497017982034883</c:v>
                </c:pt>
                <c:pt idx="1186">
                  <c:v>4.9521931003979169</c:v>
                </c:pt>
                <c:pt idx="1187">
                  <c:v>4.9546844025923455</c:v>
                </c:pt>
                <c:pt idx="1188">
                  <c:v>4.9571757047867742</c:v>
                </c:pt>
                <c:pt idx="1189">
                  <c:v>4.9596670069812028</c:v>
                </c:pt>
                <c:pt idx="1190">
                  <c:v>4.9621583091756314</c:v>
                </c:pt>
                <c:pt idx="1191">
                  <c:v>4.96464961137006</c:v>
                </c:pt>
                <c:pt idx="1192">
                  <c:v>4.9671409135644886</c:v>
                </c:pt>
                <c:pt idx="1193">
                  <c:v>4.9696322157589172</c:v>
                </c:pt>
                <c:pt idx="1194">
                  <c:v>4.9721235179533458</c:v>
                </c:pt>
                <c:pt idx="1195">
                  <c:v>4.9746148201477745</c:v>
                </c:pt>
                <c:pt idx="1196">
                  <c:v>4.9771061223422031</c:v>
                </c:pt>
                <c:pt idx="1197">
                  <c:v>4.9795974245366317</c:v>
                </c:pt>
                <c:pt idx="1198">
                  <c:v>4.9820887267310603</c:v>
                </c:pt>
                <c:pt idx="1199">
                  <c:v>4.9845800289254889</c:v>
                </c:pt>
                <c:pt idx="1200">
                  <c:v>4.9870713311199175</c:v>
                </c:pt>
                <c:pt idx="1201">
                  <c:v>4.9895626333143461</c:v>
                </c:pt>
                <c:pt idx="1202">
                  <c:v>4.9920539355087747</c:v>
                </c:pt>
                <c:pt idx="1203">
                  <c:v>4.9945452377032034</c:v>
                </c:pt>
                <c:pt idx="1204">
                  <c:v>4.997036539897632</c:v>
                </c:pt>
                <c:pt idx="1205">
                  <c:v>4.9995278420920606</c:v>
                </c:pt>
                <c:pt idx="1206">
                  <c:v>5.0020191442864892</c:v>
                </c:pt>
                <c:pt idx="1207">
                  <c:v>5.0045104464809178</c:v>
                </c:pt>
                <c:pt idx="1208">
                  <c:v>5.0070017486753464</c:v>
                </c:pt>
                <c:pt idx="1209">
                  <c:v>5.009493050869775</c:v>
                </c:pt>
                <c:pt idx="1210">
                  <c:v>5.0119843530642036</c:v>
                </c:pt>
                <c:pt idx="1211">
                  <c:v>5.0144756552586323</c:v>
                </c:pt>
                <c:pt idx="1212">
                  <c:v>5.0169669574530609</c:v>
                </c:pt>
                <c:pt idx="1213">
                  <c:v>5.0194582596474895</c:v>
                </c:pt>
                <c:pt idx="1214">
                  <c:v>5.0219495618419181</c:v>
                </c:pt>
                <c:pt idx="1215">
                  <c:v>5.0244408640363467</c:v>
                </c:pt>
                <c:pt idx="1216">
                  <c:v>5.0269321662307753</c:v>
                </c:pt>
                <c:pt idx="1217">
                  <c:v>5.0294234684252039</c:v>
                </c:pt>
                <c:pt idx="1218">
                  <c:v>5.0319147706196325</c:v>
                </c:pt>
                <c:pt idx="1219">
                  <c:v>5.0344060728140612</c:v>
                </c:pt>
                <c:pt idx="1220">
                  <c:v>5.0368973750084898</c:v>
                </c:pt>
                <c:pt idx="1221">
                  <c:v>5.0393886772029184</c:v>
                </c:pt>
                <c:pt idx="1222">
                  <c:v>5.041879979397347</c:v>
                </c:pt>
                <c:pt idx="1223">
                  <c:v>5.0443712815917756</c:v>
                </c:pt>
                <c:pt idx="1224">
                  <c:v>5.0468625837862042</c:v>
                </c:pt>
                <c:pt idx="1225">
                  <c:v>5.0493538859806328</c:v>
                </c:pt>
                <c:pt idx="1226">
                  <c:v>5.0518451881750615</c:v>
                </c:pt>
                <c:pt idx="1227">
                  <c:v>5.0543364903694901</c:v>
                </c:pt>
                <c:pt idx="1228">
                  <c:v>5.0568277925639187</c:v>
                </c:pt>
                <c:pt idx="1229">
                  <c:v>5.0593190947583473</c:v>
                </c:pt>
                <c:pt idx="1230">
                  <c:v>5.0618103969527759</c:v>
                </c:pt>
                <c:pt idx="1231">
                  <c:v>5.0643016991472045</c:v>
                </c:pt>
                <c:pt idx="1232">
                  <c:v>5.0667930013416331</c:v>
                </c:pt>
                <c:pt idx="1233">
                  <c:v>5.0692843035360617</c:v>
                </c:pt>
                <c:pt idx="1234">
                  <c:v>5.0717756057304904</c:v>
                </c:pt>
                <c:pt idx="1235">
                  <c:v>5.074266907924919</c:v>
                </c:pt>
                <c:pt idx="1236">
                  <c:v>5.0767582101193476</c:v>
                </c:pt>
                <c:pt idx="1237">
                  <c:v>5.0792495123137762</c:v>
                </c:pt>
                <c:pt idx="1238">
                  <c:v>5.0817408145082048</c:v>
                </c:pt>
                <c:pt idx="1239">
                  <c:v>5.0842321167026334</c:v>
                </c:pt>
                <c:pt idx="1240">
                  <c:v>5.086723418897062</c:v>
                </c:pt>
                <c:pt idx="1241">
                  <c:v>5.0892147210914906</c:v>
                </c:pt>
                <c:pt idx="1242">
                  <c:v>5.0917060232859193</c:v>
                </c:pt>
                <c:pt idx="1243">
                  <c:v>5.0941973254803479</c:v>
                </c:pt>
                <c:pt idx="1244">
                  <c:v>5.0966886276747765</c:v>
                </c:pt>
                <c:pt idx="1245">
                  <c:v>5.0991799298692051</c:v>
                </c:pt>
                <c:pt idx="1246">
                  <c:v>5.1016712320636337</c:v>
                </c:pt>
                <c:pt idx="1247">
                  <c:v>5.1041625342580623</c:v>
                </c:pt>
                <c:pt idx="1248">
                  <c:v>5.1066538364524909</c:v>
                </c:pt>
                <c:pt idx="1249">
                  <c:v>5.1091451386469195</c:v>
                </c:pt>
                <c:pt idx="1250">
                  <c:v>5.1116364408413482</c:v>
                </c:pt>
                <c:pt idx="1251">
                  <c:v>5.1141277430357768</c:v>
                </c:pt>
                <c:pt idx="1252">
                  <c:v>5.1166190452302054</c:v>
                </c:pt>
                <c:pt idx="1253">
                  <c:v>5.119110347424634</c:v>
                </c:pt>
                <c:pt idx="1254">
                  <c:v>5.1216016496190626</c:v>
                </c:pt>
                <c:pt idx="1255">
                  <c:v>5.1240929518134912</c:v>
                </c:pt>
                <c:pt idx="1256">
                  <c:v>5.1265842540079198</c:v>
                </c:pt>
                <c:pt idx="1257">
                  <c:v>5.1290755562023485</c:v>
                </c:pt>
                <c:pt idx="1258">
                  <c:v>5.1315668583967771</c:v>
                </c:pt>
                <c:pt idx="1259">
                  <c:v>5.1340581605912057</c:v>
                </c:pt>
                <c:pt idx="1260">
                  <c:v>5.1365494627856343</c:v>
                </c:pt>
                <c:pt idx="1261">
                  <c:v>5.1390407649800629</c:v>
                </c:pt>
                <c:pt idx="1262">
                  <c:v>5.1415320671744915</c:v>
                </c:pt>
                <c:pt idx="1263">
                  <c:v>5.1440233693689201</c:v>
                </c:pt>
                <c:pt idx="1264">
                  <c:v>5.1465146715633487</c:v>
                </c:pt>
                <c:pt idx="1265">
                  <c:v>5.1490059737577774</c:v>
                </c:pt>
                <c:pt idx="1266">
                  <c:v>5.151497275952206</c:v>
                </c:pt>
                <c:pt idx="1267">
                  <c:v>5.1539885781466346</c:v>
                </c:pt>
                <c:pt idx="1268">
                  <c:v>5.1564798803410632</c:v>
                </c:pt>
                <c:pt idx="1269">
                  <c:v>5.1589711825354918</c:v>
                </c:pt>
                <c:pt idx="1270">
                  <c:v>5.1614624847299204</c:v>
                </c:pt>
                <c:pt idx="1271">
                  <c:v>5.163953786924349</c:v>
                </c:pt>
                <c:pt idx="1272">
                  <c:v>5.1664450891187776</c:v>
                </c:pt>
                <c:pt idx="1273">
                  <c:v>5.1689363913132063</c:v>
                </c:pt>
                <c:pt idx="1274">
                  <c:v>5.1714276935076349</c:v>
                </c:pt>
                <c:pt idx="1275">
                  <c:v>5.1739189957020635</c:v>
                </c:pt>
                <c:pt idx="1276">
                  <c:v>5.1764102978964921</c:v>
                </c:pt>
                <c:pt idx="1277">
                  <c:v>5.1789016000909207</c:v>
                </c:pt>
                <c:pt idx="1278">
                  <c:v>5.1813929022853493</c:v>
                </c:pt>
                <c:pt idx="1279">
                  <c:v>5.1838842044797779</c:v>
                </c:pt>
                <c:pt idx="1280">
                  <c:v>5.1863755066742065</c:v>
                </c:pt>
                <c:pt idx="1281">
                  <c:v>5.1888668088686352</c:v>
                </c:pt>
                <c:pt idx="1282">
                  <c:v>5.1913581110630638</c:v>
                </c:pt>
                <c:pt idx="1283">
                  <c:v>5.1938494132574924</c:v>
                </c:pt>
                <c:pt idx="1284">
                  <c:v>5.196340715451921</c:v>
                </c:pt>
                <c:pt idx="1285">
                  <c:v>5.1988320176463496</c:v>
                </c:pt>
                <c:pt idx="1286">
                  <c:v>5.2013233198407782</c:v>
                </c:pt>
                <c:pt idx="1287">
                  <c:v>5.2038146220352068</c:v>
                </c:pt>
                <c:pt idx="1288">
                  <c:v>5.2063059242296355</c:v>
                </c:pt>
                <c:pt idx="1289">
                  <c:v>5.2087972264240641</c:v>
                </c:pt>
                <c:pt idx="1290">
                  <c:v>5.2112885286184927</c:v>
                </c:pt>
                <c:pt idx="1291">
                  <c:v>5.2137798308129213</c:v>
                </c:pt>
                <c:pt idx="1292">
                  <c:v>5.2162711330073499</c:v>
                </c:pt>
                <c:pt idx="1293">
                  <c:v>5.2187624352017785</c:v>
                </c:pt>
                <c:pt idx="1294">
                  <c:v>5.2212537373962071</c:v>
                </c:pt>
                <c:pt idx="1295">
                  <c:v>5.2237450395906357</c:v>
                </c:pt>
                <c:pt idx="1296">
                  <c:v>5.2262363417850644</c:v>
                </c:pt>
                <c:pt idx="1297">
                  <c:v>5.228727643979493</c:v>
                </c:pt>
                <c:pt idx="1298">
                  <c:v>5.2312189461739216</c:v>
                </c:pt>
                <c:pt idx="1299">
                  <c:v>5.2337102483683502</c:v>
                </c:pt>
                <c:pt idx="1300">
                  <c:v>5.2362015505627788</c:v>
                </c:pt>
                <c:pt idx="1301">
                  <c:v>5.2386928527572074</c:v>
                </c:pt>
                <c:pt idx="1302">
                  <c:v>5.241184154951636</c:v>
                </c:pt>
                <c:pt idx="1303">
                  <c:v>5.2436754571460646</c:v>
                </c:pt>
                <c:pt idx="1304">
                  <c:v>5.2461667593404933</c:v>
                </c:pt>
                <c:pt idx="1305">
                  <c:v>5.2486580615349219</c:v>
                </c:pt>
                <c:pt idx="1306">
                  <c:v>5.2511493637293505</c:v>
                </c:pt>
                <c:pt idx="1307">
                  <c:v>5.2536406659237791</c:v>
                </c:pt>
                <c:pt idx="1308">
                  <c:v>5.2561319681182077</c:v>
                </c:pt>
                <c:pt idx="1309">
                  <c:v>5.2586232703126363</c:v>
                </c:pt>
                <c:pt idx="1310">
                  <c:v>5.2611145725070649</c:v>
                </c:pt>
                <c:pt idx="1311">
                  <c:v>5.2636058747014935</c:v>
                </c:pt>
                <c:pt idx="1312">
                  <c:v>5.2660971768959222</c:v>
                </c:pt>
                <c:pt idx="1313">
                  <c:v>5.2685884790903508</c:v>
                </c:pt>
                <c:pt idx="1314">
                  <c:v>5.2710797812847794</c:v>
                </c:pt>
                <c:pt idx="1315">
                  <c:v>5.273571083479208</c:v>
                </c:pt>
                <c:pt idx="1316">
                  <c:v>5.2760623856736366</c:v>
                </c:pt>
                <c:pt idx="1317">
                  <c:v>5.2785536878680652</c:v>
                </c:pt>
                <c:pt idx="1318">
                  <c:v>5.2810449900624938</c:v>
                </c:pt>
                <c:pt idx="1319">
                  <c:v>5.2835362922569225</c:v>
                </c:pt>
                <c:pt idx="1320">
                  <c:v>5.2860275944513511</c:v>
                </c:pt>
                <c:pt idx="1321">
                  <c:v>5.2885188966457797</c:v>
                </c:pt>
                <c:pt idx="1322">
                  <c:v>5.2910101988402083</c:v>
                </c:pt>
                <c:pt idx="1323">
                  <c:v>5.2935015010346369</c:v>
                </c:pt>
                <c:pt idx="1324">
                  <c:v>5.2959928032290655</c:v>
                </c:pt>
                <c:pt idx="1325">
                  <c:v>5.2984841054234941</c:v>
                </c:pt>
                <c:pt idx="1326">
                  <c:v>5.3009754076179227</c:v>
                </c:pt>
                <c:pt idx="1327">
                  <c:v>5.3034667098123514</c:v>
                </c:pt>
                <c:pt idx="1328">
                  <c:v>5.30595801200678</c:v>
                </c:pt>
                <c:pt idx="1329">
                  <c:v>5.3084493142012086</c:v>
                </c:pt>
                <c:pt idx="1330">
                  <c:v>5.3109406163956372</c:v>
                </c:pt>
                <c:pt idx="1331">
                  <c:v>5.3134319185900658</c:v>
                </c:pt>
                <c:pt idx="1332">
                  <c:v>5.3159232207844944</c:v>
                </c:pt>
                <c:pt idx="1333">
                  <c:v>5.318414522978923</c:v>
                </c:pt>
                <c:pt idx="1334">
                  <c:v>5.3209058251733516</c:v>
                </c:pt>
                <c:pt idx="1335">
                  <c:v>5.3233971273677803</c:v>
                </c:pt>
                <c:pt idx="1336">
                  <c:v>5.3258884295622089</c:v>
                </c:pt>
                <c:pt idx="1337">
                  <c:v>5.3283797317566375</c:v>
                </c:pt>
                <c:pt idx="1338">
                  <c:v>5.3308710339510661</c:v>
                </c:pt>
                <c:pt idx="1339">
                  <c:v>5.3333623361454947</c:v>
                </c:pt>
                <c:pt idx="1340">
                  <c:v>5.3358536383399233</c:v>
                </c:pt>
                <c:pt idx="1341">
                  <c:v>5.3383449405343519</c:v>
                </c:pt>
                <c:pt idx="1342">
                  <c:v>5.3408362427287805</c:v>
                </c:pt>
                <c:pt idx="1343">
                  <c:v>5.3433275449232092</c:v>
                </c:pt>
                <c:pt idx="1344">
                  <c:v>5.3458188471176378</c:v>
                </c:pt>
                <c:pt idx="1345">
                  <c:v>5.3483101493120664</c:v>
                </c:pt>
                <c:pt idx="1346">
                  <c:v>5.350801451506495</c:v>
                </c:pt>
                <c:pt idx="1347">
                  <c:v>5.3532927537009236</c:v>
                </c:pt>
                <c:pt idx="1348">
                  <c:v>5.3557840558953522</c:v>
                </c:pt>
                <c:pt idx="1349">
                  <c:v>5.3582753580897808</c:v>
                </c:pt>
                <c:pt idx="1350">
                  <c:v>5.3607666602842095</c:v>
                </c:pt>
                <c:pt idx="1351">
                  <c:v>5.3632579624786381</c:v>
                </c:pt>
                <c:pt idx="1352">
                  <c:v>5.3657492646730667</c:v>
                </c:pt>
                <c:pt idx="1353">
                  <c:v>5.3682405668674953</c:v>
                </c:pt>
                <c:pt idx="1354">
                  <c:v>5.3707318690619239</c:v>
                </c:pt>
                <c:pt idx="1355">
                  <c:v>5.3732231712563525</c:v>
                </c:pt>
                <c:pt idx="1356">
                  <c:v>5.3757144734507811</c:v>
                </c:pt>
                <c:pt idx="1357">
                  <c:v>5.3782057756452097</c:v>
                </c:pt>
                <c:pt idx="1358">
                  <c:v>5.3806970778396384</c:v>
                </c:pt>
                <c:pt idx="1359">
                  <c:v>5.383188380034067</c:v>
                </c:pt>
                <c:pt idx="1360">
                  <c:v>5.3856796822284956</c:v>
                </c:pt>
                <c:pt idx="1361">
                  <c:v>5.3881709844229242</c:v>
                </c:pt>
                <c:pt idx="1362">
                  <c:v>5.3906622866173528</c:v>
                </c:pt>
                <c:pt idx="1363">
                  <c:v>5.3931535888117814</c:v>
                </c:pt>
                <c:pt idx="1364">
                  <c:v>5.39564489100621</c:v>
                </c:pt>
                <c:pt idx="1365">
                  <c:v>5.3981361932006386</c:v>
                </c:pt>
                <c:pt idx="1366">
                  <c:v>5.4006274953950673</c:v>
                </c:pt>
                <c:pt idx="1367">
                  <c:v>5.4031187975894959</c:v>
                </c:pt>
                <c:pt idx="1368">
                  <c:v>5.4056100997839245</c:v>
                </c:pt>
                <c:pt idx="1369">
                  <c:v>5.4081014019783531</c:v>
                </c:pt>
                <c:pt idx="1370">
                  <c:v>5.4105927041727817</c:v>
                </c:pt>
                <c:pt idx="1371">
                  <c:v>5.4130840063672103</c:v>
                </c:pt>
                <c:pt idx="1372">
                  <c:v>5.4155753085616389</c:v>
                </c:pt>
                <c:pt idx="1373">
                  <c:v>5.4180666107560675</c:v>
                </c:pt>
                <c:pt idx="1374">
                  <c:v>5.4205579129504962</c:v>
                </c:pt>
                <c:pt idx="1375">
                  <c:v>5.4230492151449248</c:v>
                </c:pt>
                <c:pt idx="1376">
                  <c:v>5.4255405173393534</c:v>
                </c:pt>
                <c:pt idx="1377">
                  <c:v>5.428031819533782</c:v>
                </c:pt>
                <c:pt idx="1378">
                  <c:v>5.4305231217282106</c:v>
                </c:pt>
                <c:pt idx="1379">
                  <c:v>5.4330144239226392</c:v>
                </c:pt>
                <c:pt idx="1380">
                  <c:v>5.4355057261170678</c:v>
                </c:pt>
                <c:pt idx="1381">
                  <c:v>5.4379970283114965</c:v>
                </c:pt>
                <c:pt idx="1382">
                  <c:v>5.4404883305059251</c:v>
                </c:pt>
                <c:pt idx="1383">
                  <c:v>5.4429796327003537</c:v>
                </c:pt>
                <c:pt idx="1384">
                  <c:v>5.4454709348947823</c:v>
                </c:pt>
                <c:pt idx="1385">
                  <c:v>5.4479622370892109</c:v>
                </c:pt>
                <c:pt idx="1386">
                  <c:v>5.4504535392836395</c:v>
                </c:pt>
                <c:pt idx="1387">
                  <c:v>5.4529448414780681</c:v>
                </c:pt>
                <c:pt idx="1388">
                  <c:v>5.4554361436724967</c:v>
                </c:pt>
                <c:pt idx="1389">
                  <c:v>5.4579274458669254</c:v>
                </c:pt>
                <c:pt idx="1390">
                  <c:v>5.460418748061354</c:v>
                </c:pt>
                <c:pt idx="1391">
                  <c:v>5.4629100502557826</c:v>
                </c:pt>
                <c:pt idx="1392">
                  <c:v>5.4654013524502112</c:v>
                </c:pt>
                <c:pt idx="1393">
                  <c:v>5.4678926546446398</c:v>
                </c:pt>
                <c:pt idx="1394">
                  <c:v>5.4703839568390684</c:v>
                </c:pt>
                <c:pt idx="1395">
                  <c:v>5.472875259033497</c:v>
                </c:pt>
                <c:pt idx="1396">
                  <c:v>5.4753665612279256</c:v>
                </c:pt>
                <c:pt idx="1397">
                  <c:v>5.4778578634223543</c:v>
                </c:pt>
                <c:pt idx="1398">
                  <c:v>5.4803491656167829</c:v>
                </c:pt>
                <c:pt idx="1399">
                  <c:v>5.4828404678112115</c:v>
                </c:pt>
                <c:pt idx="1400">
                  <c:v>5.4853317700056401</c:v>
                </c:pt>
                <c:pt idx="1401">
                  <c:v>5.4878230722000687</c:v>
                </c:pt>
                <c:pt idx="1402">
                  <c:v>5.4903143743944973</c:v>
                </c:pt>
                <c:pt idx="1403">
                  <c:v>5.4928056765889259</c:v>
                </c:pt>
                <c:pt idx="1404">
                  <c:v>5.4952969787833545</c:v>
                </c:pt>
                <c:pt idx="1405">
                  <c:v>5.4977882809777832</c:v>
                </c:pt>
                <c:pt idx="1406">
                  <c:v>5.5002795831722118</c:v>
                </c:pt>
                <c:pt idx="1407">
                  <c:v>5.5027708853666404</c:v>
                </c:pt>
                <c:pt idx="1408">
                  <c:v>5.505262187561069</c:v>
                </c:pt>
                <c:pt idx="1409">
                  <c:v>5.5077534897554976</c:v>
                </c:pt>
                <c:pt idx="1410">
                  <c:v>5.5102447919499262</c:v>
                </c:pt>
                <c:pt idx="1411">
                  <c:v>5.5127360941443548</c:v>
                </c:pt>
                <c:pt idx="1412">
                  <c:v>5.5152273963387834</c:v>
                </c:pt>
                <c:pt idx="1413">
                  <c:v>5.5177186985332121</c:v>
                </c:pt>
                <c:pt idx="1414">
                  <c:v>5.5202100007276407</c:v>
                </c:pt>
                <c:pt idx="1415">
                  <c:v>5.5227013029220693</c:v>
                </c:pt>
                <c:pt idx="1416">
                  <c:v>5.5251926051164979</c:v>
                </c:pt>
                <c:pt idx="1417">
                  <c:v>5.5276839073109265</c:v>
                </c:pt>
                <c:pt idx="1418">
                  <c:v>5.5301752095053551</c:v>
                </c:pt>
                <c:pt idx="1419">
                  <c:v>5.5326665116997837</c:v>
                </c:pt>
                <c:pt idx="1420">
                  <c:v>5.5351578138942124</c:v>
                </c:pt>
                <c:pt idx="1421">
                  <c:v>5.537649116088641</c:v>
                </c:pt>
                <c:pt idx="1422">
                  <c:v>5.5401404182830696</c:v>
                </c:pt>
                <c:pt idx="1423">
                  <c:v>5.5426317204774982</c:v>
                </c:pt>
                <c:pt idx="1424">
                  <c:v>5.5451230226719268</c:v>
                </c:pt>
                <c:pt idx="1425">
                  <c:v>5.5476143248663554</c:v>
                </c:pt>
                <c:pt idx="1426">
                  <c:v>5.550105627060784</c:v>
                </c:pt>
                <c:pt idx="1427">
                  <c:v>5.5525969292552126</c:v>
                </c:pt>
                <c:pt idx="1428">
                  <c:v>5.5550882314496413</c:v>
                </c:pt>
                <c:pt idx="1429">
                  <c:v>5.5575795336440699</c:v>
                </c:pt>
                <c:pt idx="1430">
                  <c:v>5.5600708358384985</c:v>
                </c:pt>
                <c:pt idx="1431">
                  <c:v>5.5625621380329271</c:v>
                </c:pt>
                <c:pt idx="1432">
                  <c:v>5.5650534402273557</c:v>
                </c:pt>
                <c:pt idx="1433">
                  <c:v>5.5675447424217843</c:v>
                </c:pt>
                <c:pt idx="1434">
                  <c:v>5.5700360446162129</c:v>
                </c:pt>
                <c:pt idx="1435">
                  <c:v>5.5725273468106415</c:v>
                </c:pt>
                <c:pt idx="1436">
                  <c:v>5.5750186490050702</c:v>
                </c:pt>
                <c:pt idx="1437">
                  <c:v>5.5775099511994988</c:v>
                </c:pt>
                <c:pt idx="1438">
                  <c:v>5.5800012533939274</c:v>
                </c:pt>
                <c:pt idx="1439">
                  <c:v>5.582492555588356</c:v>
                </c:pt>
                <c:pt idx="1440">
                  <c:v>5.5849838577827846</c:v>
                </c:pt>
                <c:pt idx="1441">
                  <c:v>5.5874751599772132</c:v>
                </c:pt>
                <c:pt idx="1442">
                  <c:v>5.5899664621716418</c:v>
                </c:pt>
                <c:pt idx="1443">
                  <c:v>5.5924577643660704</c:v>
                </c:pt>
                <c:pt idx="1444">
                  <c:v>5.5949490665604991</c:v>
                </c:pt>
                <c:pt idx="1445">
                  <c:v>5.5974403687549277</c:v>
                </c:pt>
                <c:pt idx="1446">
                  <c:v>5.5999316709493563</c:v>
                </c:pt>
                <c:pt idx="1447">
                  <c:v>5.6024229731437849</c:v>
                </c:pt>
                <c:pt idx="1448">
                  <c:v>5.6049142753382135</c:v>
                </c:pt>
                <c:pt idx="1449">
                  <c:v>5.6074055775326421</c:v>
                </c:pt>
                <c:pt idx="1450">
                  <c:v>5.6098968797270707</c:v>
                </c:pt>
                <c:pt idx="1451">
                  <c:v>5.6123881819214994</c:v>
                </c:pt>
                <c:pt idx="1452">
                  <c:v>5.614879484115928</c:v>
                </c:pt>
                <c:pt idx="1453">
                  <c:v>5.6173707863103566</c:v>
                </c:pt>
                <c:pt idx="1454">
                  <c:v>5.6198620885047852</c:v>
                </c:pt>
                <c:pt idx="1455">
                  <c:v>5.6223533906992138</c:v>
                </c:pt>
                <c:pt idx="1456">
                  <c:v>5.6248446928936424</c:v>
                </c:pt>
                <c:pt idx="1457">
                  <c:v>5.627335995088071</c:v>
                </c:pt>
                <c:pt idx="1458">
                  <c:v>5.6298272972824996</c:v>
                </c:pt>
                <c:pt idx="1459">
                  <c:v>5.6323185994769283</c:v>
                </c:pt>
                <c:pt idx="1460">
                  <c:v>5.6348099016713569</c:v>
                </c:pt>
                <c:pt idx="1461">
                  <c:v>5.6373012038657855</c:v>
                </c:pt>
                <c:pt idx="1462">
                  <c:v>5.6397925060602141</c:v>
                </c:pt>
                <c:pt idx="1463">
                  <c:v>5.6422838082546427</c:v>
                </c:pt>
                <c:pt idx="1464">
                  <c:v>5.6447751104490713</c:v>
                </c:pt>
                <c:pt idx="1465">
                  <c:v>5.6472664126434999</c:v>
                </c:pt>
                <c:pt idx="1466">
                  <c:v>5.6497577148379285</c:v>
                </c:pt>
                <c:pt idx="1467">
                  <c:v>5.6522490170323572</c:v>
                </c:pt>
                <c:pt idx="1468">
                  <c:v>5.6547403192267858</c:v>
                </c:pt>
                <c:pt idx="1469">
                  <c:v>5.6572316214212144</c:v>
                </c:pt>
                <c:pt idx="1470">
                  <c:v>5.659722923615643</c:v>
                </c:pt>
                <c:pt idx="1471">
                  <c:v>5.6622142258100716</c:v>
                </c:pt>
                <c:pt idx="1472">
                  <c:v>5.6647055280045002</c:v>
                </c:pt>
                <c:pt idx="1473">
                  <c:v>5.6671968301989288</c:v>
                </c:pt>
                <c:pt idx="1474">
                  <c:v>5.6696881323933574</c:v>
                </c:pt>
                <c:pt idx="1475">
                  <c:v>5.6721794345877861</c:v>
                </c:pt>
                <c:pt idx="1476">
                  <c:v>5.6746707367822147</c:v>
                </c:pt>
                <c:pt idx="1477">
                  <c:v>5.6771620389766433</c:v>
                </c:pt>
                <c:pt idx="1478">
                  <c:v>5.6796533411710719</c:v>
                </c:pt>
                <c:pt idx="1479">
                  <c:v>5.6821446433655005</c:v>
                </c:pt>
                <c:pt idx="1480">
                  <c:v>5.6846359455599291</c:v>
                </c:pt>
                <c:pt idx="1481">
                  <c:v>5.6871272477543577</c:v>
                </c:pt>
                <c:pt idx="1482">
                  <c:v>5.6896185499487864</c:v>
                </c:pt>
                <c:pt idx="1483">
                  <c:v>5.692109852143215</c:v>
                </c:pt>
                <c:pt idx="1484">
                  <c:v>5.6946011543376436</c:v>
                </c:pt>
                <c:pt idx="1485">
                  <c:v>5.6970924565320722</c:v>
                </c:pt>
                <c:pt idx="1486">
                  <c:v>5.6995837587265008</c:v>
                </c:pt>
                <c:pt idx="1487">
                  <c:v>5.7020750609209294</c:v>
                </c:pt>
                <c:pt idx="1488">
                  <c:v>5.704566363115358</c:v>
                </c:pt>
                <c:pt idx="1489">
                  <c:v>5.7070576653097866</c:v>
                </c:pt>
                <c:pt idx="1490">
                  <c:v>5.7095489675042153</c:v>
                </c:pt>
                <c:pt idx="1491">
                  <c:v>5.7120402696986439</c:v>
                </c:pt>
                <c:pt idx="1492">
                  <c:v>5.7145315718930725</c:v>
                </c:pt>
                <c:pt idx="1493">
                  <c:v>5.7170228740875011</c:v>
                </c:pt>
                <c:pt idx="1494">
                  <c:v>5.7195141762819297</c:v>
                </c:pt>
                <c:pt idx="1495">
                  <c:v>5.7220054784763583</c:v>
                </c:pt>
                <c:pt idx="1496">
                  <c:v>5.7244967806707869</c:v>
                </c:pt>
                <c:pt idx="1497">
                  <c:v>5.7269880828652155</c:v>
                </c:pt>
                <c:pt idx="1498">
                  <c:v>5.7294793850596442</c:v>
                </c:pt>
                <c:pt idx="1499">
                  <c:v>5.7319706872540728</c:v>
                </c:pt>
                <c:pt idx="1500">
                  <c:v>5.7344619894485014</c:v>
                </c:pt>
                <c:pt idx="1501">
                  <c:v>5.73695329164293</c:v>
                </c:pt>
                <c:pt idx="1502">
                  <c:v>7.73695329164293</c:v>
                </c:pt>
              </c:numCache>
            </c:numRef>
          </c:xVal>
          <c:yVal>
            <c:numRef>
              <c:f>'Beregninger scenarie 3'!$H$29:$H$1531</c:f>
              <c:numCache>
                <c:formatCode>#,##0.00</c:formatCode>
                <c:ptCount val="1503"/>
                <c:pt idx="0">
                  <c:v>1</c:v>
                </c:pt>
                <c:pt idx="1">
                  <c:v>1</c:v>
                </c:pt>
                <c:pt idx="2">
                  <c:v>0.99750869780557139</c:v>
                </c:pt>
                <c:pt idx="3">
                  <c:v>0.99501739561114266</c:v>
                </c:pt>
                <c:pt idx="4">
                  <c:v>0.99252609341671405</c:v>
                </c:pt>
                <c:pt idx="5">
                  <c:v>0.99003479122228533</c:v>
                </c:pt>
                <c:pt idx="6">
                  <c:v>0.98754348902785671</c:v>
                </c:pt>
                <c:pt idx="7">
                  <c:v>0.98505218683342799</c:v>
                </c:pt>
                <c:pt idx="8">
                  <c:v>0.98256088463899938</c:v>
                </c:pt>
                <c:pt idx="9">
                  <c:v>0.98006958244457065</c:v>
                </c:pt>
                <c:pt idx="10">
                  <c:v>0.97757828025014204</c:v>
                </c:pt>
                <c:pt idx="11">
                  <c:v>0.97508697805571332</c:v>
                </c:pt>
                <c:pt idx="12">
                  <c:v>0.9725956758612847</c:v>
                </c:pt>
                <c:pt idx="13">
                  <c:v>0.97010437366685598</c:v>
                </c:pt>
                <c:pt idx="14">
                  <c:v>0.96761307147242737</c:v>
                </c:pt>
                <c:pt idx="15">
                  <c:v>0.96512176927799864</c:v>
                </c:pt>
                <c:pt idx="16">
                  <c:v>0.96263046708357003</c:v>
                </c:pt>
                <c:pt idx="17">
                  <c:v>0.96013916488914131</c:v>
                </c:pt>
                <c:pt idx="18">
                  <c:v>0.95764786269471269</c:v>
                </c:pt>
                <c:pt idx="19">
                  <c:v>0.95515656050028397</c:v>
                </c:pt>
                <c:pt idx="20">
                  <c:v>0.95266525830585536</c:v>
                </c:pt>
                <c:pt idx="21">
                  <c:v>0.95017395611142663</c:v>
                </c:pt>
                <c:pt idx="22">
                  <c:v>0.94768265391699802</c:v>
                </c:pt>
                <c:pt idx="23">
                  <c:v>0.9451913517225693</c:v>
                </c:pt>
                <c:pt idx="24">
                  <c:v>0.94270004952814068</c:v>
                </c:pt>
                <c:pt idx="25">
                  <c:v>0.94020874733371196</c:v>
                </c:pt>
                <c:pt idx="26">
                  <c:v>0.93771744513928335</c:v>
                </c:pt>
                <c:pt idx="27">
                  <c:v>0.93522614294485462</c:v>
                </c:pt>
                <c:pt idx="28">
                  <c:v>0.93273484075042601</c:v>
                </c:pt>
                <c:pt idx="29">
                  <c:v>0.93024353855599728</c:v>
                </c:pt>
                <c:pt idx="30">
                  <c:v>0.92775223636156867</c:v>
                </c:pt>
                <c:pt idx="31">
                  <c:v>0.92526093416713995</c:v>
                </c:pt>
                <c:pt idx="32">
                  <c:v>0.92276963197271133</c:v>
                </c:pt>
                <c:pt idx="33">
                  <c:v>0.92027832977828261</c:v>
                </c:pt>
                <c:pt idx="34">
                  <c:v>0.917787027583854</c:v>
                </c:pt>
                <c:pt idx="35">
                  <c:v>0.91529572538942527</c:v>
                </c:pt>
                <c:pt idx="36">
                  <c:v>0.91280442319499666</c:v>
                </c:pt>
                <c:pt idx="37">
                  <c:v>0.91031312100056794</c:v>
                </c:pt>
                <c:pt idx="38">
                  <c:v>0.90782181880613932</c:v>
                </c:pt>
                <c:pt idx="39">
                  <c:v>0.9053305166117106</c:v>
                </c:pt>
                <c:pt idx="40">
                  <c:v>0.90283921441728199</c:v>
                </c:pt>
                <c:pt idx="41">
                  <c:v>0.90034791222285326</c:v>
                </c:pt>
                <c:pt idx="42">
                  <c:v>0.89785661002842465</c:v>
                </c:pt>
                <c:pt idx="43">
                  <c:v>0.89536530783399593</c:v>
                </c:pt>
                <c:pt idx="44">
                  <c:v>0.89287400563956731</c:v>
                </c:pt>
                <c:pt idx="45">
                  <c:v>0.89038270344513859</c:v>
                </c:pt>
                <c:pt idx="46">
                  <c:v>0.88789140125070998</c:v>
                </c:pt>
                <c:pt idx="47">
                  <c:v>0.88540009905628125</c:v>
                </c:pt>
                <c:pt idx="48">
                  <c:v>0.88290879686185264</c:v>
                </c:pt>
                <c:pt idx="49">
                  <c:v>0.88041749466742392</c:v>
                </c:pt>
                <c:pt idx="50">
                  <c:v>0.8779261924729953</c:v>
                </c:pt>
                <c:pt idx="51">
                  <c:v>0.87543489027856658</c:v>
                </c:pt>
                <c:pt idx="52">
                  <c:v>0.87294358808413797</c:v>
                </c:pt>
                <c:pt idx="53">
                  <c:v>0.87045228588970924</c:v>
                </c:pt>
                <c:pt idx="54">
                  <c:v>0.86796098369528063</c:v>
                </c:pt>
                <c:pt idx="55">
                  <c:v>0.86546968150085191</c:v>
                </c:pt>
                <c:pt idx="56">
                  <c:v>0.86297837930642329</c:v>
                </c:pt>
                <c:pt idx="57">
                  <c:v>0.86048707711199457</c:v>
                </c:pt>
                <c:pt idx="58">
                  <c:v>0.85799577491756596</c:v>
                </c:pt>
                <c:pt idx="59">
                  <c:v>0.85550447272313723</c:v>
                </c:pt>
                <c:pt idx="60">
                  <c:v>0.85301317052870862</c:v>
                </c:pt>
                <c:pt idx="61">
                  <c:v>0.8505218683342799</c:v>
                </c:pt>
                <c:pt idx="62">
                  <c:v>0.84803056613985128</c:v>
                </c:pt>
                <c:pt idx="63">
                  <c:v>0.84553926394542256</c:v>
                </c:pt>
                <c:pt idx="64">
                  <c:v>0.84304796175099395</c:v>
                </c:pt>
                <c:pt idx="65">
                  <c:v>0.84055665955656522</c:v>
                </c:pt>
                <c:pt idx="66">
                  <c:v>0.83806535736213661</c:v>
                </c:pt>
                <c:pt idx="67">
                  <c:v>0.83557405516770789</c:v>
                </c:pt>
                <c:pt idx="68">
                  <c:v>0.83308275297327927</c:v>
                </c:pt>
                <c:pt idx="69">
                  <c:v>0.83059145077885055</c:v>
                </c:pt>
                <c:pt idx="70">
                  <c:v>0.82810014858442194</c:v>
                </c:pt>
                <c:pt idx="71">
                  <c:v>0.82560884638999321</c:v>
                </c:pt>
                <c:pt idx="72">
                  <c:v>0.8231175441955646</c:v>
                </c:pt>
                <c:pt idx="73">
                  <c:v>0.82062624200113587</c:v>
                </c:pt>
                <c:pt idx="74">
                  <c:v>0.81813493980670726</c:v>
                </c:pt>
                <c:pt idx="75">
                  <c:v>0.81564363761227854</c:v>
                </c:pt>
                <c:pt idx="76">
                  <c:v>0.81315233541784993</c:v>
                </c:pt>
                <c:pt idx="77">
                  <c:v>0.8106610332234212</c:v>
                </c:pt>
                <c:pt idx="78">
                  <c:v>0.80816973102899259</c:v>
                </c:pt>
                <c:pt idx="79">
                  <c:v>0.80567842883456386</c:v>
                </c:pt>
                <c:pt idx="80">
                  <c:v>0.80318712664013525</c:v>
                </c:pt>
                <c:pt idx="81">
                  <c:v>0.80069582444570653</c:v>
                </c:pt>
                <c:pt idx="82">
                  <c:v>0.79820452225127791</c:v>
                </c:pt>
                <c:pt idx="83">
                  <c:v>0.79571322005684919</c:v>
                </c:pt>
                <c:pt idx="84">
                  <c:v>0.79322191786242058</c:v>
                </c:pt>
                <c:pt idx="85">
                  <c:v>0.79073061566799185</c:v>
                </c:pt>
                <c:pt idx="86">
                  <c:v>0.78823931347356324</c:v>
                </c:pt>
                <c:pt idx="87">
                  <c:v>0.78574801127913452</c:v>
                </c:pt>
                <c:pt idx="88">
                  <c:v>0.7832567090847059</c:v>
                </c:pt>
                <c:pt idx="89">
                  <c:v>0.78076540689027718</c:v>
                </c:pt>
                <c:pt idx="90">
                  <c:v>0.77827410469584857</c:v>
                </c:pt>
                <c:pt idx="91">
                  <c:v>0.77578280250141984</c:v>
                </c:pt>
                <c:pt idx="92">
                  <c:v>0.77329150030699123</c:v>
                </c:pt>
                <c:pt idx="93">
                  <c:v>0.77080019811256251</c:v>
                </c:pt>
                <c:pt idx="94">
                  <c:v>0.76830889591813389</c:v>
                </c:pt>
                <c:pt idx="95">
                  <c:v>0.76581759372370517</c:v>
                </c:pt>
                <c:pt idx="96">
                  <c:v>0.76332629152927656</c:v>
                </c:pt>
                <c:pt idx="97">
                  <c:v>0.76083498933484783</c:v>
                </c:pt>
                <c:pt idx="98">
                  <c:v>0.75834368714041922</c:v>
                </c:pt>
                <c:pt idx="99">
                  <c:v>0.7558523849459905</c:v>
                </c:pt>
                <c:pt idx="100">
                  <c:v>0.75336108275156188</c:v>
                </c:pt>
                <c:pt idx="101">
                  <c:v>0.75086978055713316</c:v>
                </c:pt>
                <c:pt idx="102">
                  <c:v>0.74837847836270455</c:v>
                </c:pt>
                <c:pt idx="103">
                  <c:v>0.74588717616827593</c:v>
                </c:pt>
                <c:pt idx="104">
                  <c:v>0.74339587397384721</c:v>
                </c:pt>
                <c:pt idx="105">
                  <c:v>0.74090457177941849</c:v>
                </c:pt>
                <c:pt idx="106">
                  <c:v>0.73841326958498987</c:v>
                </c:pt>
                <c:pt idx="107">
                  <c:v>0.73592196739056126</c:v>
                </c:pt>
                <c:pt idx="108">
                  <c:v>0.73343066519613254</c:v>
                </c:pt>
                <c:pt idx="109">
                  <c:v>0.73093936300170381</c:v>
                </c:pt>
                <c:pt idx="110">
                  <c:v>0.7284480608072752</c:v>
                </c:pt>
                <c:pt idx="111">
                  <c:v>0.72595675861284659</c:v>
                </c:pt>
                <c:pt idx="112">
                  <c:v>0.72346545641841786</c:v>
                </c:pt>
                <c:pt idx="113">
                  <c:v>0.72097415422398914</c:v>
                </c:pt>
                <c:pt idx="114">
                  <c:v>0.71848285202956053</c:v>
                </c:pt>
                <c:pt idx="115">
                  <c:v>0.71599154983513191</c:v>
                </c:pt>
                <c:pt idx="116">
                  <c:v>0.71350024764070319</c:v>
                </c:pt>
                <c:pt idx="117">
                  <c:v>0.71100894544627447</c:v>
                </c:pt>
                <c:pt idx="118">
                  <c:v>0.70851764325184585</c:v>
                </c:pt>
                <c:pt idx="119">
                  <c:v>0.70602634105741724</c:v>
                </c:pt>
                <c:pt idx="120">
                  <c:v>0.70353503886298852</c:v>
                </c:pt>
                <c:pt idx="121">
                  <c:v>0.70104373666855979</c:v>
                </c:pt>
                <c:pt idx="122">
                  <c:v>0.69855243447413118</c:v>
                </c:pt>
                <c:pt idx="123">
                  <c:v>0.69606113227970257</c:v>
                </c:pt>
                <c:pt idx="124">
                  <c:v>0.69356983008527384</c:v>
                </c:pt>
                <c:pt idx="125">
                  <c:v>0.69107852789084512</c:v>
                </c:pt>
                <c:pt idx="126">
                  <c:v>0.68858722569641651</c:v>
                </c:pt>
                <c:pt idx="127">
                  <c:v>0.68609592350198789</c:v>
                </c:pt>
                <c:pt idx="128">
                  <c:v>0.68360462130755917</c:v>
                </c:pt>
                <c:pt idx="129">
                  <c:v>0.68111331911313044</c:v>
                </c:pt>
                <c:pt idx="130">
                  <c:v>0.67862201691870183</c:v>
                </c:pt>
                <c:pt idx="131">
                  <c:v>0.67613071472427322</c:v>
                </c:pt>
                <c:pt idx="132">
                  <c:v>0.67363941252984449</c:v>
                </c:pt>
                <c:pt idx="133">
                  <c:v>0.67114811033541577</c:v>
                </c:pt>
                <c:pt idx="134">
                  <c:v>0.66865680814098716</c:v>
                </c:pt>
                <c:pt idx="135">
                  <c:v>0.66616550594655854</c:v>
                </c:pt>
                <c:pt idx="136">
                  <c:v>0.66367420375212982</c:v>
                </c:pt>
                <c:pt idx="137">
                  <c:v>0.6611829015577011</c:v>
                </c:pt>
                <c:pt idx="138">
                  <c:v>0.65869159936327248</c:v>
                </c:pt>
                <c:pt idx="139">
                  <c:v>0.65620029716884387</c:v>
                </c:pt>
                <c:pt idx="140">
                  <c:v>0.65370899497441515</c:v>
                </c:pt>
                <c:pt idx="141">
                  <c:v>0.65121769277998642</c:v>
                </c:pt>
                <c:pt idx="142">
                  <c:v>0.64872639058555781</c:v>
                </c:pt>
                <c:pt idx="143">
                  <c:v>0.6462350883911292</c:v>
                </c:pt>
                <c:pt idx="144">
                  <c:v>0.64374378619670047</c:v>
                </c:pt>
                <c:pt idx="145">
                  <c:v>0.64125248400227175</c:v>
                </c:pt>
                <c:pt idx="146">
                  <c:v>0.63876118180784314</c:v>
                </c:pt>
                <c:pt idx="147">
                  <c:v>0.63626987961341452</c:v>
                </c:pt>
                <c:pt idx="148">
                  <c:v>0.6337785774189858</c:v>
                </c:pt>
                <c:pt idx="149">
                  <c:v>0.63128727522455708</c:v>
                </c:pt>
                <c:pt idx="150">
                  <c:v>0.62879597303012846</c:v>
                </c:pt>
                <c:pt idx="151">
                  <c:v>0.62630467083569985</c:v>
                </c:pt>
                <c:pt idx="152">
                  <c:v>0.62381336864127113</c:v>
                </c:pt>
                <c:pt idx="153">
                  <c:v>0.6213220664468424</c:v>
                </c:pt>
                <c:pt idx="154">
                  <c:v>0.61883076425241379</c:v>
                </c:pt>
                <c:pt idx="155">
                  <c:v>0.61633946205798518</c:v>
                </c:pt>
                <c:pt idx="156">
                  <c:v>0.61384815986355645</c:v>
                </c:pt>
                <c:pt idx="157">
                  <c:v>0.61135685766912773</c:v>
                </c:pt>
                <c:pt idx="158">
                  <c:v>0.60886555547469912</c:v>
                </c:pt>
                <c:pt idx="159">
                  <c:v>0.6063742532802705</c:v>
                </c:pt>
                <c:pt idx="160">
                  <c:v>0.60388295108584178</c:v>
                </c:pt>
                <c:pt idx="161">
                  <c:v>0.60139164889141306</c:v>
                </c:pt>
                <c:pt idx="162">
                  <c:v>0.59890034669698444</c:v>
                </c:pt>
                <c:pt idx="163">
                  <c:v>0.59640904450255583</c:v>
                </c:pt>
                <c:pt idx="164">
                  <c:v>0.59391774230812711</c:v>
                </c:pt>
                <c:pt idx="165">
                  <c:v>0.59142644011369838</c:v>
                </c:pt>
                <c:pt idx="166">
                  <c:v>0.58893513791926977</c:v>
                </c:pt>
                <c:pt idx="167">
                  <c:v>0.58644383572484116</c:v>
                </c:pt>
                <c:pt idx="168">
                  <c:v>0.58395253353041243</c:v>
                </c:pt>
                <c:pt idx="169">
                  <c:v>0.58146123133598371</c:v>
                </c:pt>
                <c:pt idx="170">
                  <c:v>0.5789699291415551</c:v>
                </c:pt>
                <c:pt idx="171">
                  <c:v>0.57647862694712648</c:v>
                </c:pt>
                <c:pt idx="172">
                  <c:v>0.57398732475269776</c:v>
                </c:pt>
                <c:pt idx="173">
                  <c:v>0.57149602255826903</c:v>
                </c:pt>
                <c:pt idx="174">
                  <c:v>0.56900472036384042</c:v>
                </c:pt>
                <c:pt idx="175">
                  <c:v>0.56651341816941181</c:v>
                </c:pt>
                <c:pt idx="176">
                  <c:v>0.56402211597498308</c:v>
                </c:pt>
                <c:pt idx="177">
                  <c:v>0.56153081378055436</c:v>
                </c:pt>
                <c:pt idx="178">
                  <c:v>0.55903951158612575</c:v>
                </c:pt>
                <c:pt idx="179">
                  <c:v>0.55654820939169714</c:v>
                </c:pt>
                <c:pt idx="180">
                  <c:v>0.55405690719726841</c:v>
                </c:pt>
                <c:pt idx="181">
                  <c:v>0.55156560500283969</c:v>
                </c:pt>
                <c:pt idx="182">
                  <c:v>0.54907430280841107</c:v>
                </c:pt>
                <c:pt idx="183">
                  <c:v>0.54658300061398246</c:v>
                </c:pt>
                <c:pt idx="184">
                  <c:v>0.54409169841955374</c:v>
                </c:pt>
                <c:pt idx="185">
                  <c:v>0.54160039622512501</c:v>
                </c:pt>
                <c:pt idx="186">
                  <c:v>0.5391090940306964</c:v>
                </c:pt>
                <c:pt idx="187">
                  <c:v>0.53661779183626779</c:v>
                </c:pt>
                <c:pt idx="188">
                  <c:v>0.53412648964183906</c:v>
                </c:pt>
                <c:pt idx="189">
                  <c:v>0.53163518744741034</c:v>
                </c:pt>
                <c:pt idx="190">
                  <c:v>0.52914388525298173</c:v>
                </c:pt>
                <c:pt idx="191">
                  <c:v>0.52665258305855311</c:v>
                </c:pt>
                <c:pt idx="192">
                  <c:v>0.52416128086412439</c:v>
                </c:pt>
                <c:pt idx="193">
                  <c:v>0.52166997866969567</c:v>
                </c:pt>
                <c:pt idx="194">
                  <c:v>0.51917867647526705</c:v>
                </c:pt>
                <c:pt idx="195">
                  <c:v>0.51668737428083844</c:v>
                </c:pt>
                <c:pt idx="196">
                  <c:v>0.51419607208640972</c:v>
                </c:pt>
                <c:pt idx="197">
                  <c:v>0.51170476989198099</c:v>
                </c:pt>
                <c:pt idx="198">
                  <c:v>0.50921346769755238</c:v>
                </c:pt>
                <c:pt idx="199">
                  <c:v>0.50672216550312377</c:v>
                </c:pt>
                <c:pt idx="200">
                  <c:v>0.50423086330869504</c:v>
                </c:pt>
                <c:pt idx="201">
                  <c:v>0.50173956111426632</c:v>
                </c:pt>
                <c:pt idx="202">
                  <c:v>0.49924825891983771</c:v>
                </c:pt>
                <c:pt idx="203">
                  <c:v>0.49675695672540909</c:v>
                </c:pt>
                <c:pt idx="204">
                  <c:v>0.49426565453098048</c:v>
                </c:pt>
                <c:pt idx="205">
                  <c:v>0.49177435233655187</c:v>
                </c:pt>
                <c:pt idx="206">
                  <c:v>0.48928305014212325</c:v>
                </c:pt>
                <c:pt idx="207">
                  <c:v>0.48679174794769464</c:v>
                </c:pt>
                <c:pt idx="208">
                  <c:v>0.48430044575326603</c:v>
                </c:pt>
                <c:pt idx="209">
                  <c:v>0.48180914355883742</c:v>
                </c:pt>
                <c:pt idx="210">
                  <c:v>0.4793178413644088</c:v>
                </c:pt>
                <c:pt idx="211">
                  <c:v>0.47682653916998019</c:v>
                </c:pt>
                <c:pt idx="212">
                  <c:v>0.47433523697555158</c:v>
                </c:pt>
                <c:pt idx="213">
                  <c:v>0.47184393478112296</c:v>
                </c:pt>
                <c:pt idx="214">
                  <c:v>0.46935263258669435</c:v>
                </c:pt>
                <c:pt idx="215">
                  <c:v>0.46686133039226574</c:v>
                </c:pt>
                <c:pt idx="216">
                  <c:v>0.46437002819783713</c:v>
                </c:pt>
                <c:pt idx="217">
                  <c:v>0.46187872600340851</c:v>
                </c:pt>
                <c:pt idx="218">
                  <c:v>0.4593874238089799</c:v>
                </c:pt>
                <c:pt idx="219">
                  <c:v>0.45689612161455129</c:v>
                </c:pt>
                <c:pt idx="220">
                  <c:v>0.45440481942012267</c:v>
                </c:pt>
                <c:pt idx="221">
                  <c:v>0.45191351722569406</c:v>
                </c:pt>
                <c:pt idx="222">
                  <c:v>0.44942221503126545</c:v>
                </c:pt>
                <c:pt idx="223">
                  <c:v>0.44693091283683684</c:v>
                </c:pt>
                <c:pt idx="224">
                  <c:v>0.44443961064240822</c:v>
                </c:pt>
                <c:pt idx="225">
                  <c:v>0.44194830844797961</c:v>
                </c:pt>
                <c:pt idx="226">
                  <c:v>0.439457006253551</c:v>
                </c:pt>
                <c:pt idx="227">
                  <c:v>0.43696570405912238</c:v>
                </c:pt>
                <c:pt idx="228">
                  <c:v>0.43447440186469377</c:v>
                </c:pt>
                <c:pt idx="229">
                  <c:v>0.43198309967026516</c:v>
                </c:pt>
                <c:pt idx="230">
                  <c:v>0.42949179747583655</c:v>
                </c:pt>
                <c:pt idx="231">
                  <c:v>0.42700049528140793</c:v>
                </c:pt>
                <c:pt idx="232">
                  <c:v>0.42450919308697932</c:v>
                </c:pt>
                <c:pt idx="233">
                  <c:v>0.42201789089255071</c:v>
                </c:pt>
                <c:pt idx="234">
                  <c:v>0.41952658869812209</c:v>
                </c:pt>
                <c:pt idx="235">
                  <c:v>0.41703528650369348</c:v>
                </c:pt>
                <c:pt idx="236">
                  <c:v>0.41454398430926487</c:v>
                </c:pt>
                <c:pt idx="237">
                  <c:v>0.41205268211483626</c:v>
                </c:pt>
                <c:pt idx="238">
                  <c:v>0.40956137992040764</c:v>
                </c:pt>
                <c:pt idx="239">
                  <c:v>0.40707007772597903</c:v>
                </c:pt>
                <c:pt idx="240">
                  <c:v>0.40457877553155042</c:v>
                </c:pt>
                <c:pt idx="241">
                  <c:v>0.4020874733371218</c:v>
                </c:pt>
                <c:pt idx="242">
                  <c:v>0.39959617114269319</c:v>
                </c:pt>
                <c:pt idx="243">
                  <c:v>0.39710486894826458</c:v>
                </c:pt>
                <c:pt idx="244">
                  <c:v>0.39461356675383596</c:v>
                </c:pt>
                <c:pt idx="245">
                  <c:v>0.39212226455940735</c:v>
                </c:pt>
                <c:pt idx="246">
                  <c:v>0.38963096236497874</c:v>
                </c:pt>
                <c:pt idx="247">
                  <c:v>0.38713966017055013</c:v>
                </c:pt>
                <c:pt idx="248">
                  <c:v>0.38464835797612151</c:v>
                </c:pt>
                <c:pt idx="249">
                  <c:v>0.3821570557816929</c:v>
                </c:pt>
                <c:pt idx="250">
                  <c:v>0.37966575358726429</c:v>
                </c:pt>
                <c:pt idx="251">
                  <c:v>0.37717445139283567</c:v>
                </c:pt>
                <c:pt idx="252">
                  <c:v>0.37468314919840706</c:v>
                </c:pt>
                <c:pt idx="253">
                  <c:v>0.37219184700397845</c:v>
                </c:pt>
                <c:pt idx="254">
                  <c:v>0.36970054480954984</c:v>
                </c:pt>
                <c:pt idx="255">
                  <c:v>0.36720924261512122</c:v>
                </c:pt>
                <c:pt idx="256">
                  <c:v>0.36471794042069261</c:v>
                </c:pt>
                <c:pt idx="257">
                  <c:v>0.362226638226264</c:v>
                </c:pt>
                <c:pt idx="258">
                  <c:v>0.35973533603183538</c:v>
                </c:pt>
                <c:pt idx="259">
                  <c:v>0.35724403383740677</c:v>
                </c:pt>
                <c:pt idx="260">
                  <c:v>0.35475273164297816</c:v>
                </c:pt>
                <c:pt idx="261">
                  <c:v>0.35226142944854955</c:v>
                </c:pt>
                <c:pt idx="262">
                  <c:v>0.34977012725412093</c:v>
                </c:pt>
                <c:pt idx="263">
                  <c:v>0.34727882505969232</c:v>
                </c:pt>
                <c:pt idx="264">
                  <c:v>0.34478752286526371</c:v>
                </c:pt>
                <c:pt idx="265">
                  <c:v>0.34229622067083509</c:v>
                </c:pt>
                <c:pt idx="266">
                  <c:v>0.33980491847640648</c:v>
                </c:pt>
                <c:pt idx="267">
                  <c:v>0.33731361628197787</c:v>
                </c:pt>
                <c:pt idx="268">
                  <c:v>0.33482231408754926</c:v>
                </c:pt>
                <c:pt idx="269">
                  <c:v>0.33233101189312064</c:v>
                </c:pt>
                <c:pt idx="270">
                  <c:v>0.32983970969869203</c:v>
                </c:pt>
                <c:pt idx="271">
                  <c:v>0.32734840750426342</c:v>
                </c:pt>
                <c:pt idx="272">
                  <c:v>0.3248571053098348</c:v>
                </c:pt>
                <c:pt idx="273">
                  <c:v>0.32236580311540619</c:v>
                </c:pt>
                <c:pt idx="274">
                  <c:v>0.31987450092097758</c:v>
                </c:pt>
                <c:pt idx="275">
                  <c:v>0.31738319872654897</c:v>
                </c:pt>
                <c:pt idx="276">
                  <c:v>0.31489189653212035</c:v>
                </c:pt>
                <c:pt idx="277">
                  <c:v>0.31240059433769174</c:v>
                </c:pt>
                <c:pt idx="278">
                  <c:v>0.30990929214326313</c:v>
                </c:pt>
                <c:pt idx="279">
                  <c:v>0.30741798994883451</c:v>
                </c:pt>
                <c:pt idx="280">
                  <c:v>0.3049266877544059</c:v>
                </c:pt>
                <c:pt idx="281">
                  <c:v>0.30243538555997729</c:v>
                </c:pt>
                <c:pt idx="282">
                  <c:v>0.29994408336554867</c:v>
                </c:pt>
                <c:pt idx="283">
                  <c:v>0.29745278117112006</c:v>
                </c:pt>
                <c:pt idx="284">
                  <c:v>0.29496147897669145</c:v>
                </c:pt>
                <c:pt idx="285">
                  <c:v>0.29247017678226284</c:v>
                </c:pt>
                <c:pt idx="286">
                  <c:v>0.28997887458783422</c:v>
                </c:pt>
                <c:pt idx="287">
                  <c:v>0.28748757239340561</c:v>
                </c:pt>
                <c:pt idx="288">
                  <c:v>0.284996270198977</c:v>
                </c:pt>
                <c:pt idx="289">
                  <c:v>0.28250496800454838</c:v>
                </c:pt>
                <c:pt idx="290">
                  <c:v>0.28001366581011977</c:v>
                </c:pt>
                <c:pt idx="291">
                  <c:v>0.27752236361569116</c:v>
                </c:pt>
                <c:pt idx="292">
                  <c:v>0.27503106142126255</c:v>
                </c:pt>
                <c:pt idx="293">
                  <c:v>0.27253975922683393</c:v>
                </c:pt>
                <c:pt idx="294">
                  <c:v>0.27004845703240532</c:v>
                </c:pt>
                <c:pt idx="295">
                  <c:v>0.26755715483797671</c:v>
                </c:pt>
                <c:pt idx="296">
                  <c:v>0.26506585264354809</c:v>
                </c:pt>
                <c:pt idx="297">
                  <c:v>0.26257455044911948</c:v>
                </c:pt>
                <c:pt idx="298">
                  <c:v>0.26008324825469087</c:v>
                </c:pt>
                <c:pt idx="299">
                  <c:v>0.25759194606026226</c:v>
                </c:pt>
                <c:pt idx="300">
                  <c:v>0.25510064386583364</c:v>
                </c:pt>
                <c:pt idx="301">
                  <c:v>0.25260934167140503</c:v>
                </c:pt>
                <c:pt idx="302">
                  <c:v>0.25011803947697642</c:v>
                </c:pt>
                <c:pt idx="303">
                  <c:v>0.2476267372825478</c:v>
                </c:pt>
                <c:pt idx="304">
                  <c:v>0.24513543508811919</c:v>
                </c:pt>
                <c:pt idx="305">
                  <c:v>0.24264413289369058</c:v>
                </c:pt>
                <c:pt idx="306">
                  <c:v>0.24015283069926197</c:v>
                </c:pt>
                <c:pt idx="307">
                  <c:v>0.23766152850483335</c:v>
                </c:pt>
                <c:pt idx="308">
                  <c:v>0.23517022631040474</c:v>
                </c:pt>
                <c:pt idx="309">
                  <c:v>0.23267892411597613</c:v>
                </c:pt>
                <c:pt idx="310">
                  <c:v>0.23018762192154751</c:v>
                </c:pt>
                <c:pt idx="311">
                  <c:v>0.2276963197271189</c:v>
                </c:pt>
                <c:pt idx="312">
                  <c:v>0.22520501753269029</c:v>
                </c:pt>
                <c:pt idx="313">
                  <c:v>0.22271371533826168</c:v>
                </c:pt>
                <c:pt idx="314">
                  <c:v>0.22022241314383306</c:v>
                </c:pt>
                <c:pt idx="315">
                  <c:v>0.21773111094940445</c:v>
                </c:pt>
                <c:pt idx="316">
                  <c:v>0.21523980875497584</c:v>
                </c:pt>
                <c:pt idx="317">
                  <c:v>0.21274850656054722</c:v>
                </c:pt>
                <c:pt idx="318">
                  <c:v>0.21025720436611861</c:v>
                </c:pt>
                <c:pt idx="319">
                  <c:v>0.20776590217169</c:v>
                </c:pt>
                <c:pt idx="320">
                  <c:v>0.20527459997726138</c:v>
                </c:pt>
                <c:pt idx="321">
                  <c:v>0.20278329778283277</c:v>
                </c:pt>
                <c:pt idx="322">
                  <c:v>0.20029199558840416</c:v>
                </c:pt>
                <c:pt idx="323">
                  <c:v>0.19780069339397555</c:v>
                </c:pt>
                <c:pt idx="324">
                  <c:v>0.19530939119954693</c:v>
                </c:pt>
                <c:pt idx="325">
                  <c:v>0.19281808900511832</c:v>
                </c:pt>
                <c:pt idx="326">
                  <c:v>0.19032678681068971</c:v>
                </c:pt>
                <c:pt idx="327">
                  <c:v>0.18783548461626109</c:v>
                </c:pt>
                <c:pt idx="328">
                  <c:v>0.18534418242183248</c:v>
                </c:pt>
                <c:pt idx="329">
                  <c:v>0.18285288022740387</c:v>
                </c:pt>
                <c:pt idx="330">
                  <c:v>0.18036157803297526</c:v>
                </c:pt>
                <c:pt idx="331">
                  <c:v>0.17787027583854664</c:v>
                </c:pt>
                <c:pt idx="332">
                  <c:v>0.17537897364411803</c:v>
                </c:pt>
                <c:pt idx="333">
                  <c:v>0.17288767144968942</c:v>
                </c:pt>
                <c:pt idx="334">
                  <c:v>0.1703963692552608</c:v>
                </c:pt>
                <c:pt idx="335">
                  <c:v>0.16790506706083219</c:v>
                </c:pt>
                <c:pt idx="336">
                  <c:v>0.16541376486640358</c:v>
                </c:pt>
                <c:pt idx="337">
                  <c:v>0.16292246267197497</c:v>
                </c:pt>
                <c:pt idx="338">
                  <c:v>0.16043116047754635</c:v>
                </c:pt>
                <c:pt idx="339">
                  <c:v>0.15793985828311774</c:v>
                </c:pt>
                <c:pt idx="340">
                  <c:v>0.15544855608868913</c:v>
                </c:pt>
                <c:pt idx="341">
                  <c:v>0.15295725389426051</c:v>
                </c:pt>
                <c:pt idx="342">
                  <c:v>0.1504659516998319</c:v>
                </c:pt>
                <c:pt idx="343">
                  <c:v>0.14797464950540329</c:v>
                </c:pt>
                <c:pt idx="344">
                  <c:v>0.14548334731097468</c:v>
                </c:pt>
                <c:pt idx="345">
                  <c:v>0.14299204511654606</c:v>
                </c:pt>
                <c:pt idx="346">
                  <c:v>0.14050074292211745</c:v>
                </c:pt>
                <c:pt idx="347">
                  <c:v>0.13800944072768884</c:v>
                </c:pt>
                <c:pt idx="348">
                  <c:v>0.13551813853326022</c:v>
                </c:pt>
                <c:pt idx="349">
                  <c:v>0.13302683633883161</c:v>
                </c:pt>
                <c:pt idx="350">
                  <c:v>0.130535534144403</c:v>
                </c:pt>
                <c:pt idx="351">
                  <c:v>0.12804423194997439</c:v>
                </c:pt>
                <c:pt idx="352">
                  <c:v>0.12555292975554577</c:v>
                </c:pt>
                <c:pt idx="353">
                  <c:v>0.12306162756111716</c:v>
                </c:pt>
                <c:pt idx="354">
                  <c:v>0.12057032536668855</c:v>
                </c:pt>
                <c:pt idx="355">
                  <c:v>0.11807902317225993</c:v>
                </c:pt>
                <c:pt idx="356">
                  <c:v>0.11558772097783132</c:v>
                </c:pt>
                <c:pt idx="357">
                  <c:v>0.11309641878340271</c:v>
                </c:pt>
                <c:pt idx="358">
                  <c:v>0.1106051165889741</c:v>
                </c:pt>
                <c:pt idx="359">
                  <c:v>0.10811381439454548</c:v>
                </c:pt>
                <c:pt idx="360">
                  <c:v>0.10562251220011687</c:v>
                </c:pt>
                <c:pt idx="361">
                  <c:v>0.10313121000568826</c:v>
                </c:pt>
                <c:pt idx="362">
                  <c:v>0.10063990781125964</c:v>
                </c:pt>
                <c:pt idx="363">
                  <c:v>9.8148605616831031E-2</c:v>
                </c:pt>
                <c:pt idx="364">
                  <c:v>9.5657303422402418E-2</c:v>
                </c:pt>
                <c:pt idx="365">
                  <c:v>9.3166001227973805E-2</c:v>
                </c:pt>
                <c:pt idx="366">
                  <c:v>9.0674699033545192E-2</c:v>
                </c:pt>
                <c:pt idx="367">
                  <c:v>8.8183396839116579E-2</c:v>
                </c:pt>
                <c:pt idx="368">
                  <c:v>8.5692094644687966E-2</c:v>
                </c:pt>
                <c:pt idx="369">
                  <c:v>8.3200792450259353E-2</c:v>
                </c:pt>
                <c:pt idx="370">
                  <c:v>8.070949025583074E-2</c:v>
                </c:pt>
                <c:pt idx="371">
                  <c:v>7.8218188061402127E-2</c:v>
                </c:pt>
                <c:pt idx="372">
                  <c:v>7.5726885866973515E-2</c:v>
                </c:pt>
                <c:pt idx="373">
                  <c:v>7.3235583672544902E-2</c:v>
                </c:pt>
                <c:pt idx="374">
                  <c:v>7.0744281478116289E-2</c:v>
                </c:pt>
                <c:pt idx="375">
                  <c:v>6.8252979283687676E-2</c:v>
                </c:pt>
                <c:pt idx="376">
                  <c:v>6.5761677089259063E-2</c:v>
                </c:pt>
                <c:pt idx="377">
                  <c:v>6.327037489483045E-2</c:v>
                </c:pt>
                <c:pt idx="378">
                  <c:v>6.0779072700401837E-2</c:v>
                </c:pt>
                <c:pt idx="379">
                  <c:v>5.8287770505973224E-2</c:v>
                </c:pt>
                <c:pt idx="380">
                  <c:v>5.5796468311544611E-2</c:v>
                </c:pt>
                <c:pt idx="381">
                  <c:v>5.3305166117115999E-2</c:v>
                </c:pt>
                <c:pt idx="382">
                  <c:v>5.0813863922687386E-2</c:v>
                </c:pt>
                <c:pt idx="383">
                  <c:v>4.8322561728258773E-2</c:v>
                </c:pt>
                <c:pt idx="384">
                  <c:v>4.583125953383016E-2</c:v>
                </c:pt>
                <c:pt idx="385">
                  <c:v>4.3339957339401547E-2</c:v>
                </c:pt>
                <c:pt idx="386">
                  <c:v>4.0848655144972934E-2</c:v>
                </c:pt>
                <c:pt idx="387">
                  <c:v>3.8357352950544321E-2</c:v>
                </c:pt>
                <c:pt idx="388">
                  <c:v>3.5866050756115708E-2</c:v>
                </c:pt>
                <c:pt idx="389">
                  <c:v>3.3374748561687095E-2</c:v>
                </c:pt>
                <c:pt idx="390">
                  <c:v>3.0883446367258482E-2</c:v>
                </c:pt>
                <c:pt idx="391">
                  <c:v>2.839214417282987E-2</c:v>
                </c:pt>
                <c:pt idx="392">
                  <c:v>2.5900841978401257E-2</c:v>
                </c:pt>
                <c:pt idx="393">
                  <c:v>2.3409539783972644E-2</c:v>
                </c:pt>
                <c:pt idx="394">
                  <c:v>2.0918237589544031E-2</c:v>
                </c:pt>
                <c:pt idx="395">
                  <c:v>1.8426935395115418E-2</c:v>
                </c:pt>
                <c:pt idx="396">
                  <c:v>1.5935633200686805E-2</c:v>
                </c:pt>
                <c:pt idx="397">
                  <c:v>1.3444331006258192E-2</c:v>
                </c:pt>
                <c:pt idx="398">
                  <c:v>1.0953028811829579E-2</c:v>
                </c:pt>
                <c:pt idx="399">
                  <c:v>8.4617266174009664E-3</c:v>
                </c:pt>
                <c:pt idx="400">
                  <c:v>5.9704244229723535E-3</c:v>
                </c:pt>
                <c:pt idx="401">
                  <c:v>3.4791222285437406E-3</c:v>
                </c:pt>
                <c:pt idx="402">
                  <c:v>9.8782003411512775E-4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2.4913021944286667E-3</c:v>
                </c:pt>
                <c:pt idx="1101">
                  <c:v>4.9826043888573333E-3</c:v>
                </c:pt>
                <c:pt idx="1102">
                  <c:v>7.473906583286E-3</c:v>
                </c:pt>
                <c:pt idx="1103">
                  <c:v>9.9652087777146667E-3</c:v>
                </c:pt>
                <c:pt idx="1104">
                  <c:v>1.2456510972143333E-2</c:v>
                </c:pt>
                <c:pt idx="1105">
                  <c:v>1.4947813166572E-2</c:v>
                </c:pt>
                <c:pt idx="1106">
                  <c:v>1.7439115361000665E-2</c:v>
                </c:pt>
                <c:pt idx="1107">
                  <c:v>1.9930417555429333E-2</c:v>
                </c:pt>
                <c:pt idx="1108">
                  <c:v>2.2421719749858002E-2</c:v>
                </c:pt>
                <c:pt idx="1109">
                  <c:v>2.491302194428667E-2</c:v>
                </c:pt>
                <c:pt idx="1110">
                  <c:v>2.7404324138715339E-2</c:v>
                </c:pt>
                <c:pt idx="1111">
                  <c:v>2.9895626333144007E-2</c:v>
                </c:pt>
                <c:pt idx="1112">
                  <c:v>3.2386928527572675E-2</c:v>
                </c:pt>
                <c:pt idx="1113">
                  <c:v>3.4878230722001344E-2</c:v>
                </c:pt>
                <c:pt idx="1114">
                  <c:v>3.7369532916430012E-2</c:v>
                </c:pt>
                <c:pt idx="1115">
                  <c:v>3.9860835110858681E-2</c:v>
                </c:pt>
                <c:pt idx="1116">
                  <c:v>4.2352137305287349E-2</c:v>
                </c:pt>
                <c:pt idx="1117">
                  <c:v>4.4843439499716017E-2</c:v>
                </c:pt>
                <c:pt idx="1118">
                  <c:v>4.7334741694144686E-2</c:v>
                </c:pt>
                <c:pt idx="1119">
                  <c:v>4.9826043888573354E-2</c:v>
                </c:pt>
                <c:pt idx="1120">
                  <c:v>5.2317346083002023E-2</c:v>
                </c:pt>
                <c:pt idx="1121">
                  <c:v>5.4808648277430691E-2</c:v>
                </c:pt>
                <c:pt idx="1122">
                  <c:v>5.7299950471859359E-2</c:v>
                </c:pt>
                <c:pt idx="1123">
                  <c:v>5.9791252666288028E-2</c:v>
                </c:pt>
                <c:pt idx="1124">
                  <c:v>6.2282554860716696E-2</c:v>
                </c:pt>
                <c:pt idx="1125">
                  <c:v>6.4773857055145365E-2</c:v>
                </c:pt>
                <c:pt idx="1126">
                  <c:v>6.7265159249574033E-2</c:v>
                </c:pt>
                <c:pt idx="1127">
                  <c:v>6.9756461444002701E-2</c:v>
                </c:pt>
                <c:pt idx="1128">
                  <c:v>7.224776363843137E-2</c:v>
                </c:pt>
                <c:pt idx="1129">
                  <c:v>7.4739065832860038E-2</c:v>
                </c:pt>
                <c:pt idx="1130">
                  <c:v>7.7230368027288707E-2</c:v>
                </c:pt>
                <c:pt idx="1131">
                  <c:v>7.9721670221717375E-2</c:v>
                </c:pt>
                <c:pt idx="1132">
                  <c:v>8.2212972416146043E-2</c:v>
                </c:pt>
                <c:pt idx="1133">
                  <c:v>8.4704274610574712E-2</c:v>
                </c:pt>
                <c:pt idx="1134">
                  <c:v>8.719557680500338E-2</c:v>
                </c:pt>
                <c:pt idx="1135">
                  <c:v>8.9686878999432049E-2</c:v>
                </c:pt>
                <c:pt idx="1136">
                  <c:v>9.2178181193860717E-2</c:v>
                </c:pt>
                <c:pt idx="1137">
                  <c:v>9.4669483388289385E-2</c:v>
                </c:pt>
                <c:pt idx="1138">
                  <c:v>9.7160785582718054E-2</c:v>
                </c:pt>
                <c:pt idx="1139">
                  <c:v>9.9652087777146722E-2</c:v>
                </c:pt>
                <c:pt idx="1140">
                  <c:v>0.10214338997157539</c:v>
                </c:pt>
                <c:pt idx="1141">
                  <c:v>0.10463469216600406</c:v>
                </c:pt>
                <c:pt idx="1142">
                  <c:v>0.10712599436043273</c:v>
                </c:pt>
                <c:pt idx="1143">
                  <c:v>0.1096172965548614</c:v>
                </c:pt>
                <c:pt idx="1144">
                  <c:v>0.11210859874929006</c:v>
                </c:pt>
                <c:pt idx="1145">
                  <c:v>0.11459990094371873</c:v>
                </c:pt>
                <c:pt idx="1146">
                  <c:v>0.1170912031381474</c:v>
                </c:pt>
                <c:pt idx="1147">
                  <c:v>0.11958250533257607</c:v>
                </c:pt>
                <c:pt idx="1148">
                  <c:v>0.12207380752700474</c:v>
                </c:pt>
                <c:pt idx="1149">
                  <c:v>0.12456510972143341</c:v>
                </c:pt>
                <c:pt idx="1150">
                  <c:v>0.12705641191586206</c:v>
                </c:pt>
                <c:pt idx="1151">
                  <c:v>0.12954771411029073</c:v>
                </c:pt>
                <c:pt idx="1152">
                  <c:v>0.1320390163047194</c:v>
                </c:pt>
                <c:pt idx="1153">
                  <c:v>0.13453031849914807</c:v>
                </c:pt>
                <c:pt idx="1154">
                  <c:v>0.13702162069357673</c:v>
                </c:pt>
                <c:pt idx="1155">
                  <c:v>0.1395129228880054</c:v>
                </c:pt>
                <c:pt idx="1156">
                  <c:v>0.14200422508243407</c:v>
                </c:pt>
                <c:pt idx="1157">
                  <c:v>0.14449552727686274</c:v>
                </c:pt>
                <c:pt idx="1158">
                  <c:v>0.14698682947129141</c:v>
                </c:pt>
                <c:pt idx="1159">
                  <c:v>0.14947813166572008</c:v>
                </c:pt>
                <c:pt idx="1160">
                  <c:v>0.15196943386014874</c:v>
                </c:pt>
                <c:pt idx="1161">
                  <c:v>0.15446073605457741</c:v>
                </c:pt>
                <c:pt idx="1162">
                  <c:v>0.15695203824900608</c:v>
                </c:pt>
                <c:pt idx="1163">
                  <c:v>0.15944334044343475</c:v>
                </c:pt>
                <c:pt idx="1164">
                  <c:v>0.16193464263786342</c:v>
                </c:pt>
                <c:pt idx="1165">
                  <c:v>0.16442594483229209</c:v>
                </c:pt>
                <c:pt idx="1166">
                  <c:v>0.16691724702672076</c:v>
                </c:pt>
                <c:pt idx="1167">
                  <c:v>0.16940854922114942</c:v>
                </c:pt>
                <c:pt idx="1168">
                  <c:v>0.17189985141557809</c:v>
                </c:pt>
                <c:pt idx="1169">
                  <c:v>0.17439115361000676</c:v>
                </c:pt>
                <c:pt idx="1170">
                  <c:v>0.17688245580443543</c:v>
                </c:pt>
                <c:pt idx="1171">
                  <c:v>0.1793737579988641</c:v>
                </c:pt>
                <c:pt idx="1172">
                  <c:v>0.18186506019329277</c:v>
                </c:pt>
                <c:pt idx="1173">
                  <c:v>0.18435636238772143</c:v>
                </c:pt>
                <c:pt idx="1174">
                  <c:v>0.1868476645821501</c:v>
                </c:pt>
                <c:pt idx="1175">
                  <c:v>0.18933896677657877</c:v>
                </c:pt>
                <c:pt idx="1176">
                  <c:v>0.19183026897100744</c:v>
                </c:pt>
                <c:pt idx="1177">
                  <c:v>0.19432157116543611</c:v>
                </c:pt>
                <c:pt idx="1178">
                  <c:v>0.19681287335986478</c:v>
                </c:pt>
                <c:pt idx="1179">
                  <c:v>0.19930417555429344</c:v>
                </c:pt>
                <c:pt idx="1180">
                  <c:v>0.20179547774872211</c:v>
                </c:pt>
                <c:pt idx="1181">
                  <c:v>0.20428677994315078</c:v>
                </c:pt>
                <c:pt idx="1182">
                  <c:v>0.20677808213757945</c:v>
                </c:pt>
                <c:pt idx="1183">
                  <c:v>0.20926938433200812</c:v>
                </c:pt>
                <c:pt idx="1184">
                  <c:v>0.21176068652643679</c:v>
                </c:pt>
                <c:pt idx="1185">
                  <c:v>0.21425198872086545</c:v>
                </c:pt>
                <c:pt idx="1186">
                  <c:v>0.21674329091529412</c:v>
                </c:pt>
                <c:pt idx="1187">
                  <c:v>0.21923459310972279</c:v>
                </c:pt>
                <c:pt idx="1188">
                  <c:v>0.22172589530415146</c:v>
                </c:pt>
                <c:pt idx="1189">
                  <c:v>0.22421719749858013</c:v>
                </c:pt>
                <c:pt idx="1190">
                  <c:v>0.2267084996930088</c:v>
                </c:pt>
                <c:pt idx="1191">
                  <c:v>0.22919980188743747</c:v>
                </c:pt>
                <c:pt idx="1192">
                  <c:v>0.23169110408186613</c:v>
                </c:pt>
                <c:pt idx="1193">
                  <c:v>0.2341824062762948</c:v>
                </c:pt>
                <c:pt idx="1194">
                  <c:v>0.23667370847072347</c:v>
                </c:pt>
                <c:pt idx="1195">
                  <c:v>0.23916501066515214</c:v>
                </c:pt>
                <c:pt idx="1196">
                  <c:v>0.24165631285958081</c:v>
                </c:pt>
                <c:pt idx="1197">
                  <c:v>0.24414761505400948</c:v>
                </c:pt>
                <c:pt idx="1198">
                  <c:v>0.24663891724843814</c:v>
                </c:pt>
                <c:pt idx="1199">
                  <c:v>0.24913021944286681</c:v>
                </c:pt>
                <c:pt idx="1200">
                  <c:v>0.25162152163729545</c:v>
                </c:pt>
                <c:pt idx="1201">
                  <c:v>0.25411282383172412</c:v>
                </c:pt>
                <c:pt idx="1202">
                  <c:v>0.25660412602615279</c:v>
                </c:pt>
                <c:pt idx="1203">
                  <c:v>0.25909542822058146</c:v>
                </c:pt>
                <c:pt idx="1204">
                  <c:v>0.26158673041501013</c:v>
                </c:pt>
                <c:pt idx="1205">
                  <c:v>0.2640780326094388</c:v>
                </c:pt>
                <c:pt idx="1206">
                  <c:v>0.26656933480386746</c:v>
                </c:pt>
                <c:pt idx="1207">
                  <c:v>0.26906063699829613</c:v>
                </c:pt>
                <c:pt idx="1208">
                  <c:v>0.2715519391927248</c:v>
                </c:pt>
                <c:pt idx="1209">
                  <c:v>0.27404324138715347</c:v>
                </c:pt>
                <c:pt idx="1210">
                  <c:v>0.27653454358158214</c:v>
                </c:pt>
                <c:pt idx="1211">
                  <c:v>0.27902584577601081</c:v>
                </c:pt>
                <c:pt idx="1212">
                  <c:v>0.28151714797043947</c:v>
                </c:pt>
                <c:pt idx="1213">
                  <c:v>0.28400845016486814</c:v>
                </c:pt>
                <c:pt idx="1214">
                  <c:v>0.28649975235929681</c:v>
                </c:pt>
                <c:pt idx="1215">
                  <c:v>0.28899105455372548</c:v>
                </c:pt>
                <c:pt idx="1216">
                  <c:v>0.29148235674815415</c:v>
                </c:pt>
                <c:pt idx="1217">
                  <c:v>0.29397365894258282</c:v>
                </c:pt>
                <c:pt idx="1218">
                  <c:v>0.29646496113701148</c:v>
                </c:pt>
                <c:pt idx="1219">
                  <c:v>0.29895626333144015</c:v>
                </c:pt>
                <c:pt idx="1220">
                  <c:v>0.30144756552586882</c:v>
                </c:pt>
                <c:pt idx="1221">
                  <c:v>0.30393886772029749</c:v>
                </c:pt>
                <c:pt idx="1222">
                  <c:v>0.30643016991472616</c:v>
                </c:pt>
                <c:pt idx="1223">
                  <c:v>0.30892147210915483</c:v>
                </c:pt>
                <c:pt idx="1224">
                  <c:v>0.31141277430358349</c:v>
                </c:pt>
                <c:pt idx="1225">
                  <c:v>0.31390407649801216</c:v>
                </c:pt>
                <c:pt idx="1226">
                  <c:v>0.31639537869244083</c:v>
                </c:pt>
                <c:pt idx="1227">
                  <c:v>0.3188866808868695</c:v>
                </c:pt>
                <c:pt idx="1228">
                  <c:v>0.32137798308129817</c:v>
                </c:pt>
                <c:pt idx="1229">
                  <c:v>0.32386928527572684</c:v>
                </c:pt>
                <c:pt idx="1230">
                  <c:v>0.32636058747015551</c:v>
                </c:pt>
                <c:pt idx="1231">
                  <c:v>0.32885188966458417</c:v>
                </c:pt>
                <c:pt idx="1232">
                  <c:v>0.33134319185901284</c:v>
                </c:pt>
                <c:pt idx="1233">
                  <c:v>0.33383449405344151</c:v>
                </c:pt>
                <c:pt idx="1234">
                  <c:v>0.33632579624787018</c:v>
                </c:pt>
                <c:pt idx="1235">
                  <c:v>0.33881709844229885</c:v>
                </c:pt>
                <c:pt idx="1236">
                  <c:v>0.34130840063672752</c:v>
                </c:pt>
                <c:pt idx="1237">
                  <c:v>0.34379970283115618</c:v>
                </c:pt>
                <c:pt idx="1238">
                  <c:v>0.34629100502558485</c:v>
                </c:pt>
                <c:pt idx="1239">
                  <c:v>0.34878230722001352</c:v>
                </c:pt>
                <c:pt idx="1240">
                  <c:v>0.35127360941444219</c:v>
                </c:pt>
                <c:pt idx="1241">
                  <c:v>0.35376491160887086</c:v>
                </c:pt>
                <c:pt idx="1242">
                  <c:v>0.35625621380329953</c:v>
                </c:pt>
                <c:pt idx="1243">
                  <c:v>0.35874751599772819</c:v>
                </c:pt>
                <c:pt idx="1244">
                  <c:v>0.36123881819215686</c:v>
                </c:pt>
                <c:pt idx="1245">
                  <c:v>0.36373012038658553</c:v>
                </c:pt>
                <c:pt idx="1246">
                  <c:v>0.3662214225810142</c:v>
                </c:pt>
                <c:pt idx="1247">
                  <c:v>0.36871272477544287</c:v>
                </c:pt>
                <c:pt idx="1248">
                  <c:v>0.37120402696987154</c:v>
                </c:pt>
                <c:pt idx="1249">
                  <c:v>0.37369532916430021</c:v>
                </c:pt>
                <c:pt idx="1250">
                  <c:v>0.37618663135872887</c:v>
                </c:pt>
                <c:pt idx="1251">
                  <c:v>0.37867793355315754</c:v>
                </c:pt>
                <c:pt idx="1252">
                  <c:v>0.38116923574758621</c:v>
                </c:pt>
                <c:pt idx="1253">
                  <c:v>0.38366053794201488</c:v>
                </c:pt>
                <c:pt idx="1254">
                  <c:v>0.38615184013644355</c:v>
                </c:pt>
                <c:pt idx="1255">
                  <c:v>0.38864314233087222</c:v>
                </c:pt>
                <c:pt idx="1256">
                  <c:v>0.39113444452530088</c:v>
                </c:pt>
                <c:pt idx="1257">
                  <c:v>0.39362574671972955</c:v>
                </c:pt>
                <c:pt idx="1258">
                  <c:v>0.39611704891415822</c:v>
                </c:pt>
                <c:pt idx="1259">
                  <c:v>0.39860835110858689</c:v>
                </c:pt>
                <c:pt idx="1260">
                  <c:v>0.40109965330301556</c:v>
                </c:pt>
                <c:pt idx="1261">
                  <c:v>0.40359095549744423</c:v>
                </c:pt>
                <c:pt idx="1262">
                  <c:v>0.40608225769187289</c:v>
                </c:pt>
                <c:pt idx="1263">
                  <c:v>0.40857355988630156</c:v>
                </c:pt>
                <c:pt idx="1264">
                  <c:v>0.41106486208073023</c:v>
                </c:pt>
                <c:pt idx="1265">
                  <c:v>0.4135561642751589</c:v>
                </c:pt>
                <c:pt idx="1266">
                  <c:v>0.41604746646958757</c:v>
                </c:pt>
                <c:pt idx="1267">
                  <c:v>0.41853876866401624</c:v>
                </c:pt>
                <c:pt idx="1268">
                  <c:v>0.4210300708584449</c:v>
                </c:pt>
                <c:pt idx="1269">
                  <c:v>0.42352137305287357</c:v>
                </c:pt>
                <c:pt idx="1270">
                  <c:v>0.42601267524730224</c:v>
                </c:pt>
                <c:pt idx="1271">
                  <c:v>0.42850397744173091</c:v>
                </c:pt>
                <c:pt idx="1272">
                  <c:v>0.43099527963615958</c:v>
                </c:pt>
                <c:pt idx="1273">
                  <c:v>0.43348658183058825</c:v>
                </c:pt>
                <c:pt idx="1274">
                  <c:v>0.43597788402501692</c:v>
                </c:pt>
                <c:pt idx="1275">
                  <c:v>0.43846918621944558</c:v>
                </c:pt>
                <c:pt idx="1276">
                  <c:v>0.44096048841387425</c:v>
                </c:pt>
                <c:pt idx="1277">
                  <c:v>0.44345179060830292</c:v>
                </c:pt>
                <c:pt idx="1278">
                  <c:v>0.44594309280273159</c:v>
                </c:pt>
                <c:pt idx="1279">
                  <c:v>0.44843439499716026</c:v>
                </c:pt>
                <c:pt idx="1280">
                  <c:v>0.45092569719158893</c:v>
                </c:pt>
                <c:pt idx="1281">
                  <c:v>0.45341699938601759</c:v>
                </c:pt>
                <c:pt idx="1282">
                  <c:v>0.45590830158044626</c:v>
                </c:pt>
                <c:pt idx="1283">
                  <c:v>0.45839960377487493</c:v>
                </c:pt>
                <c:pt idx="1284">
                  <c:v>0.4608909059693036</c:v>
                </c:pt>
                <c:pt idx="1285">
                  <c:v>0.46338220816373227</c:v>
                </c:pt>
                <c:pt idx="1286">
                  <c:v>0.46587351035816094</c:v>
                </c:pt>
                <c:pt idx="1287">
                  <c:v>0.4683648125525896</c:v>
                </c:pt>
                <c:pt idx="1288">
                  <c:v>0.47085611474701827</c:v>
                </c:pt>
                <c:pt idx="1289">
                  <c:v>0.47334741694144694</c:v>
                </c:pt>
                <c:pt idx="1290">
                  <c:v>0.47583871913587561</c:v>
                </c:pt>
                <c:pt idx="1291">
                  <c:v>0.47833002133030428</c:v>
                </c:pt>
                <c:pt idx="1292">
                  <c:v>0.48082132352473295</c:v>
                </c:pt>
                <c:pt idx="1293">
                  <c:v>0.48331262571916161</c:v>
                </c:pt>
                <c:pt idx="1294">
                  <c:v>0.48580392791359028</c:v>
                </c:pt>
                <c:pt idx="1295">
                  <c:v>0.48829523010801895</c:v>
                </c:pt>
                <c:pt idx="1296">
                  <c:v>0.49078653230244762</c:v>
                </c:pt>
                <c:pt idx="1297">
                  <c:v>0.49327783449687629</c:v>
                </c:pt>
                <c:pt idx="1298">
                  <c:v>0.49576913669130496</c:v>
                </c:pt>
                <c:pt idx="1299">
                  <c:v>0.49826043888573363</c:v>
                </c:pt>
                <c:pt idx="1300">
                  <c:v>0.50075174108016229</c:v>
                </c:pt>
                <c:pt idx="1301">
                  <c:v>0.50324304327459091</c:v>
                </c:pt>
                <c:pt idx="1302">
                  <c:v>0.50573434546901952</c:v>
                </c:pt>
                <c:pt idx="1303">
                  <c:v>0.50822564766344813</c:v>
                </c:pt>
                <c:pt idx="1304">
                  <c:v>0.51071694985787675</c:v>
                </c:pt>
                <c:pt idx="1305">
                  <c:v>0.51320825205230536</c:v>
                </c:pt>
                <c:pt idx="1306">
                  <c:v>0.51569955424673397</c:v>
                </c:pt>
                <c:pt idx="1307">
                  <c:v>0.51819085644116258</c:v>
                </c:pt>
                <c:pt idx="1308">
                  <c:v>0.5206821586355912</c:v>
                </c:pt>
                <c:pt idx="1309">
                  <c:v>0.52317346083001981</c:v>
                </c:pt>
                <c:pt idx="1310">
                  <c:v>0.52566476302444842</c:v>
                </c:pt>
                <c:pt idx="1311">
                  <c:v>0.52815606521887704</c:v>
                </c:pt>
                <c:pt idx="1312">
                  <c:v>0.53064736741330565</c:v>
                </c:pt>
                <c:pt idx="1313">
                  <c:v>0.53313866960773426</c:v>
                </c:pt>
                <c:pt idx="1314">
                  <c:v>0.53562997180216287</c:v>
                </c:pt>
                <c:pt idx="1315">
                  <c:v>0.53812127399659149</c:v>
                </c:pt>
                <c:pt idx="1316">
                  <c:v>0.5406125761910201</c:v>
                </c:pt>
                <c:pt idx="1317">
                  <c:v>0.54310387838544871</c:v>
                </c:pt>
                <c:pt idx="1318">
                  <c:v>0.54559518057987733</c:v>
                </c:pt>
                <c:pt idx="1319">
                  <c:v>0.54808648277430594</c:v>
                </c:pt>
                <c:pt idx="1320">
                  <c:v>0.55057778496873455</c:v>
                </c:pt>
                <c:pt idx="1321">
                  <c:v>0.55306908716316316</c:v>
                </c:pt>
                <c:pt idx="1322">
                  <c:v>0.55556038935759178</c:v>
                </c:pt>
                <c:pt idx="1323">
                  <c:v>0.55805169155202039</c:v>
                </c:pt>
                <c:pt idx="1324">
                  <c:v>0.560542993746449</c:v>
                </c:pt>
                <c:pt idx="1325">
                  <c:v>0.56303429594087762</c:v>
                </c:pt>
                <c:pt idx="1326">
                  <c:v>0.56552559813530623</c:v>
                </c:pt>
                <c:pt idx="1327">
                  <c:v>0.56801690032973484</c:v>
                </c:pt>
                <c:pt idx="1328">
                  <c:v>0.57050820252416345</c:v>
                </c:pt>
                <c:pt idx="1329">
                  <c:v>0.57299950471859207</c:v>
                </c:pt>
                <c:pt idx="1330">
                  <c:v>0.57549080691302068</c:v>
                </c:pt>
                <c:pt idx="1331">
                  <c:v>0.57798210910744929</c:v>
                </c:pt>
                <c:pt idx="1332">
                  <c:v>0.58047341130187791</c:v>
                </c:pt>
                <c:pt idx="1333">
                  <c:v>0.58296471349630652</c:v>
                </c:pt>
                <c:pt idx="1334">
                  <c:v>0.58545601569073513</c:v>
                </c:pt>
                <c:pt idx="1335">
                  <c:v>0.58794731788516374</c:v>
                </c:pt>
                <c:pt idx="1336">
                  <c:v>0.59043862007959236</c:v>
                </c:pt>
                <c:pt idx="1337">
                  <c:v>0.59292992227402097</c:v>
                </c:pt>
                <c:pt idx="1338">
                  <c:v>0.59542122446844958</c:v>
                </c:pt>
                <c:pt idx="1339">
                  <c:v>0.5979125266628782</c:v>
                </c:pt>
                <c:pt idx="1340">
                  <c:v>0.60040382885730681</c:v>
                </c:pt>
                <c:pt idx="1341">
                  <c:v>0.60289513105173542</c:v>
                </c:pt>
                <c:pt idx="1342">
                  <c:v>0.60538643324616404</c:v>
                </c:pt>
                <c:pt idx="1343">
                  <c:v>0.60787773544059265</c:v>
                </c:pt>
                <c:pt idx="1344">
                  <c:v>0.61036903763502126</c:v>
                </c:pt>
                <c:pt idx="1345">
                  <c:v>0.61286033982944987</c:v>
                </c:pt>
                <c:pt idx="1346">
                  <c:v>0.61535164202387849</c:v>
                </c:pt>
                <c:pt idx="1347">
                  <c:v>0.6178429442183071</c:v>
                </c:pt>
                <c:pt idx="1348">
                  <c:v>0.62033424641273571</c:v>
                </c:pt>
                <c:pt idx="1349">
                  <c:v>0.62282554860716433</c:v>
                </c:pt>
                <c:pt idx="1350">
                  <c:v>0.62531685080159294</c:v>
                </c:pt>
                <c:pt idx="1351">
                  <c:v>0.62780815299602155</c:v>
                </c:pt>
                <c:pt idx="1352">
                  <c:v>0.63029945519045016</c:v>
                </c:pt>
                <c:pt idx="1353">
                  <c:v>0.63279075738487878</c:v>
                </c:pt>
                <c:pt idx="1354">
                  <c:v>0.63528205957930739</c:v>
                </c:pt>
                <c:pt idx="1355">
                  <c:v>0.637773361773736</c:v>
                </c:pt>
                <c:pt idx="1356">
                  <c:v>0.64026466396816462</c:v>
                </c:pt>
                <c:pt idx="1357">
                  <c:v>0.64275596616259323</c:v>
                </c:pt>
                <c:pt idx="1358">
                  <c:v>0.64524726835702184</c:v>
                </c:pt>
                <c:pt idx="1359">
                  <c:v>0.64773857055145045</c:v>
                </c:pt>
                <c:pt idx="1360">
                  <c:v>0.65022987274587907</c:v>
                </c:pt>
                <c:pt idx="1361">
                  <c:v>0.65272117494030768</c:v>
                </c:pt>
                <c:pt idx="1362">
                  <c:v>0.65521247713473629</c:v>
                </c:pt>
                <c:pt idx="1363">
                  <c:v>0.65770377932916491</c:v>
                </c:pt>
                <c:pt idx="1364">
                  <c:v>0.66019508152359352</c:v>
                </c:pt>
                <c:pt idx="1365">
                  <c:v>0.66268638371802213</c:v>
                </c:pt>
                <c:pt idx="1366">
                  <c:v>0.66517768591245074</c:v>
                </c:pt>
                <c:pt idx="1367">
                  <c:v>0.66766898810687936</c:v>
                </c:pt>
                <c:pt idx="1368">
                  <c:v>0.67016029030130797</c:v>
                </c:pt>
                <c:pt idx="1369">
                  <c:v>0.67265159249573658</c:v>
                </c:pt>
                <c:pt idx="1370">
                  <c:v>0.6751428946901652</c:v>
                </c:pt>
                <c:pt idx="1371">
                  <c:v>0.67763419688459381</c:v>
                </c:pt>
                <c:pt idx="1372">
                  <c:v>0.68012549907902242</c:v>
                </c:pt>
                <c:pt idx="1373">
                  <c:v>0.68261680127345103</c:v>
                </c:pt>
                <c:pt idx="1374">
                  <c:v>0.68510810346787965</c:v>
                </c:pt>
                <c:pt idx="1375">
                  <c:v>0.68759940566230826</c:v>
                </c:pt>
                <c:pt idx="1376">
                  <c:v>0.69009070785673687</c:v>
                </c:pt>
                <c:pt idx="1377">
                  <c:v>0.69258201005116549</c:v>
                </c:pt>
                <c:pt idx="1378">
                  <c:v>0.6950733122455941</c:v>
                </c:pt>
                <c:pt idx="1379">
                  <c:v>0.69756461444002271</c:v>
                </c:pt>
                <c:pt idx="1380">
                  <c:v>0.70005591663445133</c:v>
                </c:pt>
                <c:pt idx="1381">
                  <c:v>0.70254721882887994</c:v>
                </c:pt>
                <c:pt idx="1382">
                  <c:v>0.70503852102330855</c:v>
                </c:pt>
                <c:pt idx="1383">
                  <c:v>0.70752982321773716</c:v>
                </c:pt>
                <c:pt idx="1384">
                  <c:v>0.71002112541216578</c:v>
                </c:pt>
                <c:pt idx="1385">
                  <c:v>0.71251242760659439</c:v>
                </c:pt>
                <c:pt idx="1386">
                  <c:v>0.715003729801023</c:v>
                </c:pt>
                <c:pt idx="1387">
                  <c:v>0.71749503199545162</c:v>
                </c:pt>
                <c:pt idx="1388">
                  <c:v>0.71998633418988023</c:v>
                </c:pt>
                <c:pt idx="1389">
                  <c:v>0.72247763638430884</c:v>
                </c:pt>
                <c:pt idx="1390">
                  <c:v>0.72496893857873745</c:v>
                </c:pt>
                <c:pt idx="1391">
                  <c:v>0.72746024077316607</c:v>
                </c:pt>
                <c:pt idx="1392">
                  <c:v>0.72995154296759468</c:v>
                </c:pt>
                <c:pt idx="1393">
                  <c:v>0.73244284516202329</c:v>
                </c:pt>
                <c:pt idx="1394">
                  <c:v>0.73493414735645191</c:v>
                </c:pt>
                <c:pt idx="1395">
                  <c:v>0.73742544955088052</c:v>
                </c:pt>
                <c:pt idx="1396">
                  <c:v>0.73991675174530913</c:v>
                </c:pt>
                <c:pt idx="1397">
                  <c:v>0.74240805393973774</c:v>
                </c:pt>
                <c:pt idx="1398">
                  <c:v>0.74489935613416636</c:v>
                </c:pt>
                <c:pt idx="1399">
                  <c:v>0.74739065832859497</c:v>
                </c:pt>
                <c:pt idx="1400">
                  <c:v>0.74988196052302358</c:v>
                </c:pt>
                <c:pt idx="1401">
                  <c:v>0.7523732627174522</c:v>
                </c:pt>
                <c:pt idx="1402">
                  <c:v>0.75486456491188081</c:v>
                </c:pt>
                <c:pt idx="1403">
                  <c:v>0.75735586710630942</c:v>
                </c:pt>
                <c:pt idx="1404">
                  <c:v>0.75984716930073803</c:v>
                </c:pt>
                <c:pt idx="1405">
                  <c:v>0.76233847149516665</c:v>
                </c:pt>
                <c:pt idx="1406">
                  <c:v>0.76482977368959526</c:v>
                </c:pt>
                <c:pt idx="1407">
                  <c:v>0.76732107588402387</c:v>
                </c:pt>
                <c:pt idx="1408">
                  <c:v>0.76981237807845249</c:v>
                </c:pt>
                <c:pt idx="1409">
                  <c:v>0.7723036802728811</c:v>
                </c:pt>
                <c:pt idx="1410">
                  <c:v>0.77479498246730971</c:v>
                </c:pt>
                <c:pt idx="1411">
                  <c:v>0.77728628466173832</c:v>
                </c:pt>
                <c:pt idx="1412">
                  <c:v>0.77977758685616694</c:v>
                </c:pt>
                <c:pt idx="1413">
                  <c:v>0.78226888905059555</c:v>
                </c:pt>
                <c:pt idx="1414">
                  <c:v>0.78476019124502416</c:v>
                </c:pt>
                <c:pt idx="1415">
                  <c:v>0.78725149343945278</c:v>
                </c:pt>
                <c:pt idx="1416">
                  <c:v>0.78974279563388139</c:v>
                </c:pt>
                <c:pt idx="1417">
                  <c:v>0.79223409782831</c:v>
                </c:pt>
                <c:pt idx="1418">
                  <c:v>0.79472540002273862</c:v>
                </c:pt>
                <c:pt idx="1419">
                  <c:v>0.79721670221716723</c:v>
                </c:pt>
                <c:pt idx="1420">
                  <c:v>0.79970800441159584</c:v>
                </c:pt>
                <c:pt idx="1421">
                  <c:v>0.80219930660602445</c:v>
                </c:pt>
                <c:pt idx="1422">
                  <c:v>0.80469060880045307</c:v>
                </c:pt>
                <c:pt idx="1423">
                  <c:v>0.80718191099488168</c:v>
                </c:pt>
                <c:pt idx="1424">
                  <c:v>0.80967321318931029</c:v>
                </c:pt>
                <c:pt idx="1425">
                  <c:v>0.81216451538373891</c:v>
                </c:pt>
                <c:pt idx="1426">
                  <c:v>0.81465581757816752</c:v>
                </c:pt>
                <c:pt idx="1427">
                  <c:v>0.81714711977259613</c:v>
                </c:pt>
                <c:pt idx="1428">
                  <c:v>0.81963842196702474</c:v>
                </c:pt>
                <c:pt idx="1429">
                  <c:v>0.82212972416145336</c:v>
                </c:pt>
                <c:pt idx="1430">
                  <c:v>0.82462102635588197</c:v>
                </c:pt>
                <c:pt idx="1431">
                  <c:v>0.82711232855031058</c:v>
                </c:pt>
                <c:pt idx="1432">
                  <c:v>0.8296036307447392</c:v>
                </c:pt>
                <c:pt idx="1433">
                  <c:v>0.83209493293916781</c:v>
                </c:pt>
                <c:pt idx="1434">
                  <c:v>0.83458623513359642</c:v>
                </c:pt>
                <c:pt idx="1435">
                  <c:v>0.83707753732802503</c:v>
                </c:pt>
                <c:pt idx="1436">
                  <c:v>0.83956883952245365</c:v>
                </c:pt>
                <c:pt idx="1437">
                  <c:v>0.84206014171688226</c:v>
                </c:pt>
                <c:pt idx="1438">
                  <c:v>0.84455144391131087</c:v>
                </c:pt>
                <c:pt idx="1439">
                  <c:v>0.84704274610573949</c:v>
                </c:pt>
                <c:pt idx="1440">
                  <c:v>0.8495340483001681</c:v>
                </c:pt>
                <c:pt idx="1441">
                  <c:v>0.85202535049459671</c:v>
                </c:pt>
                <c:pt idx="1442">
                  <c:v>0.85451665268902532</c:v>
                </c:pt>
                <c:pt idx="1443">
                  <c:v>0.85700795488345394</c:v>
                </c:pt>
                <c:pt idx="1444">
                  <c:v>0.85949925707788255</c:v>
                </c:pt>
                <c:pt idx="1445">
                  <c:v>0.86199055927231116</c:v>
                </c:pt>
                <c:pt idx="1446">
                  <c:v>0.86448186146673978</c:v>
                </c:pt>
                <c:pt idx="1447">
                  <c:v>0.86697316366116839</c:v>
                </c:pt>
                <c:pt idx="1448">
                  <c:v>0.869464465855597</c:v>
                </c:pt>
                <c:pt idx="1449">
                  <c:v>0.87195576805002561</c:v>
                </c:pt>
                <c:pt idx="1450">
                  <c:v>0.87444707024445423</c:v>
                </c:pt>
                <c:pt idx="1451">
                  <c:v>0.87693837243888284</c:v>
                </c:pt>
                <c:pt idx="1452">
                  <c:v>0.87942967463331145</c:v>
                </c:pt>
                <c:pt idx="1453">
                  <c:v>0.88192097682774007</c:v>
                </c:pt>
                <c:pt idx="1454">
                  <c:v>0.88441227902216868</c:v>
                </c:pt>
                <c:pt idx="1455">
                  <c:v>0.88690358121659729</c:v>
                </c:pt>
                <c:pt idx="1456">
                  <c:v>0.8893948834110259</c:v>
                </c:pt>
                <c:pt idx="1457">
                  <c:v>0.89188618560545452</c:v>
                </c:pt>
                <c:pt idx="1458">
                  <c:v>0.89437748779988313</c:v>
                </c:pt>
                <c:pt idx="1459">
                  <c:v>0.89686878999431174</c:v>
                </c:pt>
                <c:pt idx="1460">
                  <c:v>0.89936009218874036</c:v>
                </c:pt>
                <c:pt idx="1461">
                  <c:v>0.90185139438316897</c:v>
                </c:pt>
                <c:pt idx="1462">
                  <c:v>0.90434269657759758</c:v>
                </c:pt>
                <c:pt idx="1463">
                  <c:v>0.9068339987720262</c:v>
                </c:pt>
                <c:pt idx="1464">
                  <c:v>0.90932530096645481</c:v>
                </c:pt>
                <c:pt idx="1465">
                  <c:v>0.91181660316088342</c:v>
                </c:pt>
                <c:pt idx="1466">
                  <c:v>0.91430790535531203</c:v>
                </c:pt>
                <c:pt idx="1467">
                  <c:v>0.91679920754974065</c:v>
                </c:pt>
                <c:pt idx="1468">
                  <c:v>0.91929050974416926</c:v>
                </c:pt>
                <c:pt idx="1469">
                  <c:v>0.92178181193859787</c:v>
                </c:pt>
                <c:pt idx="1470">
                  <c:v>0.92427311413302649</c:v>
                </c:pt>
                <c:pt idx="1471">
                  <c:v>0.9267644163274551</c:v>
                </c:pt>
                <c:pt idx="1472">
                  <c:v>0.92925571852188371</c:v>
                </c:pt>
                <c:pt idx="1473">
                  <c:v>0.93174702071631232</c:v>
                </c:pt>
                <c:pt idx="1474">
                  <c:v>0.93423832291074094</c:v>
                </c:pt>
                <c:pt idx="1475">
                  <c:v>0.93672962510516955</c:v>
                </c:pt>
                <c:pt idx="1476">
                  <c:v>0.93922092729959816</c:v>
                </c:pt>
                <c:pt idx="1477">
                  <c:v>0.94171222949402678</c:v>
                </c:pt>
                <c:pt idx="1478">
                  <c:v>0.94420353168845539</c:v>
                </c:pt>
                <c:pt idx="1479">
                  <c:v>0.946694833882884</c:v>
                </c:pt>
                <c:pt idx="1480">
                  <c:v>0.94918613607731261</c:v>
                </c:pt>
                <c:pt idx="1481">
                  <c:v>0.95167743827174123</c:v>
                </c:pt>
                <c:pt idx="1482">
                  <c:v>0.95416874046616984</c:v>
                </c:pt>
                <c:pt idx="1483">
                  <c:v>0.95666004266059845</c:v>
                </c:pt>
                <c:pt idx="1484">
                  <c:v>0.95915134485502707</c:v>
                </c:pt>
                <c:pt idx="1485">
                  <c:v>0.96164264704945568</c:v>
                </c:pt>
                <c:pt idx="1486">
                  <c:v>0.96413394924388429</c:v>
                </c:pt>
                <c:pt idx="1487">
                  <c:v>0.9666252514383129</c:v>
                </c:pt>
                <c:pt idx="1488">
                  <c:v>0.96911655363274152</c:v>
                </c:pt>
                <c:pt idx="1489">
                  <c:v>0.97160785582717013</c:v>
                </c:pt>
                <c:pt idx="1490">
                  <c:v>0.97409915802159874</c:v>
                </c:pt>
                <c:pt idx="1491">
                  <c:v>0.97659046021602736</c:v>
                </c:pt>
                <c:pt idx="1492">
                  <c:v>0.97908176241045597</c:v>
                </c:pt>
                <c:pt idx="1493">
                  <c:v>0.98157306460488458</c:v>
                </c:pt>
                <c:pt idx="1494">
                  <c:v>0.98406436679931319</c:v>
                </c:pt>
                <c:pt idx="1495">
                  <c:v>0.98655566899374181</c:v>
                </c:pt>
                <c:pt idx="1496">
                  <c:v>0.98904697118817042</c:v>
                </c:pt>
                <c:pt idx="1497">
                  <c:v>0.99153827338259903</c:v>
                </c:pt>
                <c:pt idx="1498">
                  <c:v>0.99402957557702765</c:v>
                </c:pt>
                <c:pt idx="1499">
                  <c:v>0.99652087777145626</c:v>
                </c:pt>
                <c:pt idx="1500">
                  <c:v>0.99901217996588487</c:v>
                </c:pt>
                <c:pt idx="1501">
                  <c:v>1</c:v>
                </c:pt>
                <c:pt idx="1502">
                  <c:v>1</c:v>
                </c:pt>
              </c:numCache>
            </c:numRef>
          </c:yVal>
          <c:smooth val="0"/>
        </c:ser>
        <c:ser>
          <c:idx val="8"/>
          <c:order val="3"/>
          <c:tx>
            <c:v>Vandspejlshøjde klimafaktor 1,5</c:v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'Beregninger scenarie 3'!$G$30:$G$1530</c:f>
              <c:numCache>
                <c:formatCode>#,##0.00</c:formatCode>
                <c:ptCount val="1501"/>
                <c:pt idx="0">
                  <c:v>2</c:v>
                </c:pt>
                <c:pt idx="1">
                  <c:v>2.0024913021944286</c:v>
                </c:pt>
                <c:pt idx="2">
                  <c:v>2.0049826043888572</c:v>
                </c:pt>
                <c:pt idx="3">
                  <c:v>2.0074739065832858</c:v>
                </c:pt>
                <c:pt idx="4">
                  <c:v>2.0099652087777145</c:v>
                </c:pt>
                <c:pt idx="5">
                  <c:v>2.0124565109721435</c:v>
                </c:pt>
                <c:pt idx="6">
                  <c:v>2.0149478131665721</c:v>
                </c:pt>
                <c:pt idx="7">
                  <c:v>2.0174391153610007</c:v>
                </c:pt>
                <c:pt idx="8">
                  <c:v>2.0199304175554293</c:v>
                </c:pt>
                <c:pt idx="9">
                  <c:v>2.022421719749858</c:v>
                </c:pt>
                <c:pt idx="10">
                  <c:v>2.0249130219442866</c:v>
                </c:pt>
                <c:pt idx="11">
                  <c:v>2.0274043241387152</c:v>
                </c:pt>
                <c:pt idx="12">
                  <c:v>2.0298956263331438</c:v>
                </c:pt>
                <c:pt idx="13">
                  <c:v>2.0323869285275729</c:v>
                </c:pt>
                <c:pt idx="14">
                  <c:v>2.0348782307220015</c:v>
                </c:pt>
                <c:pt idx="15">
                  <c:v>2.0373695329164301</c:v>
                </c:pt>
                <c:pt idx="16">
                  <c:v>2.0398608351108587</c:v>
                </c:pt>
                <c:pt idx="17">
                  <c:v>2.0423521373052873</c:v>
                </c:pt>
                <c:pt idx="18">
                  <c:v>2.0448434394997159</c:v>
                </c:pt>
                <c:pt idx="19">
                  <c:v>2.0473347416941445</c:v>
                </c:pt>
                <c:pt idx="20">
                  <c:v>2.0498260438885731</c:v>
                </c:pt>
                <c:pt idx="21">
                  <c:v>2.0523173460830022</c:v>
                </c:pt>
                <c:pt idx="22">
                  <c:v>2.0548086482774308</c:v>
                </c:pt>
                <c:pt idx="23">
                  <c:v>2.0572999504718594</c:v>
                </c:pt>
                <c:pt idx="24">
                  <c:v>2.059791252666288</c:v>
                </c:pt>
                <c:pt idx="25">
                  <c:v>2.0622825548607167</c:v>
                </c:pt>
                <c:pt idx="26">
                  <c:v>2.0647738570551453</c:v>
                </c:pt>
                <c:pt idx="27">
                  <c:v>2.0672651592495739</c:v>
                </c:pt>
                <c:pt idx="28">
                  <c:v>2.0697564614440025</c:v>
                </c:pt>
                <c:pt idx="29">
                  <c:v>2.0722477636384316</c:v>
                </c:pt>
                <c:pt idx="30">
                  <c:v>2.0747390658328602</c:v>
                </c:pt>
                <c:pt idx="31">
                  <c:v>2.0772303680272888</c:v>
                </c:pt>
                <c:pt idx="32">
                  <c:v>2.0797216702217174</c:v>
                </c:pt>
                <c:pt idx="33">
                  <c:v>2.082212972416146</c:v>
                </c:pt>
                <c:pt idx="34">
                  <c:v>2.0847042746105746</c:v>
                </c:pt>
                <c:pt idx="35">
                  <c:v>2.0871955768050032</c:v>
                </c:pt>
                <c:pt idx="36">
                  <c:v>2.0896868789994318</c:v>
                </c:pt>
                <c:pt idx="37">
                  <c:v>2.0921781811938609</c:v>
                </c:pt>
                <c:pt idx="38">
                  <c:v>2.0946694833882895</c:v>
                </c:pt>
                <c:pt idx="39">
                  <c:v>2.0971607855827181</c:v>
                </c:pt>
                <c:pt idx="40">
                  <c:v>2.0996520877771467</c:v>
                </c:pt>
                <c:pt idx="41">
                  <c:v>2.1021433899715753</c:v>
                </c:pt>
                <c:pt idx="42">
                  <c:v>2.104634692166004</c:v>
                </c:pt>
                <c:pt idx="43">
                  <c:v>2.1071259943604326</c:v>
                </c:pt>
                <c:pt idx="44">
                  <c:v>2.1096172965548612</c:v>
                </c:pt>
                <c:pt idx="45">
                  <c:v>2.1121085987492902</c:v>
                </c:pt>
                <c:pt idx="46">
                  <c:v>2.1145999009437189</c:v>
                </c:pt>
                <c:pt idx="47">
                  <c:v>2.1170912031381475</c:v>
                </c:pt>
                <c:pt idx="48">
                  <c:v>2.1195825053325761</c:v>
                </c:pt>
                <c:pt idx="49">
                  <c:v>2.1220738075270047</c:v>
                </c:pt>
                <c:pt idx="50">
                  <c:v>2.1245651097214333</c:v>
                </c:pt>
                <c:pt idx="51">
                  <c:v>2.1270564119158619</c:v>
                </c:pt>
                <c:pt idx="52">
                  <c:v>2.1295477141102905</c:v>
                </c:pt>
                <c:pt idx="53">
                  <c:v>2.1320390163047196</c:v>
                </c:pt>
                <c:pt idx="54">
                  <c:v>2.1345303184991482</c:v>
                </c:pt>
                <c:pt idx="55">
                  <c:v>2.1370216206935768</c:v>
                </c:pt>
                <c:pt idx="56">
                  <c:v>2.1395129228880054</c:v>
                </c:pt>
                <c:pt idx="57">
                  <c:v>2.142004225082434</c:v>
                </c:pt>
                <c:pt idx="58">
                  <c:v>2.1444955272768627</c:v>
                </c:pt>
                <c:pt idx="59">
                  <c:v>2.1469868294712913</c:v>
                </c:pt>
                <c:pt idx="60">
                  <c:v>2.1494781316657199</c:v>
                </c:pt>
                <c:pt idx="61">
                  <c:v>2.1519694338601489</c:v>
                </c:pt>
                <c:pt idx="62">
                  <c:v>2.1544607360545776</c:v>
                </c:pt>
                <c:pt idx="63">
                  <c:v>2.1569520382490062</c:v>
                </c:pt>
                <c:pt idx="64">
                  <c:v>2.1594433404434348</c:v>
                </c:pt>
                <c:pt idx="65">
                  <c:v>2.1619346426378634</c:v>
                </c:pt>
                <c:pt idx="66">
                  <c:v>2.164425944832292</c:v>
                </c:pt>
                <c:pt idx="67">
                  <c:v>2.1669172470267206</c:v>
                </c:pt>
                <c:pt idx="68">
                  <c:v>2.1694085492211492</c:v>
                </c:pt>
                <c:pt idx="69">
                  <c:v>2.1718998514155783</c:v>
                </c:pt>
                <c:pt idx="70">
                  <c:v>2.1743911536100069</c:v>
                </c:pt>
                <c:pt idx="71">
                  <c:v>2.1768824558044355</c:v>
                </c:pt>
                <c:pt idx="72">
                  <c:v>2.1793737579988641</c:v>
                </c:pt>
                <c:pt idx="73">
                  <c:v>2.1818650601932927</c:v>
                </c:pt>
                <c:pt idx="74">
                  <c:v>2.1843563623877214</c:v>
                </c:pt>
                <c:pt idx="75">
                  <c:v>2.18684766458215</c:v>
                </c:pt>
                <c:pt idx="76">
                  <c:v>2.1893389667765786</c:v>
                </c:pt>
                <c:pt idx="77">
                  <c:v>2.1918302689710076</c:v>
                </c:pt>
                <c:pt idx="78">
                  <c:v>2.1943215711654362</c:v>
                </c:pt>
                <c:pt idx="79">
                  <c:v>2.1968128733598649</c:v>
                </c:pt>
                <c:pt idx="80">
                  <c:v>2.1993041755542935</c:v>
                </c:pt>
                <c:pt idx="81">
                  <c:v>2.2017954777487221</c:v>
                </c:pt>
                <c:pt idx="82">
                  <c:v>2.2042867799431507</c:v>
                </c:pt>
                <c:pt idx="83">
                  <c:v>2.2067780821375793</c:v>
                </c:pt>
                <c:pt idx="84">
                  <c:v>2.2092693843320079</c:v>
                </c:pt>
                <c:pt idx="85">
                  <c:v>2.211760686526437</c:v>
                </c:pt>
                <c:pt idx="86">
                  <c:v>2.2142519887208656</c:v>
                </c:pt>
                <c:pt idx="87">
                  <c:v>2.2167432909152942</c:v>
                </c:pt>
                <c:pt idx="88">
                  <c:v>2.2192345931097228</c:v>
                </c:pt>
                <c:pt idx="89">
                  <c:v>2.2217258953041514</c:v>
                </c:pt>
                <c:pt idx="90">
                  <c:v>2.22421719749858</c:v>
                </c:pt>
                <c:pt idx="91">
                  <c:v>2.2267084996930087</c:v>
                </c:pt>
                <c:pt idx="92">
                  <c:v>2.2291998018874373</c:v>
                </c:pt>
                <c:pt idx="93">
                  <c:v>2.2316911040818663</c:v>
                </c:pt>
                <c:pt idx="94">
                  <c:v>2.2341824062762949</c:v>
                </c:pt>
                <c:pt idx="95">
                  <c:v>2.2366737084707236</c:v>
                </c:pt>
                <c:pt idx="96">
                  <c:v>2.2391650106651522</c:v>
                </c:pt>
                <c:pt idx="97">
                  <c:v>2.2416563128595808</c:v>
                </c:pt>
                <c:pt idx="98">
                  <c:v>2.2441476150540094</c:v>
                </c:pt>
                <c:pt idx="99">
                  <c:v>2.246638917248438</c:v>
                </c:pt>
                <c:pt idx="100">
                  <c:v>2.2491302194428666</c:v>
                </c:pt>
                <c:pt idx="101">
                  <c:v>2.2516215216372952</c:v>
                </c:pt>
                <c:pt idx="102">
                  <c:v>2.2541128238317243</c:v>
                </c:pt>
                <c:pt idx="103">
                  <c:v>2.2566041260261529</c:v>
                </c:pt>
                <c:pt idx="104">
                  <c:v>2.2590954282205815</c:v>
                </c:pt>
                <c:pt idx="105">
                  <c:v>2.2615867304150101</c:v>
                </c:pt>
                <c:pt idx="106">
                  <c:v>2.2640780326094387</c:v>
                </c:pt>
                <c:pt idx="107">
                  <c:v>2.2665693348038674</c:v>
                </c:pt>
                <c:pt idx="108">
                  <c:v>2.269060636998296</c:v>
                </c:pt>
                <c:pt idx="109">
                  <c:v>2.271551939192725</c:v>
                </c:pt>
                <c:pt idx="110">
                  <c:v>2.2740432413871536</c:v>
                </c:pt>
                <c:pt idx="111">
                  <c:v>2.2765345435815822</c:v>
                </c:pt>
                <c:pt idx="112">
                  <c:v>2.2790258457760109</c:v>
                </c:pt>
                <c:pt idx="113">
                  <c:v>2.2815171479704395</c:v>
                </c:pt>
                <c:pt idx="114">
                  <c:v>2.2840084501648681</c:v>
                </c:pt>
                <c:pt idx="115">
                  <c:v>2.2864997523592967</c:v>
                </c:pt>
                <c:pt idx="116">
                  <c:v>2.2889910545537253</c:v>
                </c:pt>
                <c:pt idx="117">
                  <c:v>2.2914823567481539</c:v>
                </c:pt>
                <c:pt idx="118">
                  <c:v>2.293973658942583</c:v>
                </c:pt>
                <c:pt idx="119">
                  <c:v>2.2964649611370116</c:v>
                </c:pt>
                <c:pt idx="120">
                  <c:v>2.2989562633314402</c:v>
                </c:pt>
                <c:pt idx="121">
                  <c:v>2.3014475655258688</c:v>
                </c:pt>
                <c:pt idx="122">
                  <c:v>2.3039388677202974</c:v>
                </c:pt>
                <c:pt idx="123">
                  <c:v>2.306430169914726</c:v>
                </c:pt>
                <c:pt idx="124">
                  <c:v>2.3089214721091547</c:v>
                </c:pt>
                <c:pt idx="125">
                  <c:v>2.3114127743035837</c:v>
                </c:pt>
                <c:pt idx="126">
                  <c:v>2.3139040764980123</c:v>
                </c:pt>
                <c:pt idx="127">
                  <c:v>2.3163953786924409</c:v>
                </c:pt>
                <c:pt idx="128">
                  <c:v>2.3188866808868696</c:v>
                </c:pt>
                <c:pt idx="129">
                  <c:v>2.3213779830812982</c:v>
                </c:pt>
                <c:pt idx="130">
                  <c:v>2.3238692852757268</c:v>
                </c:pt>
                <c:pt idx="131">
                  <c:v>2.3263605874701554</c:v>
                </c:pt>
                <c:pt idx="132">
                  <c:v>2.328851889664584</c:v>
                </c:pt>
                <c:pt idx="133">
                  <c:v>2.3313431918590126</c:v>
                </c:pt>
                <c:pt idx="134">
                  <c:v>2.3338344940534417</c:v>
                </c:pt>
                <c:pt idx="135">
                  <c:v>2.3363257962478703</c:v>
                </c:pt>
                <c:pt idx="136">
                  <c:v>2.3388170984422989</c:v>
                </c:pt>
                <c:pt idx="137">
                  <c:v>2.3413084006367275</c:v>
                </c:pt>
                <c:pt idx="138">
                  <c:v>2.3437997028311561</c:v>
                </c:pt>
                <c:pt idx="139">
                  <c:v>2.3462910050255847</c:v>
                </c:pt>
                <c:pt idx="140">
                  <c:v>2.3487823072200134</c:v>
                </c:pt>
                <c:pt idx="141">
                  <c:v>2.3512736094144424</c:v>
                </c:pt>
                <c:pt idx="142">
                  <c:v>2.353764911608871</c:v>
                </c:pt>
                <c:pt idx="143">
                  <c:v>2.3562562138032996</c:v>
                </c:pt>
                <c:pt idx="144">
                  <c:v>2.3587475159977283</c:v>
                </c:pt>
                <c:pt idx="145">
                  <c:v>2.3612388181921569</c:v>
                </c:pt>
                <c:pt idx="146">
                  <c:v>2.3637301203865855</c:v>
                </c:pt>
                <c:pt idx="147">
                  <c:v>2.3662214225810141</c:v>
                </c:pt>
                <c:pt idx="148">
                  <c:v>2.3687127247754427</c:v>
                </c:pt>
                <c:pt idx="149">
                  <c:v>2.3712040269698713</c:v>
                </c:pt>
                <c:pt idx="150">
                  <c:v>2.3736953291643004</c:v>
                </c:pt>
                <c:pt idx="151">
                  <c:v>2.376186631358729</c:v>
                </c:pt>
                <c:pt idx="152">
                  <c:v>2.3786779335531576</c:v>
                </c:pt>
                <c:pt idx="153">
                  <c:v>2.3811692357475862</c:v>
                </c:pt>
                <c:pt idx="154">
                  <c:v>2.3836605379420148</c:v>
                </c:pt>
                <c:pt idx="155">
                  <c:v>2.3861518401364434</c:v>
                </c:pt>
                <c:pt idx="156">
                  <c:v>2.388643142330872</c:v>
                </c:pt>
                <c:pt idx="157">
                  <c:v>2.3911344445253011</c:v>
                </c:pt>
                <c:pt idx="158">
                  <c:v>2.3936257467197297</c:v>
                </c:pt>
                <c:pt idx="159">
                  <c:v>2.3961170489141583</c:v>
                </c:pt>
                <c:pt idx="160">
                  <c:v>2.3986083511085869</c:v>
                </c:pt>
                <c:pt idx="161">
                  <c:v>2.4010996533030156</c:v>
                </c:pt>
                <c:pt idx="162">
                  <c:v>2.4035909554974442</c:v>
                </c:pt>
                <c:pt idx="163">
                  <c:v>2.4060822576918728</c:v>
                </c:pt>
                <c:pt idx="164">
                  <c:v>2.4085735598863014</c:v>
                </c:pt>
                <c:pt idx="165">
                  <c:v>2.41106486208073</c:v>
                </c:pt>
                <c:pt idx="166">
                  <c:v>2.4135561642751591</c:v>
                </c:pt>
                <c:pt idx="167">
                  <c:v>2.4160474664695877</c:v>
                </c:pt>
                <c:pt idx="168">
                  <c:v>2.4185387686640163</c:v>
                </c:pt>
                <c:pt idx="169">
                  <c:v>2.4210300708584449</c:v>
                </c:pt>
                <c:pt idx="170">
                  <c:v>2.4235213730528735</c:v>
                </c:pt>
                <c:pt idx="171">
                  <c:v>2.4260126752473021</c:v>
                </c:pt>
                <c:pt idx="172">
                  <c:v>2.4285039774417307</c:v>
                </c:pt>
                <c:pt idx="173">
                  <c:v>2.4309952796361598</c:v>
                </c:pt>
                <c:pt idx="174">
                  <c:v>2.4334865818305884</c:v>
                </c:pt>
                <c:pt idx="175">
                  <c:v>2.435977884025017</c:v>
                </c:pt>
                <c:pt idx="176">
                  <c:v>2.4384691862194456</c:v>
                </c:pt>
                <c:pt idx="177">
                  <c:v>2.4409604884138743</c:v>
                </c:pt>
                <c:pt idx="178">
                  <c:v>2.4434517906083029</c:v>
                </c:pt>
                <c:pt idx="179">
                  <c:v>2.4459430928027315</c:v>
                </c:pt>
                <c:pt idx="180">
                  <c:v>2.4484343949971601</c:v>
                </c:pt>
                <c:pt idx="181">
                  <c:v>2.4509256971915887</c:v>
                </c:pt>
                <c:pt idx="182">
                  <c:v>2.4534169993860178</c:v>
                </c:pt>
                <c:pt idx="183">
                  <c:v>2.4559083015804464</c:v>
                </c:pt>
                <c:pt idx="184">
                  <c:v>2.458399603774875</c:v>
                </c:pt>
                <c:pt idx="185">
                  <c:v>2.4608909059693036</c:v>
                </c:pt>
                <c:pt idx="186">
                  <c:v>2.4633822081637322</c:v>
                </c:pt>
                <c:pt idx="187">
                  <c:v>2.4658735103581608</c:v>
                </c:pt>
                <c:pt idx="188">
                  <c:v>2.4683648125525894</c:v>
                </c:pt>
                <c:pt idx="189">
                  <c:v>2.4708561147470185</c:v>
                </c:pt>
                <c:pt idx="190">
                  <c:v>2.4733474169414471</c:v>
                </c:pt>
                <c:pt idx="191">
                  <c:v>2.4758387191358757</c:v>
                </c:pt>
                <c:pt idx="192">
                  <c:v>2.4783300213303043</c:v>
                </c:pt>
                <c:pt idx="193">
                  <c:v>2.4808213235247329</c:v>
                </c:pt>
                <c:pt idx="194">
                  <c:v>2.4833126257191616</c:v>
                </c:pt>
                <c:pt idx="195">
                  <c:v>2.4858039279135902</c:v>
                </c:pt>
                <c:pt idx="196">
                  <c:v>2.4882952301080188</c:v>
                </c:pt>
                <c:pt idx="197">
                  <c:v>2.4907865323024474</c:v>
                </c:pt>
                <c:pt idx="198">
                  <c:v>2.4932778344968765</c:v>
                </c:pt>
                <c:pt idx="199">
                  <c:v>2.4957691366913051</c:v>
                </c:pt>
                <c:pt idx="200">
                  <c:v>2.4982604388857337</c:v>
                </c:pt>
                <c:pt idx="201">
                  <c:v>2.5007517410801623</c:v>
                </c:pt>
                <c:pt idx="202">
                  <c:v>2.5032430432745909</c:v>
                </c:pt>
                <c:pt idx="203">
                  <c:v>2.5057343454690195</c:v>
                </c:pt>
                <c:pt idx="204">
                  <c:v>2.5082256476634481</c:v>
                </c:pt>
                <c:pt idx="205">
                  <c:v>2.5107169498578767</c:v>
                </c:pt>
                <c:pt idx="206">
                  <c:v>2.5132082520523054</c:v>
                </c:pt>
                <c:pt idx="207">
                  <c:v>2.515699554246734</c:v>
                </c:pt>
                <c:pt idx="208">
                  <c:v>2.5181908564411626</c:v>
                </c:pt>
                <c:pt idx="209">
                  <c:v>2.5206821586355912</c:v>
                </c:pt>
                <c:pt idx="210">
                  <c:v>2.5231734608300198</c:v>
                </c:pt>
                <c:pt idx="211">
                  <c:v>2.5256647630244484</c:v>
                </c:pt>
                <c:pt idx="212">
                  <c:v>2.528156065218877</c:v>
                </c:pt>
                <c:pt idx="213">
                  <c:v>2.5306473674133056</c:v>
                </c:pt>
                <c:pt idx="214">
                  <c:v>2.5331386696077343</c:v>
                </c:pt>
                <c:pt idx="215">
                  <c:v>2.5356299718021629</c:v>
                </c:pt>
                <c:pt idx="216">
                  <c:v>2.5381212739965915</c:v>
                </c:pt>
                <c:pt idx="217">
                  <c:v>2.5406125761910201</c:v>
                </c:pt>
                <c:pt idx="218">
                  <c:v>2.5431038783854487</c:v>
                </c:pt>
                <c:pt idx="219">
                  <c:v>2.5455951805798773</c:v>
                </c:pt>
                <c:pt idx="220">
                  <c:v>2.5480864827743059</c:v>
                </c:pt>
                <c:pt idx="221">
                  <c:v>2.5505777849687346</c:v>
                </c:pt>
                <c:pt idx="222">
                  <c:v>2.5530690871631632</c:v>
                </c:pt>
                <c:pt idx="223">
                  <c:v>2.5555603893575918</c:v>
                </c:pt>
                <c:pt idx="224">
                  <c:v>2.5580516915520204</c:v>
                </c:pt>
                <c:pt idx="225">
                  <c:v>2.560542993746449</c:v>
                </c:pt>
                <c:pt idx="226">
                  <c:v>2.5630342959408776</c:v>
                </c:pt>
                <c:pt idx="227">
                  <c:v>2.5655255981353062</c:v>
                </c:pt>
                <c:pt idx="228">
                  <c:v>2.5680169003297348</c:v>
                </c:pt>
                <c:pt idx="229">
                  <c:v>2.5705082025241635</c:v>
                </c:pt>
                <c:pt idx="230">
                  <c:v>2.5729995047185921</c:v>
                </c:pt>
                <c:pt idx="231">
                  <c:v>2.5754908069130207</c:v>
                </c:pt>
                <c:pt idx="232">
                  <c:v>2.5779821091074493</c:v>
                </c:pt>
                <c:pt idx="233">
                  <c:v>2.5804734113018779</c:v>
                </c:pt>
                <c:pt idx="234">
                  <c:v>2.5829647134963065</c:v>
                </c:pt>
                <c:pt idx="235">
                  <c:v>2.5854560156907351</c:v>
                </c:pt>
                <c:pt idx="236">
                  <c:v>2.5879473178851637</c:v>
                </c:pt>
                <c:pt idx="237">
                  <c:v>2.5904386200795924</c:v>
                </c:pt>
                <c:pt idx="238">
                  <c:v>2.592929922274021</c:v>
                </c:pt>
                <c:pt idx="239">
                  <c:v>2.5954212244684496</c:v>
                </c:pt>
                <c:pt idx="240">
                  <c:v>2.5979125266628782</c:v>
                </c:pt>
                <c:pt idx="241">
                  <c:v>2.6004038288573068</c:v>
                </c:pt>
                <c:pt idx="242">
                  <c:v>2.6028951310517354</c:v>
                </c:pt>
                <c:pt idx="243">
                  <c:v>2.605386433246164</c:v>
                </c:pt>
                <c:pt idx="244">
                  <c:v>2.6078777354405926</c:v>
                </c:pt>
                <c:pt idx="245">
                  <c:v>2.6103690376350213</c:v>
                </c:pt>
                <c:pt idx="246">
                  <c:v>2.6128603398294499</c:v>
                </c:pt>
                <c:pt idx="247">
                  <c:v>2.6153516420238785</c:v>
                </c:pt>
                <c:pt idx="248">
                  <c:v>2.6178429442183071</c:v>
                </c:pt>
                <c:pt idx="249">
                  <c:v>2.6203342464127357</c:v>
                </c:pt>
                <c:pt idx="250">
                  <c:v>2.6228255486071643</c:v>
                </c:pt>
                <c:pt idx="251">
                  <c:v>2.6253168508015929</c:v>
                </c:pt>
                <c:pt idx="252">
                  <c:v>2.6278081529960216</c:v>
                </c:pt>
                <c:pt idx="253">
                  <c:v>2.6302994551904502</c:v>
                </c:pt>
                <c:pt idx="254">
                  <c:v>2.6327907573848788</c:v>
                </c:pt>
                <c:pt idx="255">
                  <c:v>2.6352820595793074</c:v>
                </c:pt>
                <c:pt idx="256">
                  <c:v>2.637773361773736</c:v>
                </c:pt>
                <c:pt idx="257">
                  <c:v>2.6402646639681646</c:v>
                </c:pt>
                <c:pt idx="258">
                  <c:v>2.6427559661625932</c:v>
                </c:pt>
                <c:pt idx="259">
                  <c:v>2.6452472683570218</c:v>
                </c:pt>
                <c:pt idx="260">
                  <c:v>2.6477385705514505</c:v>
                </c:pt>
                <c:pt idx="261">
                  <c:v>2.6502298727458791</c:v>
                </c:pt>
                <c:pt idx="262">
                  <c:v>2.6527211749403077</c:v>
                </c:pt>
                <c:pt idx="263">
                  <c:v>2.6552124771347363</c:v>
                </c:pt>
                <c:pt idx="264">
                  <c:v>2.6577037793291649</c:v>
                </c:pt>
                <c:pt idx="265">
                  <c:v>2.6601950815235935</c:v>
                </c:pt>
                <c:pt idx="266">
                  <c:v>2.6626863837180221</c:v>
                </c:pt>
                <c:pt idx="267">
                  <c:v>2.6651776859124507</c:v>
                </c:pt>
                <c:pt idx="268">
                  <c:v>2.6676689881068794</c:v>
                </c:pt>
                <c:pt idx="269">
                  <c:v>2.670160290301308</c:v>
                </c:pt>
                <c:pt idx="270">
                  <c:v>2.6726515924957366</c:v>
                </c:pt>
                <c:pt idx="271">
                  <c:v>2.6751428946901652</c:v>
                </c:pt>
                <c:pt idx="272">
                  <c:v>2.6776341968845938</c:v>
                </c:pt>
                <c:pt idx="273">
                  <c:v>2.6801254990790224</c:v>
                </c:pt>
                <c:pt idx="274">
                  <c:v>2.682616801273451</c:v>
                </c:pt>
                <c:pt idx="275">
                  <c:v>2.6851081034678796</c:v>
                </c:pt>
                <c:pt idx="276">
                  <c:v>2.6875994056623083</c:v>
                </c:pt>
                <c:pt idx="277">
                  <c:v>2.6900907078567369</c:v>
                </c:pt>
                <c:pt idx="278">
                  <c:v>2.6925820100511655</c:v>
                </c:pt>
                <c:pt idx="279">
                  <c:v>2.6950733122455941</c:v>
                </c:pt>
                <c:pt idx="280">
                  <c:v>2.6975646144400227</c:v>
                </c:pt>
                <c:pt idx="281">
                  <c:v>2.7000559166344513</c:v>
                </c:pt>
                <c:pt idx="282">
                  <c:v>2.7025472188288799</c:v>
                </c:pt>
                <c:pt idx="283">
                  <c:v>2.7050385210233086</c:v>
                </c:pt>
                <c:pt idx="284">
                  <c:v>2.7075298232177372</c:v>
                </c:pt>
                <c:pt idx="285">
                  <c:v>2.7100211254121658</c:v>
                </c:pt>
                <c:pt idx="286">
                  <c:v>2.7125124276065944</c:v>
                </c:pt>
                <c:pt idx="287">
                  <c:v>2.715003729801023</c:v>
                </c:pt>
                <c:pt idx="288">
                  <c:v>2.7174950319954516</c:v>
                </c:pt>
                <c:pt idx="289">
                  <c:v>2.7199863341898802</c:v>
                </c:pt>
                <c:pt idx="290">
                  <c:v>2.7224776363843088</c:v>
                </c:pt>
                <c:pt idx="291">
                  <c:v>2.7249689385787375</c:v>
                </c:pt>
                <c:pt idx="292">
                  <c:v>2.7274602407731661</c:v>
                </c:pt>
                <c:pt idx="293">
                  <c:v>2.7299515429675947</c:v>
                </c:pt>
                <c:pt idx="294">
                  <c:v>2.7324428451620233</c:v>
                </c:pt>
                <c:pt idx="295">
                  <c:v>2.7349341473564519</c:v>
                </c:pt>
                <c:pt idx="296">
                  <c:v>2.7374254495508805</c:v>
                </c:pt>
                <c:pt idx="297">
                  <c:v>2.7399167517453091</c:v>
                </c:pt>
                <c:pt idx="298">
                  <c:v>2.7424080539397377</c:v>
                </c:pt>
                <c:pt idx="299">
                  <c:v>2.7448993561341664</c:v>
                </c:pt>
                <c:pt idx="300">
                  <c:v>2.747390658328595</c:v>
                </c:pt>
                <c:pt idx="301">
                  <c:v>2.7498819605230236</c:v>
                </c:pt>
                <c:pt idx="302">
                  <c:v>2.7523732627174522</c:v>
                </c:pt>
                <c:pt idx="303">
                  <c:v>2.7548645649118808</c:v>
                </c:pt>
                <c:pt idx="304">
                  <c:v>2.7573558671063094</c:v>
                </c:pt>
                <c:pt idx="305">
                  <c:v>2.759847169300738</c:v>
                </c:pt>
                <c:pt idx="306">
                  <c:v>2.7623384714951666</c:v>
                </c:pt>
                <c:pt idx="307">
                  <c:v>2.7648297736895953</c:v>
                </c:pt>
                <c:pt idx="308">
                  <c:v>2.7673210758840239</c:v>
                </c:pt>
                <c:pt idx="309">
                  <c:v>2.7698123780784525</c:v>
                </c:pt>
                <c:pt idx="310">
                  <c:v>2.7723036802728811</c:v>
                </c:pt>
                <c:pt idx="311">
                  <c:v>2.7747949824673097</c:v>
                </c:pt>
                <c:pt idx="312">
                  <c:v>2.7772862846617383</c:v>
                </c:pt>
                <c:pt idx="313">
                  <c:v>2.7797775868561669</c:v>
                </c:pt>
                <c:pt idx="314">
                  <c:v>2.7822688890505956</c:v>
                </c:pt>
                <c:pt idx="315">
                  <c:v>2.7847601912450242</c:v>
                </c:pt>
                <c:pt idx="316">
                  <c:v>2.7872514934394528</c:v>
                </c:pt>
                <c:pt idx="317">
                  <c:v>2.7897427956338814</c:v>
                </c:pt>
                <c:pt idx="318">
                  <c:v>2.79223409782831</c:v>
                </c:pt>
                <c:pt idx="319">
                  <c:v>2.7947254000227386</c:v>
                </c:pt>
                <c:pt idx="320">
                  <c:v>2.7972167022171672</c:v>
                </c:pt>
                <c:pt idx="321">
                  <c:v>2.7997080044115958</c:v>
                </c:pt>
                <c:pt idx="322">
                  <c:v>2.8021993066060245</c:v>
                </c:pt>
                <c:pt idx="323">
                  <c:v>2.8046906088004531</c:v>
                </c:pt>
                <c:pt idx="324">
                  <c:v>2.8071819109948817</c:v>
                </c:pt>
                <c:pt idx="325">
                  <c:v>2.8096732131893103</c:v>
                </c:pt>
                <c:pt idx="326">
                  <c:v>2.8121645153837389</c:v>
                </c:pt>
                <c:pt idx="327">
                  <c:v>2.8146558175781675</c:v>
                </c:pt>
                <c:pt idx="328">
                  <c:v>2.8171471197725961</c:v>
                </c:pt>
                <c:pt idx="329">
                  <c:v>2.8196384219670247</c:v>
                </c:pt>
                <c:pt idx="330">
                  <c:v>2.8221297241614534</c:v>
                </c:pt>
                <c:pt idx="331">
                  <c:v>2.824621026355882</c:v>
                </c:pt>
                <c:pt idx="332">
                  <c:v>2.8271123285503106</c:v>
                </c:pt>
                <c:pt idx="333">
                  <c:v>2.8296036307447392</c:v>
                </c:pt>
                <c:pt idx="334">
                  <c:v>2.8320949329391678</c:v>
                </c:pt>
                <c:pt idx="335">
                  <c:v>2.8345862351335964</c:v>
                </c:pt>
                <c:pt idx="336">
                  <c:v>2.837077537328025</c:v>
                </c:pt>
                <c:pt idx="337">
                  <c:v>2.8395688395224536</c:v>
                </c:pt>
                <c:pt idx="338">
                  <c:v>2.8420601417168823</c:v>
                </c:pt>
                <c:pt idx="339">
                  <c:v>2.8445514439113109</c:v>
                </c:pt>
                <c:pt idx="340">
                  <c:v>2.8470427461057395</c:v>
                </c:pt>
                <c:pt idx="341">
                  <c:v>2.8495340483001681</c:v>
                </c:pt>
                <c:pt idx="342">
                  <c:v>2.8520253504945967</c:v>
                </c:pt>
                <c:pt idx="343">
                  <c:v>2.8545166526890253</c:v>
                </c:pt>
                <c:pt idx="344">
                  <c:v>2.8570079548834539</c:v>
                </c:pt>
                <c:pt idx="345">
                  <c:v>2.8594992570778826</c:v>
                </c:pt>
                <c:pt idx="346">
                  <c:v>2.8619905592723112</c:v>
                </c:pt>
                <c:pt idx="347">
                  <c:v>2.8644818614667398</c:v>
                </c:pt>
                <c:pt idx="348">
                  <c:v>2.8669731636611684</c:v>
                </c:pt>
                <c:pt idx="349">
                  <c:v>2.869464465855597</c:v>
                </c:pt>
                <c:pt idx="350">
                  <c:v>2.8719557680500256</c:v>
                </c:pt>
                <c:pt idx="351">
                  <c:v>2.8744470702444542</c:v>
                </c:pt>
                <c:pt idx="352">
                  <c:v>2.8769383724388828</c:v>
                </c:pt>
                <c:pt idx="353">
                  <c:v>2.8794296746333115</c:v>
                </c:pt>
                <c:pt idx="354">
                  <c:v>2.8819209768277401</c:v>
                </c:pt>
                <c:pt idx="355">
                  <c:v>2.8844122790221687</c:v>
                </c:pt>
                <c:pt idx="356">
                  <c:v>2.8869035812165973</c:v>
                </c:pt>
                <c:pt idx="357">
                  <c:v>2.8893948834110259</c:v>
                </c:pt>
                <c:pt idx="358">
                  <c:v>2.8918861856054545</c:v>
                </c:pt>
                <c:pt idx="359">
                  <c:v>2.8943774877998831</c:v>
                </c:pt>
                <c:pt idx="360">
                  <c:v>2.8968687899943117</c:v>
                </c:pt>
                <c:pt idx="361">
                  <c:v>2.8993600921887404</c:v>
                </c:pt>
                <c:pt idx="362">
                  <c:v>2.901851394383169</c:v>
                </c:pt>
                <c:pt idx="363">
                  <c:v>2.9043426965775976</c:v>
                </c:pt>
                <c:pt idx="364">
                  <c:v>2.9068339987720262</c:v>
                </c:pt>
                <c:pt idx="365">
                  <c:v>2.9093253009664548</c:v>
                </c:pt>
                <c:pt idx="366">
                  <c:v>2.9118166031608834</c:v>
                </c:pt>
                <c:pt idx="367">
                  <c:v>2.914307905355312</c:v>
                </c:pt>
                <c:pt idx="368">
                  <c:v>2.9167992075497406</c:v>
                </c:pt>
                <c:pt idx="369">
                  <c:v>2.9192905097441693</c:v>
                </c:pt>
                <c:pt idx="370">
                  <c:v>2.9217818119385979</c:v>
                </c:pt>
                <c:pt idx="371">
                  <c:v>2.9242731141330265</c:v>
                </c:pt>
                <c:pt idx="372">
                  <c:v>2.9267644163274551</c:v>
                </c:pt>
                <c:pt idx="373">
                  <c:v>2.9292557185218837</c:v>
                </c:pt>
                <c:pt idx="374">
                  <c:v>2.9317470207163123</c:v>
                </c:pt>
                <c:pt idx="375">
                  <c:v>2.9342383229107409</c:v>
                </c:pt>
                <c:pt idx="376">
                  <c:v>2.9367296251051695</c:v>
                </c:pt>
                <c:pt idx="377">
                  <c:v>2.9392209272995982</c:v>
                </c:pt>
                <c:pt idx="378">
                  <c:v>2.9417122294940268</c:v>
                </c:pt>
                <c:pt idx="379">
                  <c:v>2.9442035316884554</c:v>
                </c:pt>
                <c:pt idx="380">
                  <c:v>2.946694833882884</c:v>
                </c:pt>
                <c:pt idx="381">
                  <c:v>2.9491861360773126</c:v>
                </c:pt>
                <c:pt idx="382">
                  <c:v>2.9516774382717412</c:v>
                </c:pt>
                <c:pt idx="383">
                  <c:v>2.9541687404661698</c:v>
                </c:pt>
                <c:pt idx="384">
                  <c:v>2.9566600426605985</c:v>
                </c:pt>
                <c:pt idx="385">
                  <c:v>2.9591513448550271</c:v>
                </c:pt>
                <c:pt idx="386">
                  <c:v>2.9616426470494557</c:v>
                </c:pt>
                <c:pt idx="387">
                  <c:v>2.9641339492438843</c:v>
                </c:pt>
                <c:pt idx="388">
                  <c:v>2.9666252514383129</c:v>
                </c:pt>
                <c:pt idx="389">
                  <c:v>2.9691165536327415</c:v>
                </c:pt>
                <c:pt idx="390">
                  <c:v>2.9716078558271701</c:v>
                </c:pt>
                <c:pt idx="391">
                  <c:v>2.9740991580215987</c:v>
                </c:pt>
                <c:pt idx="392">
                  <c:v>2.9765904602160274</c:v>
                </c:pt>
                <c:pt idx="393">
                  <c:v>2.979081762410456</c:v>
                </c:pt>
                <c:pt idx="394">
                  <c:v>2.9815730646048846</c:v>
                </c:pt>
                <c:pt idx="395">
                  <c:v>2.9840643667993132</c:v>
                </c:pt>
                <c:pt idx="396">
                  <c:v>2.9865556689937418</c:v>
                </c:pt>
                <c:pt idx="397">
                  <c:v>2.9890469711881704</c:v>
                </c:pt>
                <c:pt idx="398">
                  <c:v>2.991538273382599</c:v>
                </c:pt>
                <c:pt idx="399">
                  <c:v>2.9940295755770276</c:v>
                </c:pt>
                <c:pt idx="400">
                  <c:v>2.9965208777714563</c:v>
                </c:pt>
                <c:pt idx="401">
                  <c:v>2.9990121799658849</c:v>
                </c:pt>
                <c:pt idx="402">
                  <c:v>3.0015034821603135</c:v>
                </c:pt>
                <c:pt idx="403">
                  <c:v>3.0039947843547421</c:v>
                </c:pt>
                <c:pt idx="404">
                  <c:v>3.0064860865491707</c:v>
                </c:pt>
                <c:pt idx="405">
                  <c:v>3.0089773887435993</c:v>
                </c:pt>
                <c:pt idx="406">
                  <c:v>3.0114686909380279</c:v>
                </c:pt>
                <c:pt idx="407">
                  <c:v>3.0139599931324565</c:v>
                </c:pt>
                <c:pt idx="408">
                  <c:v>3.0164512953268852</c:v>
                </c:pt>
                <c:pt idx="409">
                  <c:v>3.0189425975213138</c:v>
                </c:pt>
                <c:pt idx="410">
                  <c:v>3.0214338997157424</c:v>
                </c:pt>
                <c:pt idx="411">
                  <c:v>3.023925201910171</c:v>
                </c:pt>
                <c:pt idx="412">
                  <c:v>3.0264165041045996</c:v>
                </c:pt>
                <c:pt idx="413">
                  <c:v>3.0289078062990282</c:v>
                </c:pt>
                <c:pt idx="414">
                  <c:v>3.0313991084934568</c:v>
                </c:pt>
                <c:pt idx="415">
                  <c:v>3.0338904106878855</c:v>
                </c:pt>
                <c:pt idx="416">
                  <c:v>3.0363817128823141</c:v>
                </c:pt>
                <c:pt idx="417">
                  <c:v>3.0388730150767427</c:v>
                </c:pt>
                <c:pt idx="418">
                  <c:v>3.0413643172711713</c:v>
                </c:pt>
                <c:pt idx="419">
                  <c:v>3.0438556194655999</c:v>
                </c:pt>
                <c:pt idx="420">
                  <c:v>3.0463469216600285</c:v>
                </c:pt>
                <c:pt idx="421">
                  <c:v>3.0488382238544571</c:v>
                </c:pt>
                <c:pt idx="422">
                  <c:v>3.0513295260488857</c:v>
                </c:pt>
                <c:pt idx="423">
                  <c:v>3.0538208282433144</c:v>
                </c:pt>
                <c:pt idx="424">
                  <c:v>3.056312130437743</c:v>
                </c:pt>
                <c:pt idx="425">
                  <c:v>3.0588034326321716</c:v>
                </c:pt>
                <c:pt idx="426">
                  <c:v>3.0612947348266002</c:v>
                </c:pt>
                <c:pt idx="427">
                  <c:v>3.0637860370210288</c:v>
                </c:pt>
                <c:pt idx="428">
                  <c:v>3.0662773392154574</c:v>
                </c:pt>
                <c:pt idx="429">
                  <c:v>3.068768641409886</c:v>
                </c:pt>
                <c:pt idx="430">
                  <c:v>3.0712599436043146</c:v>
                </c:pt>
                <c:pt idx="431">
                  <c:v>3.0737512457987433</c:v>
                </c:pt>
                <c:pt idx="432">
                  <c:v>3.0762425479931719</c:v>
                </c:pt>
                <c:pt idx="433">
                  <c:v>3.0787338501876005</c:v>
                </c:pt>
                <c:pt idx="434">
                  <c:v>3.0812251523820291</c:v>
                </c:pt>
                <c:pt idx="435">
                  <c:v>3.0837164545764577</c:v>
                </c:pt>
                <c:pt idx="436">
                  <c:v>3.0862077567708863</c:v>
                </c:pt>
                <c:pt idx="437">
                  <c:v>3.0886990589653149</c:v>
                </c:pt>
                <c:pt idx="438">
                  <c:v>3.0911903611597435</c:v>
                </c:pt>
                <c:pt idx="439">
                  <c:v>3.0936816633541722</c:v>
                </c:pt>
                <c:pt idx="440">
                  <c:v>3.0961729655486008</c:v>
                </c:pt>
                <c:pt idx="441">
                  <c:v>3.0986642677430294</c:v>
                </c:pt>
                <c:pt idx="442">
                  <c:v>3.101155569937458</c:v>
                </c:pt>
                <c:pt idx="443">
                  <c:v>3.1036468721318866</c:v>
                </c:pt>
                <c:pt idx="444">
                  <c:v>3.1061381743263152</c:v>
                </c:pt>
                <c:pt idx="445">
                  <c:v>3.1086294765207438</c:v>
                </c:pt>
                <c:pt idx="446">
                  <c:v>3.1111207787151725</c:v>
                </c:pt>
                <c:pt idx="447">
                  <c:v>3.1136120809096011</c:v>
                </c:pt>
                <c:pt idx="448">
                  <c:v>3.1161033831040297</c:v>
                </c:pt>
                <c:pt idx="449">
                  <c:v>3.1185946852984583</c:v>
                </c:pt>
                <c:pt idx="450">
                  <c:v>3.1210859874928869</c:v>
                </c:pt>
                <c:pt idx="451">
                  <c:v>3.1235772896873155</c:v>
                </c:pt>
                <c:pt idx="452">
                  <c:v>3.1260685918817441</c:v>
                </c:pt>
                <c:pt idx="453">
                  <c:v>3.1285598940761727</c:v>
                </c:pt>
                <c:pt idx="454">
                  <c:v>3.1310511962706014</c:v>
                </c:pt>
                <c:pt idx="455">
                  <c:v>3.13354249846503</c:v>
                </c:pt>
                <c:pt idx="456">
                  <c:v>3.1360338006594586</c:v>
                </c:pt>
                <c:pt idx="457">
                  <c:v>3.1385251028538872</c:v>
                </c:pt>
                <c:pt idx="458">
                  <c:v>3.1410164050483158</c:v>
                </c:pt>
                <c:pt idx="459">
                  <c:v>3.1435077072427444</c:v>
                </c:pt>
                <c:pt idx="460">
                  <c:v>3.145999009437173</c:v>
                </c:pt>
                <c:pt idx="461">
                  <c:v>3.1484903116316016</c:v>
                </c:pt>
                <c:pt idx="462">
                  <c:v>3.1509816138260303</c:v>
                </c:pt>
                <c:pt idx="463">
                  <c:v>3.1534729160204589</c:v>
                </c:pt>
                <c:pt idx="464">
                  <c:v>3.1559642182148875</c:v>
                </c:pt>
                <c:pt idx="465">
                  <c:v>3.1584555204093161</c:v>
                </c:pt>
                <c:pt idx="466">
                  <c:v>3.1609468226037447</c:v>
                </c:pt>
                <c:pt idx="467">
                  <c:v>3.1634381247981733</c:v>
                </c:pt>
                <c:pt idx="468">
                  <c:v>3.1659294269926019</c:v>
                </c:pt>
                <c:pt idx="469">
                  <c:v>3.1684207291870305</c:v>
                </c:pt>
                <c:pt idx="470">
                  <c:v>3.1709120313814592</c:v>
                </c:pt>
                <c:pt idx="471">
                  <c:v>3.1734033335758878</c:v>
                </c:pt>
                <c:pt idx="472">
                  <c:v>3.1758946357703164</c:v>
                </c:pt>
                <c:pt idx="473">
                  <c:v>3.178385937964745</c:v>
                </c:pt>
                <c:pt idx="474">
                  <c:v>3.1808772401591736</c:v>
                </c:pt>
                <c:pt idx="475">
                  <c:v>3.1833685423536022</c:v>
                </c:pt>
                <c:pt idx="476">
                  <c:v>3.1858598445480308</c:v>
                </c:pt>
                <c:pt idx="477">
                  <c:v>3.1883511467424595</c:v>
                </c:pt>
                <c:pt idx="478">
                  <c:v>3.1908424489368881</c:v>
                </c:pt>
                <c:pt idx="479">
                  <c:v>3.1933337511313167</c:v>
                </c:pt>
                <c:pt idx="480">
                  <c:v>3.1958250533257453</c:v>
                </c:pt>
                <c:pt idx="481">
                  <c:v>3.1983163555201739</c:v>
                </c:pt>
                <c:pt idx="482">
                  <c:v>3.2008076577146025</c:v>
                </c:pt>
                <c:pt idx="483">
                  <c:v>3.2032989599090311</c:v>
                </c:pt>
                <c:pt idx="484">
                  <c:v>3.2057902621034597</c:v>
                </c:pt>
                <c:pt idx="485">
                  <c:v>3.2082815642978884</c:v>
                </c:pt>
                <c:pt idx="486">
                  <c:v>3.210772866492317</c:v>
                </c:pt>
                <c:pt idx="487">
                  <c:v>3.2132641686867456</c:v>
                </c:pt>
                <c:pt idx="488">
                  <c:v>3.2157554708811742</c:v>
                </c:pt>
                <c:pt idx="489">
                  <c:v>3.2182467730756028</c:v>
                </c:pt>
                <c:pt idx="490">
                  <c:v>3.2207380752700314</c:v>
                </c:pt>
                <c:pt idx="491">
                  <c:v>3.22322937746446</c:v>
                </c:pt>
                <c:pt idx="492">
                  <c:v>3.2257206796588886</c:v>
                </c:pt>
                <c:pt idx="493">
                  <c:v>3.2282119818533173</c:v>
                </c:pt>
                <c:pt idx="494">
                  <c:v>3.2307032840477459</c:v>
                </c:pt>
                <c:pt idx="495">
                  <c:v>3.2331945862421745</c:v>
                </c:pt>
                <c:pt idx="496">
                  <c:v>3.2356858884366031</c:v>
                </c:pt>
                <c:pt idx="497">
                  <c:v>3.2381771906310317</c:v>
                </c:pt>
                <c:pt idx="498">
                  <c:v>3.2406684928254603</c:v>
                </c:pt>
                <c:pt idx="499">
                  <c:v>3.2431597950198889</c:v>
                </c:pt>
                <c:pt idx="500">
                  <c:v>3.2456510972143175</c:v>
                </c:pt>
                <c:pt idx="501">
                  <c:v>3.2481423994087462</c:v>
                </c:pt>
                <c:pt idx="502">
                  <c:v>3.2506337016031748</c:v>
                </c:pt>
                <c:pt idx="503">
                  <c:v>3.2531250037976034</c:v>
                </c:pt>
                <c:pt idx="504">
                  <c:v>3.255616305992032</c:v>
                </c:pt>
                <c:pt idx="505">
                  <c:v>3.2581076081864606</c:v>
                </c:pt>
                <c:pt idx="506">
                  <c:v>3.2605989103808892</c:v>
                </c:pt>
                <c:pt idx="507">
                  <c:v>3.2630902125753178</c:v>
                </c:pt>
                <c:pt idx="508">
                  <c:v>3.2655815147697465</c:v>
                </c:pt>
                <c:pt idx="509">
                  <c:v>3.2680728169641751</c:v>
                </c:pt>
                <c:pt idx="510">
                  <c:v>3.2705641191586037</c:v>
                </c:pt>
                <c:pt idx="511">
                  <c:v>3.2730554213530323</c:v>
                </c:pt>
                <c:pt idx="512">
                  <c:v>3.2755467235474609</c:v>
                </c:pt>
                <c:pt idx="513">
                  <c:v>3.2780380257418895</c:v>
                </c:pt>
                <c:pt idx="514">
                  <c:v>3.2805293279363181</c:v>
                </c:pt>
                <c:pt idx="515">
                  <c:v>3.2830206301307467</c:v>
                </c:pt>
                <c:pt idx="516">
                  <c:v>3.2855119323251754</c:v>
                </c:pt>
                <c:pt idx="517">
                  <c:v>3.288003234519604</c:v>
                </c:pt>
                <c:pt idx="518">
                  <c:v>3.2904945367140326</c:v>
                </c:pt>
                <c:pt idx="519">
                  <c:v>3.2929858389084612</c:v>
                </c:pt>
                <c:pt idx="520">
                  <c:v>3.2954771411028898</c:v>
                </c:pt>
                <c:pt idx="521">
                  <c:v>3.2979684432973184</c:v>
                </c:pt>
                <c:pt idx="522">
                  <c:v>3.300459745491747</c:v>
                </c:pt>
                <c:pt idx="523">
                  <c:v>3.3029510476861756</c:v>
                </c:pt>
                <c:pt idx="524">
                  <c:v>3.3054423498806043</c:v>
                </c:pt>
                <c:pt idx="525">
                  <c:v>3.3079336520750329</c:v>
                </c:pt>
                <c:pt idx="526">
                  <c:v>3.3104249542694615</c:v>
                </c:pt>
                <c:pt idx="527">
                  <c:v>3.3129162564638901</c:v>
                </c:pt>
                <c:pt idx="528">
                  <c:v>3.3154075586583187</c:v>
                </c:pt>
                <c:pt idx="529">
                  <c:v>3.3178988608527473</c:v>
                </c:pt>
                <c:pt idx="530">
                  <c:v>3.3203901630471759</c:v>
                </c:pt>
                <c:pt idx="531">
                  <c:v>3.3228814652416045</c:v>
                </c:pt>
                <c:pt idx="532">
                  <c:v>3.3253727674360332</c:v>
                </c:pt>
                <c:pt idx="533">
                  <c:v>3.3278640696304618</c:v>
                </c:pt>
                <c:pt idx="534">
                  <c:v>3.3303553718248904</c:v>
                </c:pt>
                <c:pt idx="535">
                  <c:v>3.332846674019319</c:v>
                </c:pt>
                <c:pt idx="536">
                  <c:v>3.3353379762137476</c:v>
                </c:pt>
                <c:pt idx="537">
                  <c:v>3.3378292784081762</c:v>
                </c:pt>
                <c:pt idx="538">
                  <c:v>3.3403205806026048</c:v>
                </c:pt>
                <c:pt idx="539">
                  <c:v>3.3428118827970335</c:v>
                </c:pt>
                <c:pt idx="540">
                  <c:v>3.3453031849914621</c:v>
                </c:pt>
                <c:pt idx="541">
                  <c:v>3.3477944871858907</c:v>
                </c:pt>
                <c:pt idx="542">
                  <c:v>3.3502857893803193</c:v>
                </c:pt>
                <c:pt idx="543">
                  <c:v>3.3527770915747479</c:v>
                </c:pt>
                <c:pt idx="544">
                  <c:v>3.3552683937691765</c:v>
                </c:pt>
                <c:pt idx="545">
                  <c:v>3.3577596959636051</c:v>
                </c:pt>
                <c:pt idx="546">
                  <c:v>3.3602509981580337</c:v>
                </c:pt>
                <c:pt idx="547">
                  <c:v>3.3627423003524624</c:v>
                </c:pt>
                <c:pt idx="548">
                  <c:v>3.365233602546891</c:v>
                </c:pt>
                <c:pt idx="549">
                  <c:v>3.3677249047413196</c:v>
                </c:pt>
                <c:pt idx="550">
                  <c:v>3.3702162069357482</c:v>
                </c:pt>
                <c:pt idx="551">
                  <c:v>3.3727075091301768</c:v>
                </c:pt>
                <c:pt idx="552">
                  <c:v>3.3751988113246054</c:v>
                </c:pt>
                <c:pt idx="553">
                  <c:v>3.377690113519034</c:v>
                </c:pt>
                <c:pt idx="554">
                  <c:v>3.3801814157134626</c:v>
                </c:pt>
                <c:pt idx="555">
                  <c:v>3.3826727179078913</c:v>
                </c:pt>
                <c:pt idx="556">
                  <c:v>3.3851640201023199</c:v>
                </c:pt>
                <c:pt idx="557">
                  <c:v>3.3876553222967485</c:v>
                </c:pt>
                <c:pt idx="558">
                  <c:v>3.3901466244911771</c:v>
                </c:pt>
                <c:pt idx="559">
                  <c:v>3.3926379266856057</c:v>
                </c:pt>
                <c:pt idx="560">
                  <c:v>3.3951292288800343</c:v>
                </c:pt>
                <c:pt idx="561">
                  <c:v>3.3976205310744629</c:v>
                </c:pt>
                <c:pt idx="562">
                  <c:v>3.4001118332688915</c:v>
                </c:pt>
                <c:pt idx="563">
                  <c:v>3.4026031354633202</c:v>
                </c:pt>
                <c:pt idx="564">
                  <c:v>3.4050944376577488</c:v>
                </c:pt>
                <c:pt idx="565">
                  <c:v>3.4075857398521774</c:v>
                </c:pt>
                <c:pt idx="566">
                  <c:v>3.410077042046606</c:v>
                </c:pt>
                <c:pt idx="567">
                  <c:v>3.4125683442410346</c:v>
                </c:pt>
                <c:pt idx="568">
                  <c:v>3.4150596464354632</c:v>
                </c:pt>
                <c:pt idx="569">
                  <c:v>3.4175509486298918</c:v>
                </c:pt>
                <c:pt idx="570">
                  <c:v>3.4200422508243205</c:v>
                </c:pt>
                <c:pt idx="571">
                  <c:v>3.4225335530187491</c:v>
                </c:pt>
                <c:pt idx="572">
                  <c:v>3.4250248552131777</c:v>
                </c:pt>
                <c:pt idx="573">
                  <c:v>3.4275161574076063</c:v>
                </c:pt>
                <c:pt idx="574">
                  <c:v>3.4300074596020349</c:v>
                </c:pt>
                <c:pt idx="575">
                  <c:v>3.4324987617964635</c:v>
                </c:pt>
                <c:pt idx="576">
                  <c:v>3.4349900639908921</c:v>
                </c:pt>
                <c:pt idx="577">
                  <c:v>3.4374813661853207</c:v>
                </c:pt>
                <c:pt idx="578">
                  <c:v>3.4399726683797494</c:v>
                </c:pt>
                <c:pt idx="579">
                  <c:v>3.442463970574178</c:v>
                </c:pt>
                <c:pt idx="580">
                  <c:v>3.4449552727686066</c:v>
                </c:pt>
                <c:pt idx="581">
                  <c:v>3.4474465749630352</c:v>
                </c:pt>
                <c:pt idx="582">
                  <c:v>3.4499378771574638</c:v>
                </c:pt>
                <c:pt idx="583">
                  <c:v>3.4524291793518924</c:v>
                </c:pt>
                <c:pt idx="584">
                  <c:v>3.454920481546321</c:v>
                </c:pt>
                <c:pt idx="585">
                  <c:v>3.4574117837407496</c:v>
                </c:pt>
                <c:pt idx="586">
                  <c:v>3.4599030859351783</c:v>
                </c:pt>
                <c:pt idx="587">
                  <c:v>3.4623943881296069</c:v>
                </c:pt>
                <c:pt idx="588">
                  <c:v>3.4648856903240355</c:v>
                </c:pt>
                <c:pt idx="589">
                  <c:v>3.4673769925184641</c:v>
                </c:pt>
                <c:pt idx="590">
                  <c:v>3.4698682947128927</c:v>
                </c:pt>
                <c:pt idx="591">
                  <c:v>3.4723595969073213</c:v>
                </c:pt>
                <c:pt idx="592">
                  <c:v>3.4748508991017499</c:v>
                </c:pt>
                <c:pt idx="593">
                  <c:v>3.4773422012961785</c:v>
                </c:pt>
                <c:pt idx="594">
                  <c:v>3.4798335034906072</c:v>
                </c:pt>
                <c:pt idx="595">
                  <c:v>3.4823248056850358</c:v>
                </c:pt>
                <c:pt idx="596">
                  <c:v>3.4848161078794644</c:v>
                </c:pt>
                <c:pt idx="597">
                  <c:v>3.487307410073893</c:v>
                </c:pt>
                <c:pt idx="598">
                  <c:v>3.4897987122683216</c:v>
                </c:pt>
                <c:pt idx="599">
                  <c:v>3.4922900144627502</c:v>
                </c:pt>
                <c:pt idx="600">
                  <c:v>3.4947813166571788</c:v>
                </c:pt>
                <c:pt idx="601">
                  <c:v>3.4972726188516075</c:v>
                </c:pt>
                <c:pt idx="602">
                  <c:v>3.4997639210460361</c:v>
                </c:pt>
                <c:pt idx="603">
                  <c:v>3.5022552232404647</c:v>
                </c:pt>
                <c:pt idx="604">
                  <c:v>3.5047465254348933</c:v>
                </c:pt>
                <c:pt idx="605">
                  <c:v>3.5072378276293219</c:v>
                </c:pt>
                <c:pt idx="606">
                  <c:v>3.5097291298237505</c:v>
                </c:pt>
                <c:pt idx="607">
                  <c:v>3.5122204320181791</c:v>
                </c:pt>
                <c:pt idx="608">
                  <c:v>3.5147117342126077</c:v>
                </c:pt>
                <c:pt idx="609">
                  <c:v>3.5172030364070364</c:v>
                </c:pt>
                <c:pt idx="610">
                  <c:v>3.519694338601465</c:v>
                </c:pt>
                <c:pt idx="611">
                  <c:v>3.5221856407958936</c:v>
                </c:pt>
                <c:pt idx="612">
                  <c:v>3.5246769429903222</c:v>
                </c:pt>
                <c:pt idx="613">
                  <c:v>3.5271682451847508</c:v>
                </c:pt>
                <c:pt idx="614">
                  <c:v>3.5296595473791794</c:v>
                </c:pt>
                <c:pt idx="615">
                  <c:v>3.532150849573608</c:v>
                </c:pt>
                <c:pt idx="616">
                  <c:v>3.5346421517680366</c:v>
                </c:pt>
                <c:pt idx="617">
                  <c:v>3.5371334539624653</c:v>
                </c:pt>
                <c:pt idx="618">
                  <c:v>3.5396247561568939</c:v>
                </c:pt>
                <c:pt idx="619">
                  <c:v>3.5421160583513225</c:v>
                </c:pt>
                <c:pt idx="620">
                  <c:v>3.5446073605457511</c:v>
                </c:pt>
                <c:pt idx="621">
                  <c:v>3.5470986627401797</c:v>
                </c:pt>
                <c:pt idx="622">
                  <c:v>3.5495899649346083</c:v>
                </c:pt>
                <c:pt idx="623">
                  <c:v>3.5520812671290369</c:v>
                </c:pt>
                <c:pt idx="624">
                  <c:v>3.5545725693234655</c:v>
                </c:pt>
                <c:pt idx="625">
                  <c:v>3.5570638715178942</c:v>
                </c:pt>
                <c:pt idx="626">
                  <c:v>3.5595551737123228</c:v>
                </c:pt>
                <c:pt idx="627">
                  <c:v>3.5620464759067514</c:v>
                </c:pt>
                <c:pt idx="628">
                  <c:v>3.56453777810118</c:v>
                </c:pt>
                <c:pt idx="629">
                  <c:v>3.5670290802956086</c:v>
                </c:pt>
                <c:pt idx="630">
                  <c:v>3.5695203824900372</c:v>
                </c:pt>
                <c:pt idx="631">
                  <c:v>3.5720116846844658</c:v>
                </c:pt>
                <c:pt idx="632">
                  <c:v>3.5745029868788945</c:v>
                </c:pt>
                <c:pt idx="633">
                  <c:v>3.5769942890733231</c:v>
                </c:pt>
                <c:pt idx="634">
                  <c:v>3.5794855912677517</c:v>
                </c:pt>
                <c:pt idx="635">
                  <c:v>3.5819768934621803</c:v>
                </c:pt>
                <c:pt idx="636">
                  <c:v>3.5844681956566089</c:v>
                </c:pt>
                <c:pt idx="637">
                  <c:v>3.5869594978510375</c:v>
                </c:pt>
                <c:pt idx="638">
                  <c:v>3.5894508000454661</c:v>
                </c:pt>
                <c:pt idx="639">
                  <c:v>3.5919421022398947</c:v>
                </c:pt>
                <c:pt idx="640">
                  <c:v>3.5944334044343234</c:v>
                </c:pt>
                <c:pt idx="641">
                  <c:v>3.596924706628752</c:v>
                </c:pt>
                <c:pt idx="642">
                  <c:v>3.5994160088231806</c:v>
                </c:pt>
                <c:pt idx="643">
                  <c:v>3.6019073110176092</c:v>
                </c:pt>
                <c:pt idx="644">
                  <c:v>3.6043986132120378</c:v>
                </c:pt>
                <c:pt idx="645">
                  <c:v>3.6068899154064664</c:v>
                </c:pt>
                <c:pt idx="646">
                  <c:v>3.609381217600895</c:v>
                </c:pt>
                <c:pt idx="647">
                  <c:v>3.6118725197953236</c:v>
                </c:pt>
                <c:pt idx="648">
                  <c:v>3.6143638219897523</c:v>
                </c:pt>
                <c:pt idx="649">
                  <c:v>3.6168551241841809</c:v>
                </c:pt>
                <c:pt idx="650">
                  <c:v>3.6193464263786095</c:v>
                </c:pt>
                <c:pt idx="651">
                  <c:v>3.6218377285730381</c:v>
                </c:pt>
                <c:pt idx="652">
                  <c:v>3.6243290307674667</c:v>
                </c:pt>
                <c:pt idx="653">
                  <c:v>3.6268203329618953</c:v>
                </c:pt>
                <c:pt idx="654">
                  <c:v>3.6293116351563239</c:v>
                </c:pt>
                <c:pt idx="655">
                  <c:v>3.6318029373507525</c:v>
                </c:pt>
                <c:pt idx="656">
                  <c:v>3.6342942395451812</c:v>
                </c:pt>
                <c:pt idx="657">
                  <c:v>3.6367855417396098</c:v>
                </c:pt>
                <c:pt idx="658">
                  <c:v>3.6392768439340384</c:v>
                </c:pt>
                <c:pt idx="659">
                  <c:v>3.641768146128467</c:v>
                </c:pt>
                <c:pt idx="660">
                  <c:v>3.6442594483228956</c:v>
                </c:pt>
                <c:pt idx="661">
                  <c:v>3.6467507505173242</c:v>
                </c:pt>
                <c:pt idx="662">
                  <c:v>3.6492420527117528</c:v>
                </c:pt>
                <c:pt idx="663">
                  <c:v>3.6517333549061815</c:v>
                </c:pt>
                <c:pt idx="664">
                  <c:v>3.6542246571006101</c:v>
                </c:pt>
                <c:pt idx="665">
                  <c:v>3.6567159592950387</c:v>
                </c:pt>
                <c:pt idx="666">
                  <c:v>3.6592072614894673</c:v>
                </c:pt>
                <c:pt idx="667">
                  <c:v>3.6616985636838959</c:v>
                </c:pt>
                <c:pt idx="668">
                  <c:v>3.6641898658783245</c:v>
                </c:pt>
                <c:pt idx="669">
                  <c:v>3.6666811680727531</c:v>
                </c:pt>
                <c:pt idx="670">
                  <c:v>3.6691724702671817</c:v>
                </c:pt>
                <c:pt idx="671">
                  <c:v>3.6716637724616104</c:v>
                </c:pt>
                <c:pt idx="672">
                  <c:v>3.674155074656039</c:v>
                </c:pt>
                <c:pt idx="673">
                  <c:v>3.6766463768504676</c:v>
                </c:pt>
                <c:pt idx="674">
                  <c:v>3.6791376790448962</c:v>
                </c:pt>
                <c:pt idx="675">
                  <c:v>3.6816289812393248</c:v>
                </c:pt>
                <c:pt idx="676">
                  <c:v>3.6841202834337534</c:v>
                </c:pt>
                <c:pt idx="677">
                  <c:v>3.686611585628182</c:v>
                </c:pt>
                <c:pt idx="678">
                  <c:v>3.6891028878226106</c:v>
                </c:pt>
                <c:pt idx="679">
                  <c:v>3.6915941900170393</c:v>
                </c:pt>
                <c:pt idx="680">
                  <c:v>3.6940854922114679</c:v>
                </c:pt>
                <c:pt idx="681">
                  <c:v>3.6965767944058965</c:v>
                </c:pt>
                <c:pt idx="682">
                  <c:v>3.6990680966003251</c:v>
                </c:pt>
                <c:pt idx="683">
                  <c:v>3.7015593987947537</c:v>
                </c:pt>
                <c:pt idx="684">
                  <c:v>3.7040507009891823</c:v>
                </c:pt>
                <c:pt idx="685">
                  <c:v>3.7065420031836109</c:v>
                </c:pt>
                <c:pt idx="686">
                  <c:v>3.7090333053780395</c:v>
                </c:pt>
                <c:pt idx="687">
                  <c:v>3.7115246075724682</c:v>
                </c:pt>
                <c:pt idx="688">
                  <c:v>3.7140159097668968</c:v>
                </c:pt>
                <c:pt idx="689">
                  <c:v>3.7165072119613254</c:v>
                </c:pt>
                <c:pt idx="690">
                  <c:v>3.718998514155754</c:v>
                </c:pt>
                <c:pt idx="691">
                  <c:v>3.7214898163501826</c:v>
                </c:pt>
                <c:pt idx="692">
                  <c:v>3.7239811185446112</c:v>
                </c:pt>
                <c:pt idx="693">
                  <c:v>3.7264724207390398</c:v>
                </c:pt>
                <c:pt idx="694">
                  <c:v>3.7289637229334684</c:v>
                </c:pt>
                <c:pt idx="695">
                  <c:v>3.7314550251278971</c:v>
                </c:pt>
                <c:pt idx="696">
                  <c:v>3.7339463273223257</c:v>
                </c:pt>
                <c:pt idx="697">
                  <c:v>3.7364376295167543</c:v>
                </c:pt>
                <c:pt idx="698">
                  <c:v>3.7389289317111829</c:v>
                </c:pt>
                <c:pt idx="699">
                  <c:v>3.7414202339056115</c:v>
                </c:pt>
                <c:pt idx="700">
                  <c:v>3.7439115361000401</c:v>
                </c:pt>
                <c:pt idx="701">
                  <c:v>3.7464028382944687</c:v>
                </c:pt>
                <c:pt idx="702">
                  <c:v>3.7488941404888974</c:v>
                </c:pt>
                <c:pt idx="703">
                  <c:v>3.751385442683326</c:v>
                </c:pt>
                <c:pt idx="704">
                  <c:v>3.7538767448777546</c:v>
                </c:pt>
                <c:pt idx="705">
                  <c:v>3.7563680470721832</c:v>
                </c:pt>
                <c:pt idx="706">
                  <c:v>3.7588593492666118</c:v>
                </c:pt>
                <c:pt idx="707">
                  <c:v>3.7613506514610404</c:v>
                </c:pt>
                <c:pt idx="708">
                  <c:v>3.763841953655469</c:v>
                </c:pt>
                <c:pt idx="709">
                  <c:v>3.7663332558498976</c:v>
                </c:pt>
                <c:pt idx="710">
                  <c:v>3.7688245580443263</c:v>
                </c:pt>
                <c:pt idx="711">
                  <c:v>3.7713158602387549</c:v>
                </c:pt>
                <c:pt idx="712">
                  <c:v>3.7738071624331835</c:v>
                </c:pt>
                <c:pt idx="713">
                  <c:v>3.7762984646276121</c:v>
                </c:pt>
                <c:pt idx="714">
                  <c:v>3.7787897668220407</c:v>
                </c:pt>
                <c:pt idx="715">
                  <c:v>3.7812810690164693</c:v>
                </c:pt>
                <c:pt idx="716">
                  <c:v>3.7837723712108979</c:v>
                </c:pt>
                <c:pt idx="717">
                  <c:v>3.7862636734053265</c:v>
                </c:pt>
                <c:pt idx="718">
                  <c:v>3.7887549755997552</c:v>
                </c:pt>
                <c:pt idx="719">
                  <c:v>3.7912462777941838</c:v>
                </c:pt>
                <c:pt idx="720">
                  <c:v>3.7937375799886124</c:v>
                </c:pt>
                <c:pt idx="721">
                  <c:v>3.796228882183041</c:v>
                </c:pt>
                <c:pt idx="722">
                  <c:v>3.7987201843774696</c:v>
                </c:pt>
                <c:pt idx="723">
                  <c:v>3.8012114865718982</c:v>
                </c:pt>
                <c:pt idx="724">
                  <c:v>3.8037027887663268</c:v>
                </c:pt>
                <c:pt idx="725">
                  <c:v>3.8061940909607554</c:v>
                </c:pt>
                <c:pt idx="726">
                  <c:v>3.8086853931551841</c:v>
                </c:pt>
                <c:pt idx="727">
                  <c:v>3.8111766953496127</c:v>
                </c:pt>
                <c:pt idx="728">
                  <c:v>3.8136679975440413</c:v>
                </c:pt>
                <c:pt idx="729">
                  <c:v>3.8161592997384699</c:v>
                </c:pt>
                <c:pt idx="730">
                  <c:v>3.8186506019328985</c:v>
                </c:pt>
                <c:pt idx="731">
                  <c:v>3.8211419041273271</c:v>
                </c:pt>
                <c:pt idx="732">
                  <c:v>3.8236332063217557</c:v>
                </c:pt>
                <c:pt idx="733">
                  <c:v>3.8261245085161844</c:v>
                </c:pt>
                <c:pt idx="734">
                  <c:v>3.828615810710613</c:v>
                </c:pt>
                <c:pt idx="735">
                  <c:v>3.8311071129050416</c:v>
                </c:pt>
                <c:pt idx="736">
                  <c:v>3.8335984150994702</c:v>
                </c:pt>
                <c:pt idx="737">
                  <c:v>3.8360897172938988</c:v>
                </c:pt>
                <c:pt idx="738">
                  <c:v>3.8385810194883274</c:v>
                </c:pt>
                <c:pt idx="739">
                  <c:v>3.841072321682756</c:v>
                </c:pt>
                <c:pt idx="740">
                  <c:v>3.8435636238771846</c:v>
                </c:pt>
                <c:pt idx="741">
                  <c:v>3.8460549260716133</c:v>
                </c:pt>
                <c:pt idx="742">
                  <c:v>3.8485462282660419</c:v>
                </c:pt>
                <c:pt idx="743">
                  <c:v>3.8510375304604705</c:v>
                </c:pt>
                <c:pt idx="744">
                  <c:v>3.8535288326548991</c:v>
                </c:pt>
                <c:pt idx="745">
                  <c:v>3.8560201348493277</c:v>
                </c:pt>
                <c:pt idx="746">
                  <c:v>3.8585114370437563</c:v>
                </c:pt>
                <c:pt idx="747">
                  <c:v>3.8610027392381849</c:v>
                </c:pt>
                <c:pt idx="748">
                  <c:v>3.8634940414326135</c:v>
                </c:pt>
                <c:pt idx="749">
                  <c:v>3.8659853436270422</c:v>
                </c:pt>
                <c:pt idx="750">
                  <c:v>3.8684766458214708</c:v>
                </c:pt>
                <c:pt idx="751">
                  <c:v>3.8709679480158994</c:v>
                </c:pt>
                <c:pt idx="752">
                  <c:v>3.873459250210328</c:v>
                </c:pt>
                <c:pt idx="753">
                  <c:v>3.8759505524047566</c:v>
                </c:pt>
                <c:pt idx="754">
                  <c:v>3.8784418545991852</c:v>
                </c:pt>
                <c:pt idx="755">
                  <c:v>3.8809331567936138</c:v>
                </c:pt>
                <c:pt idx="756">
                  <c:v>3.8834244589880424</c:v>
                </c:pt>
                <c:pt idx="757">
                  <c:v>3.8859157611824711</c:v>
                </c:pt>
                <c:pt idx="758">
                  <c:v>3.8884070633768997</c:v>
                </c:pt>
                <c:pt idx="759">
                  <c:v>3.8908983655713283</c:v>
                </c:pt>
                <c:pt idx="760">
                  <c:v>3.8933896677657569</c:v>
                </c:pt>
                <c:pt idx="761">
                  <c:v>3.8958809699601855</c:v>
                </c:pt>
                <c:pt idx="762">
                  <c:v>3.8983722721546141</c:v>
                </c:pt>
                <c:pt idx="763">
                  <c:v>3.9008635743490427</c:v>
                </c:pt>
                <c:pt idx="764">
                  <c:v>3.9033548765434714</c:v>
                </c:pt>
                <c:pt idx="765">
                  <c:v>3.9058461787379</c:v>
                </c:pt>
                <c:pt idx="766">
                  <c:v>3.9083374809323286</c:v>
                </c:pt>
                <c:pt idx="767">
                  <c:v>3.9108287831267572</c:v>
                </c:pt>
                <c:pt idx="768">
                  <c:v>3.9133200853211858</c:v>
                </c:pt>
                <c:pt idx="769">
                  <c:v>3.9158113875156144</c:v>
                </c:pt>
                <c:pt idx="770">
                  <c:v>3.918302689710043</c:v>
                </c:pt>
                <c:pt idx="771">
                  <c:v>3.9207939919044716</c:v>
                </c:pt>
                <c:pt idx="772">
                  <c:v>3.9232852940989003</c:v>
                </c:pt>
                <c:pt idx="773">
                  <c:v>3.9257765962933289</c:v>
                </c:pt>
                <c:pt idx="774">
                  <c:v>3.9282678984877575</c:v>
                </c:pt>
                <c:pt idx="775">
                  <c:v>3.9307592006821861</c:v>
                </c:pt>
                <c:pt idx="776">
                  <c:v>3.9332505028766147</c:v>
                </c:pt>
                <c:pt idx="777">
                  <c:v>3.9357418050710433</c:v>
                </c:pt>
                <c:pt idx="778">
                  <c:v>3.9382331072654719</c:v>
                </c:pt>
                <c:pt idx="779">
                  <c:v>3.9407244094599005</c:v>
                </c:pt>
                <c:pt idx="780">
                  <c:v>3.9432157116543292</c:v>
                </c:pt>
                <c:pt idx="781">
                  <c:v>3.9457070138487578</c:v>
                </c:pt>
                <c:pt idx="782">
                  <c:v>3.9481983160431864</c:v>
                </c:pt>
                <c:pt idx="783">
                  <c:v>3.950689618237615</c:v>
                </c:pt>
                <c:pt idx="784">
                  <c:v>3.9531809204320436</c:v>
                </c:pt>
                <c:pt idx="785">
                  <c:v>3.9556722226264722</c:v>
                </c:pt>
                <c:pt idx="786">
                  <c:v>3.9581635248209008</c:v>
                </c:pt>
                <c:pt idx="787">
                  <c:v>3.9606548270153294</c:v>
                </c:pt>
                <c:pt idx="788">
                  <c:v>3.9631461292097581</c:v>
                </c:pt>
                <c:pt idx="789">
                  <c:v>3.9656374314041867</c:v>
                </c:pt>
                <c:pt idx="790">
                  <c:v>3.9681287335986153</c:v>
                </c:pt>
                <c:pt idx="791">
                  <c:v>3.9706200357930439</c:v>
                </c:pt>
                <c:pt idx="792">
                  <c:v>3.9731113379874725</c:v>
                </c:pt>
                <c:pt idx="793">
                  <c:v>3.9756026401819011</c:v>
                </c:pt>
                <c:pt idx="794">
                  <c:v>3.9780939423763297</c:v>
                </c:pt>
                <c:pt idx="795">
                  <c:v>3.9805852445707584</c:v>
                </c:pt>
                <c:pt idx="796">
                  <c:v>3.983076546765187</c:v>
                </c:pt>
                <c:pt idx="797">
                  <c:v>3.9855678489596156</c:v>
                </c:pt>
                <c:pt idx="798">
                  <c:v>3.9880591511540442</c:v>
                </c:pt>
                <c:pt idx="799">
                  <c:v>3.9905504533484728</c:v>
                </c:pt>
                <c:pt idx="800">
                  <c:v>3.9930417555429014</c:v>
                </c:pt>
                <c:pt idx="801">
                  <c:v>3.99553305773733</c:v>
                </c:pt>
                <c:pt idx="802">
                  <c:v>3.9980243599317586</c:v>
                </c:pt>
                <c:pt idx="803">
                  <c:v>4.0005156621261868</c:v>
                </c:pt>
                <c:pt idx="804">
                  <c:v>4.0030069643206154</c:v>
                </c:pt>
                <c:pt idx="805">
                  <c:v>4.005498266515044</c:v>
                </c:pt>
                <c:pt idx="806">
                  <c:v>4.0079895687094726</c:v>
                </c:pt>
                <c:pt idx="807">
                  <c:v>4.0104808709039013</c:v>
                </c:pt>
                <c:pt idx="808">
                  <c:v>4.0129721730983299</c:v>
                </c:pt>
                <c:pt idx="809">
                  <c:v>4.0154634752927585</c:v>
                </c:pt>
                <c:pt idx="810">
                  <c:v>4.0179547774871871</c:v>
                </c:pt>
                <c:pt idx="811">
                  <c:v>4.0204460796816157</c:v>
                </c:pt>
                <c:pt idx="812">
                  <c:v>4.0229373818760443</c:v>
                </c:pt>
                <c:pt idx="813">
                  <c:v>4.0254286840704729</c:v>
                </c:pt>
                <c:pt idx="814">
                  <c:v>4.0279199862649016</c:v>
                </c:pt>
                <c:pt idx="815">
                  <c:v>4.0304112884593302</c:v>
                </c:pt>
                <c:pt idx="816">
                  <c:v>4.0329025906537588</c:v>
                </c:pt>
                <c:pt idx="817">
                  <c:v>4.0353938928481874</c:v>
                </c:pt>
                <c:pt idx="818">
                  <c:v>4.037885195042616</c:v>
                </c:pt>
                <c:pt idx="819">
                  <c:v>4.0403764972370446</c:v>
                </c:pt>
                <c:pt idx="820">
                  <c:v>4.0428677994314732</c:v>
                </c:pt>
                <c:pt idx="821">
                  <c:v>4.0453591016259018</c:v>
                </c:pt>
                <c:pt idx="822">
                  <c:v>4.0478504038203305</c:v>
                </c:pt>
                <c:pt idx="823">
                  <c:v>4.0503417060147591</c:v>
                </c:pt>
                <c:pt idx="824">
                  <c:v>4.0528330082091877</c:v>
                </c:pt>
                <c:pt idx="825">
                  <c:v>4.0553243104036163</c:v>
                </c:pt>
                <c:pt idx="826">
                  <c:v>4.0578156125980449</c:v>
                </c:pt>
                <c:pt idx="827">
                  <c:v>4.0603069147924735</c:v>
                </c:pt>
                <c:pt idx="828">
                  <c:v>4.0627982169869021</c:v>
                </c:pt>
                <c:pt idx="829">
                  <c:v>4.0652895191813307</c:v>
                </c:pt>
                <c:pt idx="830">
                  <c:v>4.0677808213757594</c:v>
                </c:pt>
                <c:pt idx="831">
                  <c:v>4.070272123570188</c:v>
                </c:pt>
                <c:pt idx="832">
                  <c:v>4.0727634257646166</c:v>
                </c:pt>
                <c:pt idx="833">
                  <c:v>4.0752547279590452</c:v>
                </c:pt>
                <c:pt idx="834">
                  <c:v>4.0777460301534738</c:v>
                </c:pt>
                <c:pt idx="835">
                  <c:v>4.0802373323479024</c:v>
                </c:pt>
                <c:pt idx="836">
                  <c:v>4.082728634542331</c:v>
                </c:pt>
                <c:pt idx="837">
                  <c:v>4.0852199367367596</c:v>
                </c:pt>
                <c:pt idx="838">
                  <c:v>4.0877112389311883</c:v>
                </c:pt>
                <c:pt idx="839">
                  <c:v>4.0902025411256169</c:v>
                </c:pt>
                <c:pt idx="840">
                  <c:v>4.0926938433200455</c:v>
                </c:pt>
                <c:pt idx="841">
                  <c:v>4.0951851455144741</c:v>
                </c:pt>
                <c:pt idx="842">
                  <c:v>4.0976764477089027</c:v>
                </c:pt>
                <c:pt idx="843">
                  <c:v>4.1001677499033313</c:v>
                </c:pt>
                <c:pt idx="844">
                  <c:v>4.1026590520977599</c:v>
                </c:pt>
                <c:pt idx="845">
                  <c:v>4.1051503542921886</c:v>
                </c:pt>
                <c:pt idx="846">
                  <c:v>4.1076416564866172</c:v>
                </c:pt>
                <c:pt idx="847">
                  <c:v>4.1101329586810458</c:v>
                </c:pt>
                <c:pt idx="848">
                  <c:v>4.1126242608754744</c:v>
                </c:pt>
                <c:pt idx="849">
                  <c:v>4.115115563069903</c:v>
                </c:pt>
                <c:pt idx="850">
                  <c:v>4.1176068652643316</c:v>
                </c:pt>
                <c:pt idx="851">
                  <c:v>4.1200981674587602</c:v>
                </c:pt>
                <c:pt idx="852">
                  <c:v>4.1225894696531888</c:v>
                </c:pt>
                <c:pt idx="853">
                  <c:v>4.1250807718476175</c:v>
                </c:pt>
                <c:pt idx="854">
                  <c:v>4.1275720740420461</c:v>
                </c:pt>
                <c:pt idx="855">
                  <c:v>4.1300633762364747</c:v>
                </c:pt>
                <c:pt idx="856">
                  <c:v>4.1325546784309033</c:v>
                </c:pt>
                <c:pt idx="857">
                  <c:v>4.1350459806253319</c:v>
                </c:pt>
                <c:pt idx="858">
                  <c:v>4.1375372828197605</c:v>
                </c:pt>
                <c:pt idx="859">
                  <c:v>4.1400285850141891</c:v>
                </c:pt>
                <c:pt idx="860">
                  <c:v>4.1425198872086177</c:v>
                </c:pt>
                <c:pt idx="861">
                  <c:v>4.1450111894030464</c:v>
                </c:pt>
                <c:pt idx="862">
                  <c:v>4.147502491597475</c:v>
                </c:pt>
                <c:pt idx="863">
                  <c:v>4.1499937937919036</c:v>
                </c:pt>
                <c:pt idx="864">
                  <c:v>4.1524850959863322</c:v>
                </c:pt>
                <c:pt idx="865">
                  <c:v>4.1549763981807608</c:v>
                </c:pt>
                <c:pt idx="866">
                  <c:v>4.1574677003751894</c:v>
                </c:pt>
                <c:pt idx="867">
                  <c:v>4.159959002569618</c:v>
                </c:pt>
                <c:pt idx="868">
                  <c:v>4.1624503047640466</c:v>
                </c:pt>
                <c:pt idx="869">
                  <c:v>4.1649416069584753</c:v>
                </c:pt>
                <c:pt idx="870">
                  <c:v>4.1674329091529039</c:v>
                </c:pt>
                <c:pt idx="871">
                  <c:v>4.1699242113473325</c:v>
                </c:pt>
                <c:pt idx="872">
                  <c:v>4.1724155135417611</c:v>
                </c:pt>
                <c:pt idx="873">
                  <c:v>4.1749068157361897</c:v>
                </c:pt>
                <c:pt idx="874">
                  <c:v>4.1773981179306183</c:v>
                </c:pt>
                <c:pt idx="875">
                  <c:v>4.1798894201250469</c:v>
                </c:pt>
                <c:pt idx="876">
                  <c:v>4.1823807223194756</c:v>
                </c:pt>
                <c:pt idx="877">
                  <c:v>4.1848720245139042</c:v>
                </c:pt>
                <c:pt idx="878">
                  <c:v>4.1873633267083328</c:v>
                </c:pt>
                <c:pt idx="879">
                  <c:v>4.1898546289027614</c:v>
                </c:pt>
                <c:pt idx="880">
                  <c:v>4.19234593109719</c:v>
                </c:pt>
                <c:pt idx="881">
                  <c:v>4.1948372332916186</c:v>
                </c:pt>
                <c:pt idx="882">
                  <c:v>4.1973285354860472</c:v>
                </c:pt>
                <c:pt idx="883">
                  <c:v>4.1998198376804758</c:v>
                </c:pt>
                <c:pt idx="884">
                  <c:v>4.2023111398749045</c:v>
                </c:pt>
                <c:pt idx="885">
                  <c:v>4.2048024420693331</c:v>
                </c:pt>
                <c:pt idx="886">
                  <c:v>4.2072937442637617</c:v>
                </c:pt>
                <c:pt idx="887">
                  <c:v>4.2097850464581903</c:v>
                </c:pt>
                <c:pt idx="888">
                  <c:v>4.2122763486526189</c:v>
                </c:pt>
                <c:pt idx="889">
                  <c:v>4.2147676508470475</c:v>
                </c:pt>
                <c:pt idx="890">
                  <c:v>4.2172589530414761</c:v>
                </c:pt>
                <c:pt idx="891">
                  <c:v>4.2197502552359047</c:v>
                </c:pt>
                <c:pt idx="892">
                  <c:v>4.2222415574303334</c:v>
                </c:pt>
                <c:pt idx="893">
                  <c:v>4.224732859624762</c:v>
                </c:pt>
                <c:pt idx="894">
                  <c:v>4.2272241618191906</c:v>
                </c:pt>
                <c:pt idx="895">
                  <c:v>4.2297154640136192</c:v>
                </c:pt>
                <c:pt idx="896">
                  <c:v>4.2322067662080478</c:v>
                </c:pt>
                <c:pt idx="897">
                  <c:v>4.2346980684024764</c:v>
                </c:pt>
                <c:pt idx="898">
                  <c:v>4.237189370596905</c:v>
                </c:pt>
                <c:pt idx="899">
                  <c:v>4.2396806727913336</c:v>
                </c:pt>
                <c:pt idx="900">
                  <c:v>4.2421719749857623</c:v>
                </c:pt>
                <c:pt idx="901">
                  <c:v>4.2446632771801909</c:v>
                </c:pt>
                <c:pt idx="902">
                  <c:v>4.2471545793746195</c:v>
                </c:pt>
                <c:pt idx="903">
                  <c:v>4.2496458815690481</c:v>
                </c:pt>
                <c:pt idx="904">
                  <c:v>4.2521371837634767</c:v>
                </c:pt>
                <c:pt idx="905">
                  <c:v>4.2546284859579053</c:v>
                </c:pt>
                <c:pt idx="906">
                  <c:v>4.2571197881523339</c:v>
                </c:pt>
                <c:pt idx="907">
                  <c:v>4.2596110903467626</c:v>
                </c:pt>
                <c:pt idx="908">
                  <c:v>4.2621023925411912</c:v>
                </c:pt>
                <c:pt idx="909">
                  <c:v>4.2645936947356198</c:v>
                </c:pt>
                <c:pt idx="910">
                  <c:v>4.2670849969300484</c:v>
                </c:pt>
                <c:pt idx="911">
                  <c:v>4.269576299124477</c:v>
                </c:pt>
                <c:pt idx="912">
                  <c:v>4.2720676013189056</c:v>
                </c:pt>
                <c:pt idx="913">
                  <c:v>4.2745589035133342</c:v>
                </c:pt>
                <c:pt idx="914">
                  <c:v>4.2770502057077628</c:v>
                </c:pt>
                <c:pt idx="915">
                  <c:v>4.2795415079021915</c:v>
                </c:pt>
                <c:pt idx="916">
                  <c:v>4.2820328100966201</c:v>
                </c:pt>
                <c:pt idx="917">
                  <c:v>4.2845241122910487</c:v>
                </c:pt>
                <c:pt idx="918">
                  <c:v>4.2870154144854773</c:v>
                </c:pt>
                <c:pt idx="919">
                  <c:v>4.2895067166799059</c:v>
                </c:pt>
                <c:pt idx="920">
                  <c:v>4.2919980188743345</c:v>
                </c:pt>
                <c:pt idx="921">
                  <c:v>4.2944893210687631</c:v>
                </c:pt>
                <c:pt idx="922">
                  <c:v>4.2969806232631917</c:v>
                </c:pt>
                <c:pt idx="923">
                  <c:v>4.2994719254576204</c:v>
                </c:pt>
                <c:pt idx="924">
                  <c:v>4.301963227652049</c:v>
                </c:pt>
                <c:pt idx="925">
                  <c:v>4.3044545298464776</c:v>
                </c:pt>
                <c:pt idx="926">
                  <c:v>4.3069458320409062</c:v>
                </c:pt>
                <c:pt idx="927">
                  <c:v>4.3094371342353348</c:v>
                </c:pt>
                <c:pt idx="928">
                  <c:v>4.3119284364297634</c:v>
                </c:pt>
                <c:pt idx="929">
                  <c:v>4.314419738624192</c:v>
                </c:pt>
                <c:pt idx="930">
                  <c:v>4.3169110408186206</c:v>
                </c:pt>
                <c:pt idx="931">
                  <c:v>4.3194023430130493</c:v>
                </c:pt>
                <c:pt idx="932">
                  <c:v>4.3218936452074779</c:v>
                </c:pt>
                <c:pt idx="933">
                  <c:v>4.3243849474019065</c:v>
                </c:pt>
                <c:pt idx="934">
                  <c:v>4.3268762495963351</c:v>
                </c:pt>
                <c:pt idx="935">
                  <c:v>4.3293675517907637</c:v>
                </c:pt>
                <c:pt idx="936">
                  <c:v>4.3318588539851923</c:v>
                </c:pt>
                <c:pt idx="937">
                  <c:v>4.3343501561796209</c:v>
                </c:pt>
                <c:pt idx="938">
                  <c:v>4.3368414583740496</c:v>
                </c:pt>
                <c:pt idx="939">
                  <c:v>4.3393327605684782</c:v>
                </c:pt>
                <c:pt idx="940">
                  <c:v>4.3418240627629068</c:v>
                </c:pt>
                <c:pt idx="941">
                  <c:v>4.3443153649573354</c:v>
                </c:pt>
                <c:pt idx="942">
                  <c:v>4.346806667151764</c:v>
                </c:pt>
                <c:pt idx="943">
                  <c:v>4.3492979693461926</c:v>
                </c:pt>
                <c:pt idx="944">
                  <c:v>4.3517892715406212</c:v>
                </c:pt>
                <c:pt idx="945">
                  <c:v>4.3542805737350498</c:v>
                </c:pt>
                <c:pt idx="946">
                  <c:v>4.3567718759294785</c:v>
                </c:pt>
                <c:pt idx="947">
                  <c:v>4.3592631781239071</c:v>
                </c:pt>
                <c:pt idx="948">
                  <c:v>4.3617544803183357</c:v>
                </c:pt>
                <c:pt idx="949">
                  <c:v>4.3642457825127643</c:v>
                </c:pt>
                <c:pt idx="950">
                  <c:v>4.3667370847071929</c:v>
                </c:pt>
                <c:pt idx="951">
                  <c:v>4.3692283869016215</c:v>
                </c:pt>
                <c:pt idx="952">
                  <c:v>4.3717196890960501</c:v>
                </c:pt>
                <c:pt idx="953">
                  <c:v>4.3742109912904787</c:v>
                </c:pt>
                <c:pt idx="954">
                  <c:v>4.3767022934849074</c:v>
                </c:pt>
                <c:pt idx="955">
                  <c:v>4.379193595679336</c:v>
                </c:pt>
                <c:pt idx="956">
                  <c:v>4.3816848978737646</c:v>
                </c:pt>
                <c:pt idx="957">
                  <c:v>4.3841762000681932</c:v>
                </c:pt>
                <c:pt idx="958">
                  <c:v>4.3866675022626218</c:v>
                </c:pt>
                <c:pt idx="959">
                  <c:v>4.3891588044570504</c:v>
                </c:pt>
                <c:pt idx="960">
                  <c:v>4.391650106651479</c:v>
                </c:pt>
                <c:pt idx="961">
                  <c:v>4.3941414088459076</c:v>
                </c:pt>
                <c:pt idx="962">
                  <c:v>4.3966327110403363</c:v>
                </c:pt>
                <c:pt idx="963">
                  <c:v>4.3991240132347649</c:v>
                </c:pt>
                <c:pt idx="964">
                  <c:v>4.4016153154291935</c:v>
                </c:pt>
                <c:pt idx="965">
                  <c:v>4.4041066176236221</c:v>
                </c:pt>
                <c:pt idx="966">
                  <c:v>4.4065979198180507</c:v>
                </c:pt>
                <c:pt idx="967">
                  <c:v>4.4090892220124793</c:v>
                </c:pt>
                <c:pt idx="968">
                  <c:v>4.4115805242069079</c:v>
                </c:pt>
                <c:pt idx="969">
                  <c:v>4.4140718264013366</c:v>
                </c:pt>
                <c:pt idx="970">
                  <c:v>4.4165631285957652</c:v>
                </c:pt>
                <c:pt idx="971">
                  <c:v>4.4190544307901938</c:v>
                </c:pt>
                <c:pt idx="972">
                  <c:v>4.4215457329846224</c:v>
                </c:pt>
                <c:pt idx="973">
                  <c:v>4.424037035179051</c:v>
                </c:pt>
                <c:pt idx="974">
                  <c:v>4.4265283373734796</c:v>
                </c:pt>
                <c:pt idx="975">
                  <c:v>4.4290196395679082</c:v>
                </c:pt>
                <c:pt idx="976">
                  <c:v>4.4315109417623368</c:v>
                </c:pt>
                <c:pt idx="977">
                  <c:v>4.4340022439567655</c:v>
                </c:pt>
                <c:pt idx="978">
                  <c:v>4.4364935461511941</c:v>
                </c:pt>
                <c:pt idx="979">
                  <c:v>4.4389848483456227</c:v>
                </c:pt>
                <c:pt idx="980">
                  <c:v>4.4414761505400513</c:v>
                </c:pt>
                <c:pt idx="981">
                  <c:v>4.4439674527344799</c:v>
                </c:pt>
                <c:pt idx="982">
                  <c:v>4.4464587549289085</c:v>
                </c:pt>
                <c:pt idx="983">
                  <c:v>4.4489500571233371</c:v>
                </c:pt>
                <c:pt idx="984">
                  <c:v>4.4514413593177657</c:v>
                </c:pt>
                <c:pt idx="985">
                  <c:v>4.4539326615121944</c:v>
                </c:pt>
                <c:pt idx="986">
                  <c:v>4.456423963706623</c:v>
                </c:pt>
                <c:pt idx="987">
                  <c:v>4.4589152659010516</c:v>
                </c:pt>
                <c:pt idx="988">
                  <c:v>4.4614065680954802</c:v>
                </c:pt>
                <c:pt idx="989">
                  <c:v>4.4638978702899088</c:v>
                </c:pt>
                <c:pt idx="990">
                  <c:v>4.4663891724843374</c:v>
                </c:pt>
                <c:pt idx="991">
                  <c:v>4.468880474678766</c:v>
                </c:pt>
                <c:pt idx="992">
                  <c:v>4.4713717768731946</c:v>
                </c:pt>
                <c:pt idx="993">
                  <c:v>4.4738630790676233</c:v>
                </c:pt>
                <c:pt idx="994">
                  <c:v>4.4763543812620519</c:v>
                </c:pt>
                <c:pt idx="995">
                  <c:v>4.4788456834564805</c:v>
                </c:pt>
                <c:pt idx="996">
                  <c:v>4.4813369856509091</c:v>
                </c:pt>
                <c:pt idx="997">
                  <c:v>4.4838282878453377</c:v>
                </c:pt>
                <c:pt idx="998">
                  <c:v>4.4863195900397663</c:v>
                </c:pt>
                <c:pt idx="999">
                  <c:v>4.4888108922341949</c:v>
                </c:pt>
                <c:pt idx="1000">
                  <c:v>4.4913021944286236</c:v>
                </c:pt>
                <c:pt idx="1001">
                  <c:v>4.4937934966230522</c:v>
                </c:pt>
                <c:pt idx="1002">
                  <c:v>4.4962847988174808</c:v>
                </c:pt>
                <c:pt idx="1003">
                  <c:v>4.4987761010119094</c:v>
                </c:pt>
                <c:pt idx="1004">
                  <c:v>4.501267403206338</c:v>
                </c:pt>
                <c:pt idx="1005">
                  <c:v>4.5037587054007666</c:v>
                </c:pt>
                <c:pt idx="1006">
                  <c:v>4.5062500075951952</c:v>
                </c:pt>
                <c:pt idx="1007">
                  <c:v>4.5087413097896238</c:v>
                </c:pt>
                <c:pt idx="1008">
                  <c:v>4.5112326119840525</c:v>
                </c:pt>
                <c:pt idx="1009">
                  <c:v>4.5137239141784811</c:v>
                </c:pt>
                <c:pt idx="1010">
                  <c:v>4.5162152163729097</c:v>
                </c:pt>
                <c:pt idx="1011">
                  <c:v>4.5187065185673383</c:v>
                </c:pt>
                <c:pt idx="1012">
                  <c:v>4.5211978207617669</c:v>
                </c:pt>
                <c:pt idx="1013">
                  <c:v>4.5236891229561955</c:v>
                </c:pt>
                <c:pt idx="1014">
                  <c:v>4.5261804251506241</c:v>
                </c:pt>
                <c:pt idx="1015">
                  <c:v>4.5286717273450527</c:v>
                </c:pt>
                <c:pt idx="1016">
                  <c:v>4.5311630295394814</c:v>
                </c:pt>
                <c:pt idx="1017">
                  <c:v>4.53365433173391</c:v>
                </c:pt>
                <c:pt idx="1018">
                  <c:v>4.5361456339283386</c:v>
                </c:pt>
                <c:pt idx="1019">
                  <c:v>4.5386369361227672</c:v>
                </c:pt>
                <c:pt idx="1020">
                  <c:v>4.5411282383171958</c:v>
                </c:pt>
                <c:pt idx="1021">
                  <c:v>4.5436195405116244</c:v>
                </c:pt>
                <c:pt idx="1022">
                  <c:v>4.546110842706053</c:v>
                </c:pt>
                <c:pt idx="1023">
                  <c:v>4.5486021449004816</c:v>
                </c:pt>
                <c:pt idx="1024">
                  <c:v>4.5510934470949103</c:v>
                </c:pt>
                <c:pt idx="1025">
                  <c:v>4.5535847492893389</c:v>
                </c:pt>
                <c:pt idx="1026">
                  <c:v>4.5560760514837675</c:v>
                </c:pt>
                <c:pt idx="1027">
                  <c:v>4.5585673536781961</c:v>
                </c:pt>
                <c:pt idx="1028">
                  <c:v>4.5610586558726247</c:v>
                </c:pt>
                <c:pt idx="1029">
                  <c:v>4.5635499580670533</c:v>
                </c:pt>
                <c:pt idx="1030">
                  <c:v>4.5660412602614819</c:v>
                </c:pt>
                <c:pt idx="1031">
                  <c:v>4.5685325624559106</c:v>
                </c:pt>
                <c:pt idx="1032">
                  <c:v>4.5710238646503392</c:v>
                </c:pt>
                <c:pt idx="1033">
                  <c:v>4.5735151668447678</c:v>
                </c:pt>
                <c:pt idx="1034">
                  <c:v>4.5760064690391964</c:v>
                </c:pt>
                <c:pt idx="1035">
                  <c:v>4.578497771233625</c:v>
                </c:pt>
                <c:pt idx="1036">
                  <c:v>4.5809890734280536</c:v>
                </c:pt>
                <c:pt idx="1037">
                  <c:v>4.5834803756224822</c:v>
                </c:pt>
                <c:pt idx="1038">
                  <c:v>4.5859716778169108</c:v>
                </c:pt>
                <c:pt idx="1039">
                  <c:v>4.5884629800113395</c:v>
                </c:pt>
                <c:pt idx="1040">
                  <c:v>4.5909542822057681</c:v>
                </c:pt>
                <c:pt idx="1041">
                  <c:v>4.5934455844001967</c:v>
                </c:pt>
                <c:pt idx="1042">
                  <c:v>4.5959368865946253</c:v>
                </c:pt>
                <c:pt idx="1043">
                  <c:v>4.5984281887890539</c:v>
                </c:pt>
                <c:pt idx="1044">
                  <c:v>4.6009194909834825</c:v>
                </c:pt>
                <c:pt idx="1045">
                  <c:v>4.6034107931779111</c:v>
                </c:pt>
                <c:pt idx="1046">
                  <c:v>4.6059020953723397</c:v>
                </c:pt>
                <c:pt idx="1047">
                  <c:v>4.6083933975667684</c:v>
                </c:pt>
                <c:pt idx="1048">
                  <c:v>4.610884699761197</c:v>
                </c:pt>
                <c:pt idx="1049">
                  <c:v>4.6133760019556256</c:v>
                </c:pt>
                <c:pt idx="1050">
                  <c:v>4.6158673041500542</c:v>
                </c:pt>
                <c:pt idx="1051">
                  <c:v>4.6183586063444828</c:v>
                </c:pt>
                <c:pt idx="1052">
                  <c:v>4.6208499085389114</c:v>
                </c:pt>
                <c:pt idx="1053">
                  <c:v>4.62334121073334</c:v>
                </c:pt>
                <c:pt idx="1054">
                  <c:v>4.6258325129277686</c:v>
                </c:pt>
                <c:pt idx="1055">
                  <c:v>4.6283238151221973</c:v>
                </c:pt>
                <c:pt idx="1056">
                  <c:v>4.6308151173166259</c:v>
                </c:pt>
                <c:pt idx="1057">
                  <c:v>4.6333064195110545</c:v>
                </c:pt>
                <c:pt idx="1058">
                  <c:v>4.6357977217054831</c:v>
                </c:pt>
                <c:pt idx="1059">
                  <c:v>4.6382890238999117</c:v>
                </c:pt>
                <c:pt idx="1060">
                  <c:v>4.6407803260943403</c:v>
                </c:pt>
                <c:pt idx="1061">
                  <c:v>4.6432716282887689</c:v>
                </c:pt>
                <c:pt idx="1062">
                  <c:v>4.6457629304831976</c:v>
                </c:pt>
                <c:pt idx="1063">
                  <c:v>4.6482542326776262</c:v>
                </c:pt>
                <c:pt idx="1064">
                  <c:v>4.6507455348720548</c:v>
                </c:pt>
                <c:pt idx="1065">
                  <c:v>4.6532368370664834</c:v>
                </c:pt>
                <c:pt idx="1066">
                  <c:v>4.655728139260912</c:v>
                </c:pt>
                <c:pt idx="1067">
                  <c:v>4.6582194414553406</c:v>
                </c:pt>
                <c:pt idx="1068">
                  <c:v>4.6607107436497692</c:v>
                </c:pt>
                <c:pt idx="1069">
                  <c:v>4.6632020458441978</c:v>
                </c:pt>
                <c:pt idx="1070">
                  <c:v>4.6656933480386265</c:v>
                </c:pt>
                <c:pt idx="1071">
                  <c:v>4.6681846502330551</c:v>
                </c:pt>
                <c:pt idx="1072">
                  <c:v>4.6706759524274837</c:v>
                </c:pt>
                <c:pt idx="1073">
                  <c:v>4.6731672546219123</c:v>
                </c:pt>
                <c:pt idx="1074">
                  <c:v>4.6756585568163409</c:v>
                </c:pt>
                <c:pt idx="1075">
                  <c:v>4.6781498590107695</c:v>
                </c:pt>
                <c:pt idx="1076">
                  <c:v>4.6806411612051981</c:v>
                </c:pt>
                <c:pt idx="1077">
                  <c:v>4.6831324633996267</c:v>
                </c:pt>
                <c:pt idx="1078">
                  <c:v>4.6856237655940554</c:v>
                </c:pt>
                <c:pt idx="1079">
                  <c:v>4.688115067788484</c:v>
                </c:pt>
                <c:pt idx="1080">
                  <c:v>4.6906063699829126</c:v>
                </c:pt>
                <c:pt idx="1081">
                  <c:v>4.6930976721773412</c:v>
                </c:pt>
                <c:pt idx="1082">
                  <c:v>4.6955889743717698</c:v>
                </c:pt>
                <c:pt idx="1083">
                  <c:v>4.6980802765661984</c:v>
                </c:pt>
                <c:pt idx="1084">
                  <c:v>4.700571578760627</c:v>
                </c:pt>
                <c:pt idx="1085">
                  <c:v>4.7030628809550556</c:v>
                </c:pt>
                <c:pt idx="1086">
                  <c:v>4.7055541831494843</c:v>
                </c:pt>
                <c:pt idx="1087">
                  <c:v>4.7080454853439129</c:v>
                </c:pt>
                <c:pt idx="1088">
                  <c:v>4.7105367875383415</c:v>
                </c:pt>
                <c:pt idx="1089">
                  <c:v>4.7130280897327701</c:v>
                </c:pt>
                <c:pt idx="1090">
                  <c:v>4.7155193919271987</c:v>
                </c:pt>
                <c:pt idx="1091">
                  <c:v>4.7180106941216273</c:v>
                </c:pt>
                <c:pt idx="1092">
                  <c:v>4.7205019963160559</c:v>
                </c:pt>
                <c:pt idx="1093">
                  <c:v>4.7229932985104845</c:v>
                </c:pt>
                <c:pt idx="1094">
                  <c:v>4.7254846007049132</c:v>
                </c:pt>
                <c:pt idx="1095">
                  <c:v>4.7279759028993418</c:v>
                </c:pt>
                <c:pt idx="1096">
                  <c:v>4.7304672050937704</c:v>
                </c:pt>
                <c:pt idx="1097">
                  <c:v>4.732958507288199</c:v>
                </c:pt>
                <c:pt idx="1098">
                  <c:v>4.7354498094826276</c:v>
                </c:pt>
                <c:pt idx="1099">
                  <c:v>4.7379411116770562</c:v>
                </c:pt>
                <c:pt idx="1100">
                  <c:v>4.7404324138714848</c:v>
                </c:pt>
                <c:pt idx="1101">
                  <c:v>4.7429237160659135</c:v>
                </c:pt>
                <c:pt idx="1102">
                  <c:v>4.7454150182603421</c:v>
                </c:pt>
                <c:pt idx="1103">
                  <c:v>4.7479063204547707</c:v>
                </c:pt>
                <c:pt idx="1104">
                  <c:v>4.7503976226491993</c:v>
                </c:pt>
                <c:pt idx="1105">
                  <c:v>4.7528889248436279</c:v>
                </c:pt>
                <c:pt idx="1106">
                  <c:v>4.7553802270380565</c:v>
                </c:pt>
                <c:pt idx="1107">
                  <c:v>4.7578715292324851</c:v>
                </c:pt>
                <c:pt idx="1108">
                  <c:v>4.7603628314269137</c:v>
                </c:pt>
                <c:pt idx="1109">
                  <c:v>4.7628541336213424</c:v>
                </c:pt>
                <c:pt idx="1110">
                  <c:v>4.765345435815771</c:v>
                </c:pt>
                <c:pt idx="1111">
                  <c:v>4.7678367380101996</c:v>
                </c:pt>
                <c:pt idx="1112">
                  <c:v>4.7703280402046282</c:v>
                </c:pt>
                <c:pt idx="1113">
                  <c:v>4.7728193423990568</c:v>
                </c:pt>
                <c:pt idx="1114">
                  <c:v>4.7753106445934854</c:v>
                </c:pt>
                <c:pt idx="1115">
                  <c:v>4.777801946787914</c:v>
                </c:pt>
                <c:pt idx="1116">
                  <c:v>4.7802932489823426</c:v>
                </c:pt>
                <c:pt idx="1117">
                  <c:v>4.7827845511767713</c:v>
                </c:pt>
                <c:pt idx="1118">
                  <c:v>4.7852758533711999</c:v>
                </c:pt>
                <c:pt idx="1119">
                  <c:v>4.7877671555656285</c:v>
                </c:pt>
                <c:pt idx="1120">
                  <c:v>4.7902584577600571</c:v>
                </c:pt>
                <c:pt idx="1121">
                  <c:v>4.7927497599544857</c:v>
                </c:pt>
                <c:pt idx="1122">
                  <c:v>4.7952410621489143</c:v>
                </c:pt>
                <c:pt idx="1123">
                  <c:v>4.7977323643433429</c:v>
                </c:pt>
                <c:pt idx="1124">
                  <c:v>4.8002236665377715</c:v>
                </c:pt>
                <c:pt idx="1125">
                  <c:v>4.8027149687322002</c:v>
                </c:pt>
                <c:pt idx="1126">
                  <c:v>4.8052062709266288</c:v>
                </c:pt>
                <c:pt idx="1127">
                  <c:v>4.8076975731210574</c:v>
                </c:pt>
                <c:pt idx="1128">
                  <c:v>4.810188875315486</c:v>
                </c:pt>
                <c:pt idx="1129">
                  <c:v>4.8126801775099146</c:v>
                </c:pt>
                <c:pt idx="1130">
                  <c:v>4.8151714797043432</c:v>
                </c:pt>
                <c:pt idx="1131">
                  <c:v>4.8176627818987718</c:v>
                </c:pt>
                <c:pt idx="1132">
                  <c:v>4.8201540840932005</c:v>
                </c:pt>
                <c:pt idx="1133">
                  <c:v>4.8226453862876291</c:v>
                </c:pt>
                <c:pt idx="1134">
                  <c:v>4.8251366884820577</c:v>
                </c:pt>
                <c:pt idx="1135">
                  <c:v>4.8276279906764863</c:v>
                </c:pt>
                <c:pt idx="1136">
                  <c:v>4.8301192928709149</c:v>
                </c:pt>
                <c:pt idx="1137">
                  <c:v>4.8326105950653435</c:v>
                </c:pt>
                <c:pt idx="1138">
                  <c:v>4.8351018972597721</c:v>
                </c:pt>
                <c:pt idx="1139">
                  <c:v>4.8375931994542007</c:v>
                </c:pt>
                <c:pt idx="1140">
                  <c:v>4.8400845016486294</c:v>
                </c:pt>
                <c:pt idx="1141">
                  <c:v>4.842575803843058</c:v>
                </c:pt>
                <c:pt idx="1142">
                  <c:v>4.8450671060374866</c:v>
                </c:pt>
                <c:pt idx="1143">
                  <c:v>4.8475584082319152</c:v>
                </c:pt>
                <c:pt idx="1144">
                  <c:v>4.8500497104263438</c:v>
                </c:pt>
                <c:pt idx="1145">
                  <c:v>4.8525410126207724</c:v>
                </c:pt>
                <c:pt idx="1146">
                  <c:v>4.855032314815201</c:v>
                </c:pt>
                <c:pt idx="1147">
                  <c:v>4.8575236170096296</c:v>
                </c:pt>
                <c:pt idx="1148">
                  <c:v>4.8600149192040583</c:v>
                </c:pt>
                <c:pt idx="1149">
                  <c:v>4.8625062213984869</c:v>
                </c:pt>
                <c:pt idx="1150">
                  <c:v>4.8649975235929155</c:v>
                </c:pt>
                <c:pt idx="1151">
                  <c:v>4.8674888257873441</c:v>
                </c:pt>
                <c:pt idx="1152">
                  <c:v>4.8699801279817727</c:v>
                </c:pt>
                <c:pt idx="1153">
                  <c:v>4.8724714301762013</c:v>
                </c:pt>
                <c:pt idx="1154">
                  <c:v>4.8749627323706299</c:v>
                </c:pt>
                <c:pt idx="1155">
                  <c:v>4.8774540345650585</c:v>
                </c:pt>
                <c:pt idx="1156">
                  <c:v>4.8799453367594872</c:v>
                </c:pt>
                <c:pt idx="1157">
                  <c:v>4.8824366389539158</c:v>
                </c:pt>
                <c:pt idx="1158">
                  <c:v>4.8849279411483444</c:v>
                </c:pt>
                <c:pt idx="1159">
                  <c:v>4.887419243342773</c:v>
                </c:pt>
                <c:pt idx="1160">
                  <c:v>4.8899105455372016</c:v>
                </c:pt>
                <c:pt idx="1161">
                  <c:v>4.8924018477316302</c:v>
                </c:pt>
                <c:pt idx="1162">
                  <c:v>4.8948931499260588</c:v>
                </c:pt>
                <c:pt idx="1163">
                  <c:v>4.8973844521204875</c:v>
                </c:pt>
                <c:pt idx="1164">
                  <c:v>4.8998757543149161</c:v>
                </c:pt>
                <c:pt idx="1165">
                  <c:v>4.9023670565093447</c:v>
                </c:pt>
                <c:pt idx="1166">
                  <c:v>4.9048583587037733</c:v>
                </c:pt>
                <c:pt idx="1167">
                  <c:v>4.9073496608982019</c:v>
                </c:pt>
                <c:pt idx="1168">
                  <c:v>4.9098409630926305</c:v>
                </c:pt>
                <c:pt idx="1169">
                  <c:v>4.9123322652870591</c:v>
                </c:pt>
                <c:pt idx="1170">
                  <c:v>4.9148235674814877</c:v>
                </c:pt>
                <c:pt idx="1171">
                  <c:v>4.9173148696759164</c:v>
                </c:pt>
                <c:pt idx="1172">
                  <c:v>4.919806171870345</c:v>
                </c:pt>
                <c:pt idx="1173">
                  <c:v>4.9222974740647736</c:v>
                </c:pt>
                <c:pt idx="1174">
                  <c:v>4.9247887762592022</c:v>
                </c:pt>
                <c:pt idx="1175">
                  <c:v>4.9272800784536308</c:v>
                </c:pt>
                <c:pt idx="1176">
                  <c:v>4.9297713806480594</c:v>
                </c:pt>
                <c:pt idx="1177">
                  <c:v>4.932262682842488</c:v>
                </c:pt>
                <c:pt idx="1178">
                  <c:v>4.9347539850369166</c:v>
                </c:pt>
                <c:pt idx="1179">
                  <c:v>4.9372452872313453</c:v>
                </c:pt>
                <c:pt idx="1180">
                  <c:v>4.9397365894257739</c:v>
                </c:pt>
                <c:pt idx="1181">
                  <c:v>4.9422278916202025</c:v>
                </c:pt>
                <c:pt idx="1182">
                  <c:v>4.9447191938146311</c:v>
                </c:pt>
                <c:pt idx="1183">
                  <c:v>4.9472104960090597</c:v>
                </c:pt>
                <c:pt idx="1184">
                  <c:v>4.9497017982034883</c:v>
                </c:pt>
                <c:pt idx="1185">
                  <c:v>4.9521931003979169</c:v>
                </c:pt>
                <c:pt idx="1186">
                  <c:v>4.9546844025923455</c:v>
                </c:pt>
                <c:pt idx="1187">
                  <c:v>4.9571757047867742</c:v>
                </c:pt>
                <c:pt idx="1188">
                  <c:v>4.9596670069812028</c:v>
                </c:pt>
                <c:pt idx="1189">
                  <c:v>4.9621583091756314</c:v>
                </c:pt>
                <c:pt idx="1190">
                  <c:v>4.96464961137006</c:v>
                </c:pt>
                <c:pt idx="1191">
                  <c:v>4.9671409135644886</c:v>
                </c:pt>
                <c:pt idx="1192">
                  <c:v>4.9696322157589172</c:v>
                </c:pt>
                <c:pt idx="1193">
                  <c:v>4.9721235179533458</c:v>
                </c:pt>
                <c:pt idx="1194">
                  <c:v>4.9746148201477745</c:v>
                </c:pt>
                <c:pt idx="1195">
                  <c:v>4.9771061223422031</c:v>
                </c:pt>
                <c:pt idx="1196">
                  <c:v>4.9795974245366317</c:v>
                </c:pt>
                <c:pt idx="1197">
                  <c:v>4.9820887267310603</c:v>
                </c:pt>
                <c:pt idx="1198">
                  <c:v>4.9845800289254889</c:v>
                </c:pt>
                <c:pt idx="1199">
                  <c:v>4.9870713311199175</c:v>
                </c:pt>
                <c:pt idx="1200">
                  <c:v>4.9895626333143461</c:v>
                </c:pt>
                <c:pt idx="1201">
                  <c:v>4.9920539355087747</c:v>
                </c:pt>
                <c:pt idx="1202">
                  <c:v>4.9945452377032034</c:v>
                </c:pt>
                <c:pt idx="1203">
                  <c:v>4.997036539897632</c:v>
                </c:pt>
                <c:pt idx="1204">
                  <c:v>4.9995278420920606</c:v>
                </c:pt>
                <c:pt idx="1205">
                  <c:v>5.0020191442864892</c:v>
                </c:pt>
                <c:pt idx="1206">
                  <c:v>5.0045104464809178</c:v>
                </c:pt>
                <c:pt idx="1207">
                  <c:v>5.0070017486753464</c:v>
                </c:pt>
                <c:pt idx="1208">
                  <c:v>5.009493050869775</c:v>
                </c:pt>
                <c:pt idx="1209">
                  <c:v>5.0119843530642036</c:v>
                </c:pt>
                <c:pt idx="1210">
                  <c:v>5.0144756552586323</c:v>
                </c:pt>
                <c:pt idx="1211">
                  <c:v>5.0169669574530609</c:v>
                </c:pt>
                <c:pt idx="1212">
                  <c:v>5.0194582596474895</c:v>
                </c:pt>
                <c:pt idx="1213">
                  <c:v>5.0219495618419181</c:v>
                </c:pt>
                <c:pt idx="1214">
                  <c:v>5.0244408640363467</c:v>
                </c:pt>
                <c:pt idx="1215">
                  <c:v>5.0269321662307753</c:v>
                </c:pt>
                <c:pt idx="1216">
                  <c:v>5.0294234684252039</c:v>
                </c:pt>
                <c:pt idx="1217">
                  <c:v>5.0319147706196325</c:v>
                </c:pt>
                <c:pt idx="1218">
                  <c:v>5.0344060728140612</c:v>
                </c:pt>
                <c:pt idx="1219">
                  <c:v>5.0368973750084898</c:v>
                </c:pt>
                <c:pt idx="1220">
                  <c:v>5.0393886772029184</c:v>
                </c:pt>
                <c:pt idx="1221">
                  <c:v>5.041879979397347</c:v>
                </c:pt>
                <c:pt idx="1222">
                  <c:v>5.0443712815917756</c:v>
                </c:pt>
                <c:pt idx="1223">
                  <c:v>5.0468625837862042</c:v>
                </c:pt>
                <c:pt idx="1224">
                  <c:v>5.0493538859806328</c:v>
                </c:pt>
                <c:pt idx="1225">
                  <c:v>5.0518451881750615</c:v>
                </c:pt>
                <c:pt idx="1226">
                  <c:v>5.0543364903694901</c:v>
                </c:pt>
                <c:pt idx="1227">
                  <c:v>5.0568277925639187</c:v>
                </c:pt>
                <c:pt idx="1228">
                  <c:v>5.0593190947583473</c:v>
                </c:pt>
                <c:pt idx="1229">
                  <c:v>5.0618103969527759</c:v>
                </c:pt>
                <c:pt idx="1230">
                  <c:v>5.0643016991472045</c:v>
                </c:pt>
                <c:pt idx="1231">
                  <c:v>5.0667930013416331</c:v>
                </c:pt>
                <c:pt idx="1232">
                  <c:v>5.0692843035360617</c:v>
                </c:pt>
                <c:pt idx="1233">
                  <c:v>5.0717756057304904</c:v>
                </c:pt>
                <c:pt idx="1234">
                  <c:v>5.074266907924919</c:v>
                </c:pt>
                <c:pt idx="1235">
                  <c:v>5.0767582101193476</c:v>
                </c:pt>
                <c:pt idx="1236">
                  <c:v>5.0792495123137762</c:v>
                </c:pt>
                <c:pt idx="1237">
                  <c:v>5.0817408145082048</c:v>
                </c:pt>
                <c:pt idx="1238">
                  <c:v>5.0842321167026334</c:v>
                </c:pt>
                <c:pt idx="1239">
                  <c:v>5.086723418897062</c:v>
                </c:pt>
                <c:pt idx="1240">
                  <c:v>5.0892147210914906</c:v>
                </c:pt>
                <c:pt idx="1241">
                  <c:v>5.0917060232859193</c:v>
                </c:pt>
                <c:pt idx="1242">
                  <c:v>5.0941973254803479</c:v>
                </c:pt>
                <c:pt idx="1243">
                  <c:v>5.0966886276747765</c:v>
                </c:pt>
                <c:pt idx="1244">
                  <c:v>5.0991799298692051</c:v>
                </c:pt>
                <c:pt idx="1245">
                  <c:v>5.1016712320636337</c:v>
                </c:pt>
                <c:pt idx="1246">
                  <c:v>5.1041625342580623</c:v>
                </c:pt>
                <c:pt idx="1247">
                  <c:v>5.1066538364524909</c:v>
                </c:pt>
                <c:pt idx="1248">
                  <c:v>5.1091451386469195</c:v>
                </c:pt>
                <c:pt idx="1249">
                  <c:v>5.1116364408413482</c:v>
                </c:pt>
                <c:pt idx="1250">
                  <c:v>5.1141277430357768</c:v>
                </c:pt>
                <c:pt idx="1251">
                  <c:v>5.1166190452302054</c:v>
                </c:pt>
                <c:pt idx="1252">
                  <c:v>5.119110347424634</c:v>
                </c:pt>
                <c:pt idx="1253">
                  <c:v>5.1216016496190626</c:v>
                </c:pt>
                <c:pt idx="1254">
                  <c:v>5.1240929518134912</c:v>
                </c:pt>
                <c:pt idx="1255">
                  <c:v>5.1265842540079198</c:v>
                </c:pt>
                <c:pt idx="1256">
                  <c:v>5.1290755562023485</c:v>
                </c:pt>
                <c:pt idx="1257">
                  <c:v>5.1315668583967771</c:v>
                </c:pt>
                <c:pt idx="1258">
                  <c:v>5.1340581605912057</c:v>
                </c:pt>
                <c:pt idx="1259">
                  <c:v>5.1365494627856343</c:v>
                </c:pt>
                <c:pt idx="1260">
                  <c:v>5.1390407649800629</c:v>
                </c:pt>
                <c:pt idx="1261">
                  <c:v>5.1415320671744915</c:v>
                </c:pt>
                <c:pt idx="1262">
                  <c:v>5.1440233693689201</c:v>
                </c:pt>
                <c:pt idx="1263">
                  <c:v>5.1465146715633487</c:v>
                </c:pt>
                <c:pt idx="1264">
                  <c:v>5.1490059737577774</c:v>
                </c:pt>
                <c:pt idx="1265">
                  <c:v>5.151497275952206</c:v>
                </c:pt>
                <c:pt idx="1266">
                  <c:v>5.1539885781466346</c:v>
                </c:pt>
                <c:pt idx="1267">
                  <c:v>5.1564798803410632</c:v>
                </c:pt>
                <c:pt idx="1268">
                  <c:v>5.1589711825354918</c:v>
                </c:pt>
                <c:pt idx="1269">
                  <c:v>5.1614624847299204</c:v>
                </c:pt>
                <c:pt idx="1270">
                  <c:v>5.163953786924349</c:v>
                </c:pt>
                <c:pt idx="1271">
                  <c:v>5.1664450891187776</c:v>
                </c:pt>
                <c:pt idx="1272">
                  <c:v>5.1689363913132063</c:v>
                </c:pt>
                <c:pt idx="1273">
                  <c:v>5.1714276935076349</c:v>
                </c:pt>
                <c:pt idx="1274">
                  <c:v>5.1739189957020635</c:v>
                </c:pt>
                <c:pt idx="1275">
                  <c:v>5.1764102978964921</c:v>
                </c:pt>
                <c:pt idx="1276">
                  <c:v>5.1789016000909207</c:v>
                </c:pt>
                <c:pt idx="1277">
                  <c:v>5.1813929022853493</c:v>
                </c:pt>
                <c:pt idx="1278">
                  <c:v>5.1838842044797779</c:v>
                </c:pt>
                <c:pt idx="1279">
                  <c:v>5.1863755066742065</c:v>
                </c:pt>
                <c:pt idx="1280">
                  <c:v>5.1888668088686352</c:v>
                </c:pt>
                <c:pt idx="1281">
                  <c:v>5.1913581110630638</c:v>
                </c:pt>
                <c:pt idx="1282">
                  <c:v>5.1938494132574924</c:v>
                </c:pt>
                <c:pt idx="1283">
                  <c:v>5.196340715451921</c:v>
                </c:pt>
                <c:pt idx="1284">
                  <c:v>5.1988320176463496</c:v>
                </c:pt>
                <c:pt idx="1285">
                  <c:v>5.2013233198407782</c:v>
                </c:pt>
                <c:pt idx="1286">
                  <c:v>5.2038146220352068</c:v>
                </c:pt>
                <c:pt idx="1287">
                  <c:v>5.2063059242296355</c:v>
                </c:pt>
                <c:pt idx="1288">
                  <c:v>5.2087972264240641</c:v>
                </c:pt>
                <c:pt idx="1289">
                  <c:v>5.2112885286184927</c:v>
                </c:pt>
                <c:pt idx="1290">
                  <c:v>5.2137798308129213</c:v>
                </c:pt>
                <c:pt idx="1291">
                  <c:v>5.2162711330073499</c:v>
                </c:pt>
                <c:pt idx="1292">
                  <c:v>5.2187624352017785</c:v>
                </c:pt>
                <c:pt idx="1293">
                  <c:v>5.2212537373962071</c:v>
                </c:pt>
                <c:pt idx="1294">
                  <c:v>5.2237450395906357</c:v>
                </c:pt>
                <c:pt idx="1295">
                  <c:v>5.2262363417850644</c:v>
                </c:pt>
                <c:pt idx="1296">
                  <c:v>5.228727643979493</c:v>
                </c:pt>
                <c:pt idx="1297">
                  <c:v>5.2312189461739216</c:v>
                </c:pt>
                <c:pt idx="1298">
                  <c:v>5.2337102483683502</c:v>
                </c:pt>
                <c:pt idx="1299">
                  <c:v>5.2362015505627788</c:v>
                </c:pt>
                <c:pt idx="1300">
                  <c:v>5.2386928527572074</c:v>
                </c:pt>
                <c:pt idx="1301">
                  <c:v>5.241184154951636</c:v>
                </c:pt>
                <c:pt idx="1302">
                  <c:v>5.2436754571460646</c:v>
                </c:pt>
                <c:pt idx="1303">
                  <c:v>5.2461667593404933</c:v>
                </c:pt>
                <c:pt idx="1304">
                  <c:v>5.2486580615349219</c:v>
                </c:pt>
                <c:pt idx="1305">
                  <c:v>5.2511493637293505</c:v>
                </c:pt>
                <c:pt idx="1306">
                  <c:v>5.2536406659237791</c:v>
                </c:pt>
                <c:pt idx="1307">
                  <c:v>5.2561319681182077</c:v>
                </c:pt>
                <c:pt idx="1308">
                  <c:v>5.2586232703126363</c:v>
                </c:pt>
                <c:pt idx="1309">
                  <c:v>5.2611145725070649</c:v>
                </c:pt>
                <c:pt idx="1310">
                  <c:v>5.2636058747014935</c:v>
                </c:pt>
                <c:pt idx="1311">
                  <c:v>5.2660971768959222</c:v>
                </c:pt>
                <c:pt idx="1312">
                  <c:v>5.2685884790903508</c:v>
                </c:pt>
                <c:pt idx="1313">
                  <c:v>5.2710797812847794</c:v>
                </c:pt>
                <c:pt idx="1314">
                  <c:v>5.273571083479208</c:v>
                </c:pt>
                <c:pt idx="1315">
                  <c:v>5.2760623856736366</c:v>
                </c:pt>
                <c:pt idx="1316">
                  <c:v>5.2785536878680652</c:v>
                </c:pt>
                <c:pt idx="1317">
                  <c:v>5.2810449900624938</c:v>
                </c:pt>
                <c:pt idx="1318">
                  <c:v>5.2835362922569225</c:v>
                </c:pt>
                <c:pt idx="1319">
                  <c:v>5.2860275944513511</c:v>
                </c:pt>
                <c:pt idx="1320">
                  <c:v>5.2885188966457797</c:v>
                </c:pt>
                <c:pt idx="1321">
                  <c:v>5.2910101988402083</c:v>
                </c:pt>
                <c:pt idx="1322">
                  <c:v>5.2935015010346369</c:v>
                </c:pt>
                <c:pt idx="1323">
                  <c:v>5.2959928032290655</c:v>
                </c:pt>
                <c:pt idx="1324">
                  <c:v>5.2984841054234941</c:v>
                </c:pt>
                <c:pt idx="1325">
                  <c:v>5.3009754076179227</c:v>
                </c:pt>
                <c:pt idx="1326">
                  <c:v>5.3034667098123514</c:v>
                </c:pt>
                <c:pt idx="1327">
                  <c:v>5.30595801200678</c:v>
                </c:pt>
                <c:pt idx="1328">
                  <c:v>5.3084493142012086</c:v>
                </c:pt>
                <c:pt idx="1329">
                  <c:v>5.3109406163956372</c:v>
                </c:pt>
                <c:pt idx="1330">
                  <c:v>5.3134319185900658</c:v>
                </c:pt>
                <c:pt idx="1331">
                  <c:v>5.3159232207844944</c:v>
                </c:pt>
                <c:pt idx="1332">
                  <c:v>5.318414522978923</c:v>
                </c:pt>
                <c:pt idx="1333">
                  <c:v>5.3209058251733516</c:v>
                </c:pt>
                <c:pt idx="1334">
                  <c:v>5.3233971273677803</c:v>
                </c:pt>
                <c:pt idx="1335">
                  <c:v>5.3258884295622089</c:v>
                </c:pt>
                <c:pt idx="1336">
                  <c:v>5.3283797317566375</c:v>
                </c:pt>
                <c:pt idx="1337">
                  <c:v>5.3308710339510661</c:v>
                </c:pt>
                <c:pt idx="1338">
                  <c:v>5.3333623361454947</c:v>
                </c:pt>
                <c:pt idx="1339">
                  <c:v>5.3358536383399233</c:v>
                </c:pt>
                <c:pt idx="1340">
                  <c:v>5.3383449405343519</c:v>
                </c:pt>
                <c:pt idx="1341">
                  <c:v>5.3408362427287805</c:v>
                </c:pt>
                <c:pt idx="1342">
                  <c:v>5.3433275449232092</c:v>
                </c:pt>
                <c:pt idx="1343">
                  <c:v>5.3458188471176378</c:v>
                </c:pt>
                <c:pt idx="1344">
                  <c:v>5.3483101493120664</c:v>
                </c:pt>
                <c:pt idx="1345">
                  <c:v>5.350801451506495</c:v>
                </c:pt>
                <c:pt idx="1346">
                  <c:v>5.3532927537009236</c:v>
                </c:pt>
                <c:pt idx="1347">
                  <c:v>5.3557840558953522</c:v>
                </c:pt>
                <c:pt idx="1348">
                  <c:v>5.3582753580897808</c:v>
                </c:pt>
                <c:pt idx="1349">
                  <c:v>5.3607666602842095</c:v>
                </c:pt>
                <c:pt idx="1350">
                  <c:v>5.3632579624786381</c:v>
                </c:pt>
                <c:pt idx="1351">
                  <c:v>5.3657492646730667</c:v>
                </c:pt>
                <c:pt idx="1352">
                  <c:v>5.3682405668674953</c:v>
                </c:pt>
                <c:pt idx="1353">
                  <c:v>5.3707318690619239</c:v>
                </c:pt>
                <c:pt idx="1354">
                  <c:v>5.3732231712563525</c:v>
                </c:pt>
                <c:pt idx="1355">
                  <c:v>5.3757144734507811</c:v>
                </c:pt>
                <c:pt idx="1356">
                  <c:v>5.3782057756452097</c:v>
                </c:pt>
                <c:pt idx="1357">
                  <c:v>5.3806970778396384</c:v>
                </c:pt>
                <c:pt idx="1358">
                  <c:v>5.383188380034067</c:v>
                </c:pt>
                <c:pt idx="1359">
                  <c:v>5.3856796822284956</c:v>
                </c:pt>
                <c:pt idx="1360">
                  <c:v>5.3881709844229242</c:v>
                </c:pt>
                <c:pt idx="1361">
                  <c:v>5.3906622866173528</c:v>
                </c:pt>
                <c:pt idx="1362">
                  <c:v>5.3931535888117814</c:v>
                </c:pt>
                <c:pt idx="1363">
                  <c:v>5.39564489100621</c:v>
                </c:pt>
                <c:pt idx="1364">
                  <c:v>5.3981361932006386</c:v>
                </c:pt>
                <c:pt idx="1365">
                  <c:v>5.4006274953950673</c:v>
                </c:pt>
                <c:pt idx="1366">
                  <c:v>5.4031187975894959</c:v>
                </c:pt>
                <c:pt idx="1367">
                  <c:v>5.4056100997839245</c:v>
                </c:pt>
                <c:pt idx="1368">
                  <c:v>5.4081014019783531</c:v>
                </c:pt>
                <c:pt idx="1369">
                  <c:v>5.4105927041727817</c:v>
                </c:pt>
                <c:pt idx="1370">
                  <c:v>5.4130840063672103</c:v>
                </c:pt>
                <c:pt idx="1371">
                  <c:v>5.4155753085616389</c:v>
                </c:pt>
                <c:pt idx="1372">
                  <c:v>5.4180666107560675</c:v>
                </c:pt>
                <c:pt idx="1373">
                  <c:v>5.4205579129504962</c:v>
                </c:pt>
                <c:pt idx="1374">
                  <c:v>5.4230492151449248</c:v>
                </c:pt>
                <c:pt idx="1375">
                  <c:v>5.4255405173393534</c:v>
                </c:pt>
                <c:pt idx="1376">
                  <c:v>5.428031819533782</c:v>
                </c:pt>
                <c:pt idx="1377">
                  <c:v>5.4305231217282106</c:v>
                </c:pt>
                <c:pt idx="1378">
                  <c:v>5.4330144239226392</c:v>
                </c:pt>
                <c:pt idx="1379">
                  <c:v>5.4355057261170678</c:v>
                </c:pt>
                <c:pt idx="1380">
                  <c:v>5.4379970283114965</c:v>
                </c:pt>
                <c:pt idx="1381">
                  <c:v>5.4404883305059251</c:v>
                </c:pt>
                <c:pt idx="1382">
                  <c:v>5.4429796327003537</c:v>
                </c:pt>
                <c:pt idx="1383">
                  <c:v>5.4454709348947823</c:v>
                </c:pt>
                <c:pt idx="1384">
                  <c:v>5.4479622370892109</c:v>
                </c:pt>
                <c:pt idx="1385">
                  <c:v>5.4504535392836395</c:v>
                </c:pt>
                <c:pt idx="1386">
                  <c:v>5.4529448414780681</c:v>
                </c:pt>
                <c:pt idx="1387">
                  <c:v>5.4554361436724967</c:v>
                </c:pt>
                <c:pt idx="1388">
                  <c:v>5.4579274458669254</c:v>
                </c:pt>
                <c:pt idx="1389">
                  <c:v>5.460418748061354</c:v>
                </c:pt>
                <c:pt idx="1390">
                  <c:v>5.4629100502557826</c:v>
                </c:pt>
                <c:pt idx="1391">
                  <c:v>5.4654013524502112</c:v>
                </c:pt>
                <c:pt idx="1392">
                  <c:v>5.4678926546446398</c:v>
                </c:pt>
                <c:pt idx="1393">
                  <c:v>5.4703839568390684</c:v>
                </c:pt>
                <c:pt idx="1394">
                  <c:v>5.472875259033497</c:v>
                </c:pt>
                <c:pt idx="1395">
                  <c:v>5.4753665612279256</c:v>
                </c:pt>
                <c:pt idx="1396">
                  <c:v>5.4778578634223543</c:v>
                </c:pt>
                <c:pt idx="1397">
                  <c:v>5.4803491656167829</c:v>
                </c:pt>
                <c:pt idx="1398">
                  <c:v>5.4828404678112115</c:v>
                </c:pt>
                <c:pt idx="1399">
                  <c:v>5.4853317700056401</c:v>
                </c:pt>
                <c:pt idx="1400">
                  <c:v>5.4878230722000687</c:v>
                </c:pt>
                <c:pt idx="1401">
                  <c:v>5.4903143743944973</c:v>
                </c:pt>
                <c:pt idx="1402">
                  <c:v>5.4928056765889259</c:v>
                </c:pt>
                <c:pt idx="1403">
                  <c:v>5.4952969787833545</c:v>
                </c:pt>
                <c:pt idx="1404">
                  <c:v>5.4977882809777832</c:v>
                </c:pt>
                <c:pt idx="1405">
                  <c:v>5.5002795831722118</c:v>
                </c:pt>
                <c:pt idx="1406">
                  <c:v>5.5027708853666404</c:v>
                </c:pt>
                <c:pt idx="1407">
                  <c:v>5.505262187561069</c:v>
                </c:pt>
                <c:pt idx="1408">
                  <c:v>5.5077534897554976</c:v>
                </c:pt>
                <c:pt idx="1409">
                  <c:v>5.5102447919499262</c:v>
                </c:pt>
                <c:pt idx="1410">
                  <c:v>5.5127360941443548</c:v>
                </c:pt>
                <c:pt idx="1411">
                  <c:v>5.5152273963387834</c:v>
                </c:pt>
                <c:pt idx="1412">
                  <c:v>5.5177186985332121</c:v>
                </c:pt>
                <c:pt idx="1413">
                  <c:v>5.5202100007276407</c:v>
                </c:pt>
                <c:pt idx="1414">
                  <c:v>5.5227013029220693</c:v>
                </c:pt>
                <c:pt idx="1415">
                  <c:v>5.5251926051164979</c:v>
                </c:pt>
                <c:pt idx="1416">
                  <c:v>5.5276839073109265</c:v>
                </c:pt>
                <c:pt idx="1417">
                  <c:v>5.5301752095053551</c:v>
                </c:pt>
                <c:pt idx="1418">
                  <c:v>5.5326665116997837</c:v>
                </c:pt>
                <c:pt idx="1419">
                  <c:v>5.5351578138942124</c:v>
                </c:pt>
                <c:pt idx="1420">
                  <c:v>5.537649116088641</c:v>
                </c:pt>
                <c:pt idx="1421">
                  <c:v>5.5401404182830696</c:v>
                </c:pt>
                <c:pt idx="1422">
                  <c:v>5.5426317204774982</c:v>
                </c:pt>
                <c:pt idx="1423">
                  <c:v>5.5451230226719268</c:v>
                </c:pt>
                <c:pt idx="1424">
                  <c:v>5.5476143248663554</c:v>
                </c:pt>
                <c:pt idx="1425">
                  <c:v>5.550105627060784</c:v>
                </c:pt>
                <c:pt idx="1426">
                  <c:v>5.5525969292552126</c:v>
                </c:pt>
                <c:pt idx="1427">
                  <c:v>5.5550882314496413</c:v>
                </c:pt>
                <c:pt idx="1428">
                  <c:v>5.5575795336440699</c:v>
                </c:pt>
                <c:pt idx="1429">
                  <c:v>5.5600708358384985</c:v>
                </c:pt>
                <c:pt idx="1430">
                  <c:v>5.5625621380329271</c:v>
                </c:pt>
                <c:pt idx="1431">
                  <c:v>5.5650534402273557</c:v>
                </c:pt>
                <c:pt idx="1432">
                  <c:v>5.5675447424217843</c:v>
                </c:pt>
                <c:pt idx="1433">
                  <c:v>5.5700360446162129</c:v>
                </c:pt>
                <c:pt idx="1434">
                  <c:v>5.5725273468106415</c:v>
                </c:pt>
                <c:pt idx="1435">
                  <c:v>5.5750186490050702</c:v>
                </c:pt>
                <c:pt idx="1436">
                  <c:v>5.5775099511994988</c:v>
                </c:pt>
                <c:pt idx="1437">
                  <c:v>5.5800012533939274</c:v>
                </c:pt>
                <c:pt idx="1438">
                  <c:v>5.582492555588356</c:v>
                </c:pt>
                <c:pt idx="1439">
                  <c:v>5.5849838577827846</c:v>
                </c:pt>
                <c:pt idx="1440">
                  <c:v>5.5874751599772132</c:v>
                </c:pt>
                <c:pt idx="1441">
                  <c:v>5.5899664621716418</c:v>
                </c:pt>
                <c:pt idx="1442">
                  <c:v>5.5924577643660704</c:v>
                </c:pt>
                <c:pt idx="1443">
                  <c:v>5.5949490665604991</c:v>
                </c:pt>
                <c:pt idx="1444">
                  <c:v>5.5974403687549277</c:v>
                </c:pt>
                <c:pt idx="1445">
                  <c:v>5.5999316709493563</c:v>
                </c:pt>
                <c:pt idx="1446">
                  <c:v>5.6024229731437849</c:v>
                </c:pt>
                <c:pt idx="1447">
                  <c:v>5.6049142753382135</c:v>
                </c:pt>
                <c:pt idx="1448">
                  <c:v>5.6074055775326421</c:v>
                </c:pt>
                <c:pt idx="1449">
                  <c:v>5.6098968797270707</c:v>
                </c:pt>
                <c:pt idx="1450">
                  <c:v>5.6123881819214994</c:v>
                </c:pt>
                <c:pt idx="1451">
                  <c:v>5.614879484115928</c:v>
                </c:pt>
                <c:pt idx="1452">
                  <c:v>5.6173707863103566</c:v>
                </c:pt>
                <c:pt idx="1453">
                  <c:v>5.6198620885047852</c:v>
                </c:pt>
                <c:pt idx="1454">
                  <c:v>5.6223533906992138</c:v>
                </c:pt>
                <c:pt idx="1455">
                  <c:v>5.6248446928936424</c:v>
                </c:pt>
                <c:pt idx="1456">
                  <c:v>5.627335995088071</c:v>
                </c:pt>
                <c:pt idx="1457">
                  <c:v>5.6298272972824996</c:v>
                </c:pt>
                <c:pt idx="1458">
                  <c:v>5.6323185994769283</c:v>
                </c:pt>
                <c:pt idx="1459">
                  <c:v>5.6348099016713569</c:v>
                </c:pt>
                <c:pt idx="1460">
                  <c:v>5.6373012038657855</c:v>
                </c:pt>
                <c:pt idx="1461">
                  <c:v>5.6397925060602141</c:v>
                </c:pt>
                <c:pt idx="1462">
                  <c:v>5.6422838082546427</c:v>
                </c:pt>
                <c:pt idx="1463">
                  <c:v>5.6447751104490713</c:v>
                </c:pt>
                <c:pt idx="1464">
                  <c:v>5.6472664126434999</c:v>
                </c:pt>
                <c:pt idx="1465">
                  <c:v>5.6497577148379285</c:v>
                </c:pt>
                <c:pt idx="1466">
                  <c:v>5.6522490170323572</c:v>
                </c:pt>
                <c:pt idx="1467">
                  <c:v>5.6547403192267858</c:v>
                </c:pt>
                <c:pt idx="1468">
                  <c:v>5.6572316214212144</c:v>
                </c:pt>
                <c:pt idx="1469">
                  <c:v>5.659722923615643</c:v>
                </c:pt>
                <c:pt idx="1470">
                  <c:v>5.6622142258100716</c:v>
                </c:pt>
                <c:pt idx="1471">
                  <c:v>5.6647055280045002</c:v>
                </c:pt>
                <c:pt idx="1472">
                  <c:v>5.6671968301989288</c:v>
                </c:pt>
                <c:pt idx="1473">
                  <c:v>5.6696881323933574</c:v>
                </c:pt>
                <c:pt idx="1474">
                  <c:v>5.6721794345877861</c:v>
                </c:pt>
                <c:pt idx="1475">
                  <c:v>5.6746707367822147</c:v>
                </c:pt>
                <c:pt idx="1476">
                  <c:v>5.6771620389766433</c:v>
                </c:pt>
                <c:pt idx="1477">
                  <c:v>5.6796533411710719</c:v>
                </c:pt>
                <c:pt idx="1478">
                  <c:v>5.6821446433655005</c:v>
                </c:pt>
                <c:pt idx="1479">
                  <c:v>5.6846359455599291</c:v>
                </c:pt>
                <c:pt idx="1480">
                  <c:v>5.6871272477543577</c:v>
                </c:pt>
                <c:pt idx="1481">
                  <c:v>5.6896185499487864</c:v>
                </c:pt>
                <c:pt idx="1482">
                  <c:v>5.692109852143215</c:v>
                </c:pt>
                <c:pt idx="1483">
                  <c:v>5.6946011543376436</c:v>
                </c:pt>
                <c:pt idx="1484">
                  <c:v>5.6970924565320722</c:v>
                </c:pt>
                <c:pt idx="1485">
                  <c:v>5.6995837587265008</c:v>
                </c:pt>
                <c:pt idx="1486">
                  <c:v>5.7020750609209294</c:v>
                </c:pt>
                <c:pt idx="1487">
                  <c:v>5.704566363115358</c:v>
                </c:pt>
                <c:pt idx="1488">
                  <c:v>5.7070576653097866</c:v>
                </c:pt>
                <c:pt idx="1489">
                  <c:v>5.7095489675042153</c:v>
                </c:pt>
                <c:pt idx="1490">
                  <c:v>5.7120402696986439</c:v>
                </c:pt>
                <c:pt idx="1491">
                  <c:v>5.7145315718930725</c:v>
                </c:pt>
                <c:pt idx="1492">
                  <c:v>5.7170228740875011</c:v>
                </c:pt>
                <c:pt idx="1493">
                  <c:v>5.7195141762819297</c:v>
                </c:pt>
                <c:pt idx="1494">
                  <c:v>5.7220054784763583</c:v>
                </c:pt>
                <c:pt idx="1495">
                  <c:v>5.7244967806707869</c:v>
                </c:pt>
                <c:pt idx="1496">
                  <c:v>5.7269880828652155</c:v>
                </c:pt>
                <c:pt idx="1497">
                  <c:v>5.7294793850596442</c:v>
                </c:pt>
                <c:pt idx="1498">
                  <c:v>5.7319706872540728</c:v>
                </c:pt>
                <c:pt idx="1499">
                  <c:v>5.7344619894485014</c:v>
                </c:pt>
                <c:pt idx="1500">
                  <c:v>5.73695329164293</c:v>
                </c:pt>
              </c:numCache>
            </c:numRef>
          </c:xVal>
          <c:yVal>
            <c:numRef>
              <c:f>'Beregninger scenarie 3'!$J$30:$J$1530</c:f>
              <c:numCache>
                <c:formatCode>#,##0.00</c:formatCode>
                <c:ptCount val="15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582272"/>
        <c:axId val="156584192"/>
      </c:scatterChart>
      <c:valAx>
        <c:axId val="156582272"/>
        <c:scaling>
          <c:orientation val="minMax"/>
          <c:max val="5.75"/>
          <c:min val="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Tværsnit i meter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a-DK"/>
          </a:p>
        </c:txPr>
        <c:crossAx val="156584192"/>
        <c:crosses val="autoZero"/>
        <c:crossBetween val="midCat"/>
      </c:valAx>
      <c:valAx>
        <c:axId val="15658419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Højde i meter</a:t>
                </a:r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crossAx val="156582272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356D-2FC3-40A9-BFCE-CAB13FDF4DA7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CDB3C-E07B-4B80-8411-4D15C0BF6D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80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581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93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2873" indent="-3011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4422" indent="-2408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6190" indent="-2408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7959" indent="-2408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49727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1496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3264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5033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D514F-D9F7-4CE2-9836-8A69865E9AD9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93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2873" indent="-3011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4422" indent="-2408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6190" indent="-2408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7959" indent="-2408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49727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1496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3264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5033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D514F-D9F7-4CE2-9836-8A69865E9AD9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93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2873" indent="-3011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4422" indent="-24088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6190" indent="-24088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7959" indent="-24088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49727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1496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3264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5033" indent="-2408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D514F-D9F7-4CE2-9836-8A69865E9AD9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noProof="0" dirty="0" smtClean="0"/>
              <a:t>Regeringens Klimatilpasningsplan 1 nævner slet ikke vandløbene.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609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noProof="0" dirty="0" smtClean="0"/>
              <a:t>Med diger og sluse/pumpestationer kan havvandstigningen holdes ude. Uden disse virkemidler løber vandet ind i baglandet alligevel. Det skal gøres lettere at få tilladelse til at opsætte nye pumpestationer/sluser også selvom det naturligt foregår indenfor kystbeskyttelseslinjen.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609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Et eksempel på en dobbeltprofil</a:t>
            </a:r>
            <a:r>
              <a:rPr lang="da-DK" baseline="0" noProof="0" dirty="0" smtClean="0"/>
              <a:t> 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Denne figur har alle set før. Ingen overraskelse og ikke til diskussion at nedbørsmængderne</a:t>
            </a:r>
            <a:r>
              <a:rPr lang="da-DK" baseline="0" dirty="0" smtClean="0"/>
              <a:t> er steget med ca 15% i denne periode.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60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3083" indent="-2704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666" indent="-2163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4333" indent="-2163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7000" indent="-2163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9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2333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4999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7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3083" indent="-2704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666" indent="-2163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4333" indent="-2163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7000" indent="-2163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9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2333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4999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7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3083" indent="-2704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666" indent="-2163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4333" indent="-2163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7000" indent="-2163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9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2333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4999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7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3083" indent="-2704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666" indent="-2163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4333" indent="-2163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7000" indent="-2163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9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2333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4999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7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3083" indent="-2704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666" indent="-2163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4333" indent="-2163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7000" indent="-2163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9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2333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4999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7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Et eksempel på en dobbeltprofil</a:t>
            </a:r>
            <a:r>
              <a:rPr lang="da-DK" baseline="0" noProof="0" dirty="0" smtClean="0"/>
              <a:t> 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noProof="0" dirty="0" smtClean="0"/>
              <a:t>Eksempel på et omløb – på samme måde, som for en omfartsvej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noProof="0" dirty="0" smtClean="0"/>
              <a:t>Eksempel på et omløb – på samme måde, som for en omfartsvej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noProof="0" dirty="0" smtClean="0"/>
              <a:t>Eksempel på et omløb – på samme måde, som for en omfartsvej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3083" indent="-27041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666" indent="-2163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4333" indent="-2163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7000" indent="-2163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9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2333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4999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7666" indent="-2163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Denne figur har alle set før. Ingen overraskelse og ikke til diskussion at nedbørsmængderne</a:t>
            </a:r>
            <a:r>
              <a:rPr lang="da-DK" baseline="0" dirty="0" smtClean="0"/>
              <a:t> er steget med ca 15% i denne periode.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609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GEUS beregnet den såkaldte klimafaktor forskellige steder i landet for at estimere de kommende klimaændringer. Disse resultater blev i øvrigt præsenteret på vores kursus i marts sidste år.</a:t>
            </a:r>
          </a:p>
          <a:p>
            <a:endParaRPr lang="da-DK" sz="2200" dirty="0"/>
          </a:p>
          <a:p>
            <a:r>
              <a:rPr lang="da-DK" sz="2200" dirty="0"/>
              <a:t>Definition: Klimafaktor = Forhold mellem fremtidig og nutidig max afstrømninger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2000" dirty="0"/>
              <a:t>Eks: Klimafaktor = 1,5 </a:t>
            </a:r>
            <a:r>
              <a:rPr lang="da-DK" sz="2000" dirty="0">
                <a:sym typeface="Wingdings"/>
              </a:rPr>
              <a:t> Afstrømning 50% større i 2021-2050 sammenlignet med 1961-1990</a:t>
            </a:r>
            <a:endParaRPr lang="da-DK" sz="2000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CAA913-F4D4-47B4-97D6-B4FCFBC5B98D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00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46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218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8016-D637-4AB5-96D8-DCF666C7C9A3}" type="datetime1">
              <a:rPr lang="da-DK"/>
              <a:pPr>
                <a:defRPr/>
              </a:pPr>
              <a:t>20-11-2023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5F0F-6F70-4449-A2B2-F6D4E0C52FE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18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10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0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1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90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56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870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59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87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F36F-88FF-4EAF-ABCF-6514D431B5B6}" type="datetimeFigureOut">
              <a:rPr lang="da-DK" smtClean="0"/>
              <a:t>20-11-2023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B1F3-A83B-4BE7-BC7F-EFBB2C66DD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3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anskevandloeb.dk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skevandloeb.d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nskevandloeb.d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mim.dk/media/236250/regeringens-udspil-til-klimatilpasningsplan-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r&#248;dbyfjord.d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anskevandloeb.dk/faglig-viden/vandloebshydraulik" TargetMode="External"/><Relationship Id="rId5" Type="http://schemas.openxmlformats.org/officeDocument/2006/relationships/hyperlink" Target="https://www.envina.dk/sites/default/files/forudsaetninger_og_data_ved_vandspejlsberegninger_i_vandloeb_dec_2017.pdf" TargetMode="Externa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limatilpasningkokkedal.dk/l%C3%A6r%20af%20kokkedal/vandteknik" TargetMode="Externa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s://www.tv2lorry.dk/artikel/en-kunstig-soe-og-en-aa-med-oerreder-skal-forhindre-vaade-have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resscloud.com/file/33/337241105564324/Bogense_Byb_klimatilpasning.jpg" TargetMode="Externa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s://www.tv2fyn.dk/nordfyn/ny-kanal-skal-redde-bogense-fra-oversvommels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limatilpasning.dk/viden-om/fremtidens-klima/klimaaendringeridanmark/%C3%A6ndringer-i-nedboer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kach@lf.d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klimatilpasning.dk/media/602966/geusrapport2013_29_klimaekstremvandf_ring.pd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v.wikipedia.org/wiki/Mannings_form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9"/>
            <a:ext cx="4197589" cy="118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764704"/>
            <a:ext cx="5567412" cy="5760603"/>
          </a:xfrm>
          <a:prstGeom prst="rect">
            <a:avLst/>
          </a:prstGeom>
        </p:spPr>
      </p:pic>
      <p:sp>
        <p:nvSpPr>
          <p:cNvPr id="8" name="Undertitel 5"/>
          <p:cNvSpPr txBox="1">
            <a:spLocks/>
          </p:cNvSpPr>
          <p:nvPr/>
        </p:nvSpPr>
        <p:spPr>
          <a:xfrm>
            <a:off x="323528" y="2132856"/>
            <a:ext cx="3888432" cy="4044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 smtClean="0">
                <a:solidFill>
                  <a:srgbClr val="163D4C"/>
                </a:solidFill>
                <a:latin typeface="Arial"/>
                <a:cs typeface="Arial"/>
              </a:rPr>
              <a:t>Klimatilpasnings-virkemidler i danske vandløb</a:t>
            </a:r>
          </a:p>
          <a:p>
            <a:pPr marL="0" indent="0">
              <a:buNone/>
            </a:pPr>
            <a:endParaRPr lang="da-DK" sz="1400" b="1" dirty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Helge Danneskiold-Samsøe</a:t>
            </a:r>
          </a:p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Formand Danske Vandløb</a:t>
            </a:r>
          </a:p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  <a:hlinkClick r:id="rId5"/>
              </a:rPr>
              <a:t>www.danskevandloeb.dk</a:t>
            </a:r>
            <a:endParaRPr lang="da-DK" sz="1400" b="1" dirty="0" smtClean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da-DK" sz="1400" b="1" dirty="0">
              <a:solidFill>
                <a:srgbClr val="163D4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da-DK" sz="1400" b="1" dirty="0">
                <a:solidFill>
                  <a:srgbClr val="163D4C"/>
                </a:solidFill>
                <a:latin typeface="Arial"/>
                <a:cs typeface="Arial"/>
              </a:rPr>
              <a:t>V</a:t>
            </a: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andløbskonference 2023</a:t>
            </a:r>
          </a:p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Messe C Fredericia</a:t>
            </a:r>
          </a:p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22.11.2023</a:t>
            </a:r>
          </a:p>
          <a:p>
            <a:pPr marL="0" indent="0">
              <a:buNone/>
            </a:pPr>
            <a:endParaRPr lang="da-DK" sz="1400" dirty="0" smtClean="0">
              <a:solidFill>
                <a:srgbClr val="163D4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2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>
                <a:solidFill>
                  <a:srgbClr val="0070C0"/>
                </a:solidFill>
              </a:rPr>
              <a:t>Eksempel på forbedring af </a:t>
            </a:r>
            <a:r>
              <a:rPr lang="da-DK" sz="3000" dirty="0" err="1" smtClean="0">
                <a:solidFill>
                  <a:srgbClr val="0070C0"/>
                </a:solidFill>
              </a:rPr>
              <a:t>ruheden</a:t>
            </a:r>
            <a:r>
              <a:rPr lang="da-DK" sz="3000" dirty="0" smtClean="0">
                <a:solidFill>
                  <a:srgbClr val="0070C0"/>
                </a:solidFill>
              </a:rPr>
              <a:t> og dybden 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6876254" cy="3867893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611560" y="6109141"/>
            <a:ext cx="203773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 smtClean="0"/>
              <a:t>Eget billede </a:t>
            </a:r>
            <a:r>
              <a:rPr lang="da-DK" sz="1050" dirty="0"/>
              <a:t>fra </a:t>
            </a:r>
            <a:r>
              <a:rPr lang="da-DK" sz="1050" dirty="0" smtClean="0"/>
              <a:t>Ryde Å 5.10-2015 </a:t>
            </a:r>
          </a:p>
          <a:p>
            <a:endParaRPr lang="da-DK" sz="1400" dirty="0" smtClean="0"/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9965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>
                <a:solidFill>
                  <a:srgbClr val="0070C0"/>
                </a:solidFill>
              </a:rPr>
              <a:t>Den </a:t>
            </a:r>
            <a:r>
              <a:rPr lang="da-DK" sz="3000" dirty="0" err="1" smtClean="0">
                <a:solidFill>
                  <a:srgbClr val="0070C0"/>
                </a:solidFill>
              </a:rPr>
              <a:t>næstdyreste</a:t>
            </a:r>
            <a:r>
              <a:rPr lang="da-DK" sz="3000" dirty="0" smtClean="0">
                <a:solidFill>
                  <a:srgbClr val="0070C0"/>
                </a:solidFill>
              </a:rPr>
              <a:t>: Bredden 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Det </a:t>
            </a:r>
            <a:r>
              <a:rPr lang="da-DK" altLang="da-DK" sz="2400" b="1" dirty="0" err="1" smtClean="0">
                <a:latin typeface="Courier New" pitchFamily="49" charset="0"/>
              </a:rPr>
              <a:t>næstdyreste</a:t>
            </a:r>
            <a:r>
              <a:rPr lang="da-DK" altLang="da-DK" sz="2400" b="1" dirty="0" smtClean="0">
                <a:latin typeface="Courier New" pitchFamily="49" charset="0"/>
              </a:rPr>
              <a:t>: Grav åen bredere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For samme standardkanal skal den alt andet lige graves 74 cm bredere, for at opnå en 50 % forøgelse af vandføringsevnen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Afstanden mellem brinkerne bliver 3,7 m i stedet for 3 m.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Bundbredden bliver ligeledes 1,7 m i stedet for 1 m.  </a:t>
            </a:r>
          </a:p>
          <a:p>
            <a:pPr lvl="0" eaLnBrk="1" hangingPunct="1">
              <a:spcBef>
                <a:spcPct val="50000"/>
              </a:spcBef>
              <a:buNone/>
            </a:pPr>
            <a:endParaRPr lang="da-DK" altLang="da-DK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879640"/>
              </p:ext>
            </p:extLst>
          </p:nvPr>
        </p:nvGraphicFramePr>
        <p:xfrm>
          <a:off x="-35113" y="90880"/>
          <a:ext cx="9144000" cy="676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70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>
                <a:solidFill>
                  <a:srgbClr val="0070C0"/>
                </a:solidFill>
              </a:rPr>
              <a:t>Den dyreste: Faldet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Det dyreste: Lav om på faldet.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Faldet skal ændres med kvadratet af klimafaktoren.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For førnævnte standard å skal faldet ændres med en faktor 1,5*1,5 = 1,5</a:t>
            </a:r>
            <a:r>
              <a:rPr lang="da-DK" altLang="da-DK" sz="2400" b="1" baseline="30000" dirty="0" smtClean="0">
                <a:latin typeface="Courier New" pitchFamily="49" charset="0"/>
              </a:rPr>
              <a:t>2</a:t>
            </a:r>
            <a:r>
              <a:rPr lang="da-DK" altLang="da-DK" sz="2400" b="1" dirty="0" smtClean="0">
                <a:latin typeface="Courier New" pitchFamily="49" charset="0"/>
              </a:rPr>
              <a:t> = 2,25.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Dvs. faldet forøges fra 1 promille til 2,25.</a:t>
            </a:r>
          </a:p>
          <a:p>
            <a:pPr lvl="0" eaLnBrk="1" hangingPunct="1">
              <a:spcBef>
                <a:spcPct val="50000"/>
              </a:spcBef>
              <a:buNone/>
            </a:pPr>
            <a:endParaRPr lang="da-DK" altLang="da-DK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403350" y="620713"/>
            <a:ext cx="7129463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2800" b="1">
                <a:solidFill>
                  <a:schemeClr val="bg1"/>
                </a:solidFill>
                <a:latin typeface="Courier New" pitchFamily="49" charset="0"/>
              </a:rPr>
              <a:t>Simulering på vandløb</a:t>
            </a:r>
            <a:endParaRPr lang="da-DK" altLang="da-DK" sz="1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5" name="Billed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31857" r="54142" b="42792"/>
          <a:stretch/>
        </p:blipFill>
        <p:spPr bwMode="auto">
          <a:xfrm>
            <a:off x="611560" y="1160962"/>
            <a:ext cx="8303930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403350" y="620713"/>
            <a:ext cx="7129463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2800" b="1">
                <a:solidFill>
                  <a:schemeClr val="bg1"/>
                </a:solidFill>
                <a:latin typeface="Courier New" pitchFamily="49" charset="0"/>
              </a:rPr>
              <a:t>Simulering på vandløb</a:t>
            </a:r>
            <a:endParaRPr lang="da-DK" altLang="da-DK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err="1" smtClean="0">
                <a:latin typeface="Courier New" pitchFamily="49" charset="0"/>
              </a:rPr>
              <a:t>Excelarket</a:t>
            </a:r>
            <a:r>
              <a:rPr lang="da-DK" altLang="da-DK" sz="2400" b="1" dirty="0" smtClean="0">
                <a:latin typeface="Courier New" pitchFamily="49" charset="0"/>
              </a:rPr>
              <a:t> ligger til fri download på: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>
                <a:latin typeface="Courier New" pitchFamily="49" charset="0"/>
                <a:hlinkClick r:id="rId3"/>
              </a:rPr>
              <a:t>https://www.danskevandloeb.dk</a:t>
            </a:r>
            <a:r>
              <a:rPr lang="da-DK" altLang="da-DK" sz="2400" b="1" dirty="0" smtClean="0">
                <a:latin typeface="Courier New" pitchFamily="49" charset="0"/>
                <a:hlinkClick r:id="rId3"/>
              </a:rPr>
              <a:t>/</a:t>
            </a:r>
            <a:endParaRPr lang="da-DK" altLang="da-DK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403350" y="620713"/>
            <a:ext cx="7129463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a-DK" altLang="da-DK" sz="2800" b="1">
                <a:solidFill>
                  <a:schemeClr val="bg1"/>
                </a:solidFill>
                <a:latin typeface="Courier New" pitchFamily="49" charset="0"/>
              </a:rPr>
              <a:t>Simulering på vandløb</a:t>
            </a:r>
            <a:endParaRPr lang="da-DK" altLang="da-DK" sz="18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7" r="9412" b="10843"/>
          <a:stretch/>
        </p:blipFill>
        <p:spPr bwMode="auto">
          <a:xfrm>
            <a:off x="1043608" y="1148635"/>
            <a:ext cx="7760003" cy="492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837502" y="6247023"/>
            <a:ext cx="34515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 smtClean="0"/>
              <a:t>Billede fra 19.11.2023 fra </a:t>
            </a:r>
            <a:r>
              <a:rPr lang="da-DK" sz="1050" dirty="0" smtClean="0">
                <a:hlinkClick r:id="rId4"/>
              </a:rPr>
              <a:t>https://www.danskevandloeb.dk/</a:t>
            </a:r>
            <a:endParaRPr lang="da-DK" sz="1050" dirty="0" smtClean="0"/>
          </a:p>
          <a:p>
            <a:r>
              <a:rPr lang="da-DK" sz="1050" dirty="0" smtClean="0"/>
              <a:t> </a:t>
            </a:r>
          </a:p>
          <a:p>
            <a:r>
              <a:rPr lang="da-DK" dirty="0" smtClean="0"/>
              <a:t> 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50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Regeringens</a:t>
            </a:r>
            <a:r>
              <a:rPr lang="en-US" dirty="0" smtClean="0"/>
              <a:t> </a:t>
            </a:r>
            <a:r>
              <a:rPr lang="en-US" dirty="0" err="1" smtClean="0"/>
              <a:t>Klimatilpasningsplan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11560" y="6109141"/>
            <a:ext cx="6836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Billede fra </a:t>
            </a:r>
            <a:r>
              <a:rPr lang="da-DK" dirty="0" smtClean="0"/>
              <a:t>Miljøministeriet 4/11 2023: </a:t>
            </a:r>
          </a:p>
          <a:p>
            <a:r>
              <a:rPr lang="da-DK" sz="1600" dirty="0">
                <a:hlinkClick r:id="rId4"/>
              </a:rPr>
              <a:t>https://</a:t>
            </a:r>
            <a:r>
              <a:rPr lang="da-DK" sz="1600" dirty="0" smtClean="0">
                <a:hlinkClick r:id="rId4"/>
              </a:rPr>
              <a:t>mim.dk/media/236250/regeringens-udspil-til-klimatilpasningsplan-1.pdf</a:t>
            </a:r>
            <a:endParaRPr lang="da-DK" sz="1600" dirty="0" smtClean="0"/>
          </a:p>
          <a:p>
            <a:endParaRPr lang="da-DK" sz="1600" dirty="0" smtClean="0"/>
          </a:p>
          <a:p>
            <a:endParaRPr lang="da-DK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6" y="1232952"/>
            <a:ext cx="3926575" cy="482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60032" y="1340768"/>
            <a:ext cx="385192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Handler rigtig meget om kystbeskyttelse og sandfodring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Intet ord om hvordan ekstra vand kommer fra jord til fjord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Intet ord om at stigende havniveau giver stigende vandstand i vandløb med oversvømmelse i baglandet.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Klimatilpasningsvirkemidlerne findes</a:t>
            </a:r>
            <a:r>
              <a:rPr lang="da-DK" sz="2400" b="1" dirty="0"/>
              <a:t>: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Stigende</a:t>
            </a:r>
            <a:r>
              <a:rPr lang="en-US" dirty="0" smtClean="0"/>
              <a:t> </a:t>
            </a:r>
            <a:r>
              <a:rPr lang="en-US" dirty="0" err="1" smtClean="0"/>
              <a:t>hav</a:t>
            </a:r>
            <a:r>
              <a:rPr lang="en-US" dirty="0" smtClean="0"/>
              <a:t>-&gt; </a:t>
            </a:r>
            <a:r>
              <a:rPr lang="en-US" dirty="0" err="1" smtClean="0"/>
              <a:t>brug</a:t>
            </a:r>
            <a:r>
              <a:rPr lang="en-US" dirty="0" smtClean="0"/>
              <a:t> </a:t>
            </a:r>
            <a:r>
              <a:rPr lang="en-US" dirty="0" err="1" smtClean="0"/>
              <a:t>dige</a:t>
            </a:r>
            <a:r>
              <a:rPr lang="en-US" dirty="0" smtClean="0"/>
              <a:t> + </a:t>
            </a:r>
            <a:r>
              <a:rPr lang="en-US" dirty="0" err="1" smtClean="0"/>
              <a:t>sluse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pumpestationer</a:t>
            </a:r>
            <a:endParaRPr lang="en-US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11560" y="6109141"/>
            <a:ext cx="5234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Billede fra </a:t>
            </a:r>
            <a:r>
              <a:rPr lang="da-DK" dirty="0" err="1" smtClean="0"/>
              <a:t>Landvingingslaget</a:t>
            </a:r>
            <a:r>
              <a:rPr lang="da-DK" dirty="0" smtClean="0"/>
              <a:t>  Rødby Fjord 4/11-2023: </a:t>
            </a:r>
          </a:p>
          <a:p>
            <a:r>
              <a:rPr lang="da-DK" sz="1400">
                <a:hlinkClick r:id="rId4"/>
              </a:rPr>
              <a:t>https://rødbyfjord.dk</a:t>
            </a:r>
            <a:r>
              <a:rPr lang="da-DK" sz="1400" smtClean="0">
                <a:hlinkClick r:id="rId4"/>
              </a:rPr>
              <a:t>/</a:t>
            </a:r>
            <a:endParaRPr lang="da-DK" sz="1400" smtClean="0"/>
          </a:p>
          <a:p>
            <a:endParaRPr lang="da-DK" sz="1400" dirty="0" smtClean="0"/>
          </a:p>
          <a:p>
            <a:endParaRPr lang="da-DK" sz="1400" dirty="0"/>
          </a:p>
        </p:txBody>
      </p:sp>
      <p:pic>
        <p:nvPicPr>
          <p:cNvPr id="2050" name="Picture 2" descr="https://xn--rdbyfjord-l8a.dk/User_misc/116000-116999/116366/Slider/11083/slide.145803253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r="39275" b="26742"/>
          <a:stretch/>
        </p:blipFill>
        <p:spPr bwMode="auto">
          <a:xfrm>
            <a:off x="611560" y="1398076"/>
            <a:ext cx="6336704" cy="44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Andre virkemidler: Dobbeltprofil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82763"/>
            <a:ext cx="8486775" cy="294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439788" y="477483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Eksempel fra rapporten: Forudsætninger og data ved vandspejlsberegninger i vandløb  forfattet af </a:t>
            </a:r>
            <a:r>
              <a:rPr lang="da-DK" dirty="0" err="1" smtClean="0"/>
              <a:t>Orbicon</a:t>
            </a:r>
            <a:r>
              <a:rPr lang="da-DK" dirty="0" smtClean="0"/>
              <a:t> og udgivet med støtte fra </a:t>
            </a:r>
            <a:r>
              <a:rPr lang="da-DK" dirty="0" err="1" smtClean="0"/>
              <a:t>Hedeselskabet</a:t>
            </a:r>
            <a:endParaRPr lang="da-DK" dirty="0" smtClean="0"/>
          </a:p>
          <a:p>
            <a:r>
              <a:rPr lang="da-DK" dirty="0" smtClean="0">
                <a:hlinkClick r:id="rId5"/>
              </a:rPr>
              <a:t>https</a:t>
            </a:r>
            <a:r>
              <a:rPr lang="da-DK" dirty="0">
                <a:hlinkClick r:id="rId5"/>
              </a:rPr>
              <a:t>://</a:t>
            </a:r>
            <a:r>
              <a:rPr lang="da-DK" dirty="0" smtClean="0">
                <a:hlinkClick r:id="rId5"/>
              </a:rPr>
              <a:t>www.envina.dk/sites/default/files/forudsaetninger_og_data_ved_vandspejlsberegninger_i_vandloeb_dec_2017.pdf</a:t>
            </a:r>
            <a:endParaRPr lang="da-DK" dirty="0" smtClean="0"/>
          </a:p>
          <a:p>
            <a:endParaRPr lang="da-DK" dirty="0"/>
          </a:p>
          <a:p>
            <a:r>
              <a:rPr lang="da-DK" dirty="0">
                <a:hlinkClick r:id="rId6"/>
              </a:rPr>
              <a:t>http://</a:t>
            </a:r>
            <a:r>
              <a:rPr lang="da-DK" dirty="0" smtClean="0">
                <a:hlinkClick r:id="rId6"/>
              </a:rPr>
              <a:t>danskevandloeb.dk/faglig-viden/vandloebshydraulik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84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Klimasikring af vandløbenes vandafledningsevne er nødvendig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1478" r="34883" b="8469"/>
          <a:stretch/>
        </p:blipFill>
        <p:spPr bwMode="auto">
          <a:xfrm>
            <a:off x="1547664" y="1484784"/>
            <a:ext cx="6408712" cy="508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Dobbeltprofil – hvorfor?</a:t>
            </a:r>
            <a:endParaRPr lang="da-DK" altLang="da-DK" sz="4400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1196975"/>
            <a:ext cx="8208963" cy="3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 smtClean="0">
                <a:latin typeface="Courier New" pitchFamily="49" charset="0"/>
              </a:rPr>
              <a:t>Et vandløb med dobbeltprofil har langt større vandføringsevne ved monsterregn i forhold til en normal profil. </a:t>
            </a:r>
            <a:r>
              <a:rPr lang="da-DK" altLang="da-DK" sz="2800" b="1" dirty="0" smtClean="0">
                <a:latin typeface="Courier New" pitchFamily="49" charset="0"/>
                <a:sym typeface="Wingdings" pitchFamily="2" charset="2"/>
              </a:rPr>
              <a:t>Den giver således klimatilpasning og afvanding</a:t>
            </a:r>
            <a:r>
              <a:rPr lang="da-DK" altLang="da-DK" sz="2800" b="1" dirty="0" smtClean="0">
                <a:latin typeface="Courier New" pitchFamily="49" charset="0"/>
                <a:sym typeface="Wingdings" pitchFamily="2" charset="2"/>
              </a:rPr>
              <a:t>!</a:t>
            </a:r>
          </a:p>
          <a:p>
            <a:r>
              <a:rPr lang="da-DK" altLang="da-DK" sz="2800" b="1" dirty="0" smtClean="0">
                <a:latin typeface="Courier New" pitchFamily="49" charset="0"/>
                <a:sym typeface="Wingdings" pitchFamily="2" charset="2"/>
              </a:rPr>
              <a:t>Det er på samme måde som vejen. Når trafikken stiger, skal der også være plads til flere biler</a:t>
            </a:r>
            <a:endParaRPr lang="da-DK" altLang="da-DK" sz="2800" b="1" dirty="0">
              <a:latin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2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Dobbeltprofil – hvorfor?</a:t>
            </a:r>
            <a:endParaRPr lang="da-DK" altLang="da-DK" sz="4400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1196975"/>
            <a:ext cx="8208963" cy="50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 smtClean="0">
                <a:latin typeface="Courier New" pitchFamily="49" charset="0"/>
                <a:sym typeface="Wingdings" pitchFamily="2" charset="2"/>
              </a:rPr>
              <a:t>Naturen </a:t>
            </a:r>
            <a:r>
              <a:rPr lang="da-DK" altLang="da-DK" sz="2800" b="1" dirty="0" smtClean="0">
                <a:latin typeface="Courier New" pitchFamily="49" charset="0"/>
                <a:sym typeface="Wingdings" pitchFamily="2" charset="2"/>
              </a:rPr>
              <a:t>kan få plads på det ene plateau og opefter og vandføringen kan få resten af pladsen</a:t>
            </a:r>
          </a:p>
          <a:p>
            <a:r>
              <a:rPr lang="da-DK" altLang="da-DK" sz="2800" b="1" dirty="0" smtClean="0">
                <a:latin typeface="Courier New" pitchFamily="49" charset="0"/>
                <a:sym typeface="Wingdings" pitchFamily="2" charset="2"/>
              </a:rPr>
              <a:t>Vandplanterne flyttes således halvejs ned i åen i stedet for at vandstanden skal op i jordhøjde med store oversvømmelser til følge. </a:t>
            </a:r>
            <a:endParaRPr lang="da-DK" altLang="da-DK" sz="2800" b="1" dirty="0" smtClean="0">
              <a:latin typeface="Courier New" pitchFamily="49" charset="0"/>
              <a:sym typeface="Wingdings" pitchFamily="2" charset="2"/>
            </a:endParaRPr>
          </a:p>
          <a:p>
            <a:r>
              <a:rPr lang="da-DK" altLang="da-DK" sz="2800" b="1" dirty="0">
                <a:latin typeface="Courier New" pitchFamily="49" charset="0"/>
              </a:rPr>
              <a:t>Målopfyldelse selv på planteindekset må være muligt, når vandplanterne kommer ned på det ene plateau.</a:t>
            </a:r>
          </a:p>
          <a:p>
            <a:endParaRPr lang="da-DK" altLang="da-DK" sz="2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Dobbeltprofil – hvorfor?</a:t>
            </a:r>
            <a:endParaRPr lang="da-DK" altLang="da-DK" sz="4400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1196975"/>
            <a:ext cx="8208963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 smtClean="0">
                <a:latin typeface="Courier New" pitchFamily="49" charset="0"/>
              </a:rPr>
              <a:t>Ekstra </a:t>
            </a:r>
            <a:r>
              <a:rPr lang="da-DK" altLang="da-DK" sz="2800" b="1" dirty="0" smtClean="0">
                <a:latin typeface="Courier New" pitchFamily="49" charset="0"/>
              </a:rPr>
              <a:t>vandføringsevne kan opnås ved at grave vandløbet dybere, såfremt grundvandstanden ikke rammes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Da dobbeltprofilen sænker vandhastigheden ved stor afstrømning, kan flere næringsstoffer sedimenteres i stedet for at lande i havet. 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Den løser en del klimasikring i det åbne land billigere end </a:t>
            </a:r>
            <a:r>
              <a:rPr lang="da-DK" altLang="da-DK" sz="2800" b="1" dirty="0" err="1" smtClean="0">
                <a:latin typeface="Courier New" pitchFamily="49" charset="0"/>
              </a:rPr>
              <a:t>bybassiner</a:t>
            </a:r>
            <a:r>
              <a:rPr lang="da-DK" altLang="da-DK" sz="2800" b="1" dirty="0" smtClean="0">
                <a:latin typeface="Courier New" pitchFamily="49" charset="0"/>
              </a:rPr>
              <a:t> </a:t>
            </a:r>
            <a:endParaRPr lang="da-DK" altLang="da-DK" sz="2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Dobbeltprofil – hvordan?</a:t>
            </a:r>
            <a:endParaRPr lang="da-DK" altLang="da-DK" sz="4400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1196975"/>
            <a:ext cx="8208963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 smtClean="0">
                <a:latin typeface="Courier New" pitchFamily="49" charset="0"/>
              </a:rPr>
              <a:t>Profilet skal designes, så det kan </a:t>
            </a:r>
            <a:r>
              <a:rPr lang="da-DK" altLang="da-DK" sz="2800" b="1" dirty="0" err="1" smtClean="0">
                <a:latin typeface="Courier New" pitchFamily="49" charset="0"/>
              </a:rPr>
              <a:t>maskinvedligeholdes</a:t>
            </a:r>
            <a:r>
              <a:rPr lang="da-DK" altLang="da-DK" sz="2800" b="1" dirty="0" smtClean="0">
                <a:latin typeface="Courier New" pitchFamily="49" charset="0"/>
              </a:rPr>
              <a:t> overalt. Er der steder der springes over, risikerer vandløbet at springe i skov.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Plateauet kan lægges i et niveau, så der kan køres med maskine på det i det meste af året.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Den øvre del af profilet oversvømmes således ved tøbrud og monsterregn om sommeren og ellers ikke.     </a:t>
            </a:r>
            <a:endParaRPr lang="da-DK" altLang="da-DK" sz="2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Dobbeltprofil – afarter</a:t>
            </a:r>
            <a:endParaRPr lang="da-DK" altLang="da-DK" sz="4400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1196975"/>
            <a:ext cx="8208963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>
                <a:latin typeface="Courier New" pitchFamily="49" charset="0"/>
              </a:rPr>
              <a:t>F</a:t>
            </a:r>
            <a:r>
              <a:rPr lang="da-DK" altLang="da-DK" sz="2800" b="1" dirty="0" smtClean="0">
                <a:latin typeface="Courier New" pitchFamily="49" charset="0"/>
              </a:rPr>
              <a:t>orslag har været fremme om at i stedet for et plateau, så lægges hele den ene side af vandløbet ned, så dets anlæg bliver 1:4 i stedet for f.eks. 1:1,25 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Kombineret med dyb rensning i bunden af vandløbet med Aalborgmetoden skulle det give godt fiskevand både ved små og store vanddybder</a:t>
            </a:r>
            <a:endParaRPr lang="da-DK" altLang="da-DK" sz="2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Dobbeltprofil eksempel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illedresultat for Usserød 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2" y="1226374"/>
            <a:ext cx="5926088" cy="394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7544" y="530120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5"/>
              </a:rPr>
              <a:t>https://</a:t>
            </a:r>
            <a:r>
              <a:rPr lang="da-DK" dirty="0" smtClean="0">
                <a:hlinkClick r:id="rId5"/>
              </a:rPr>
              <a:t>www.klimatilpasningkokkedal.dk/l%C3%A6r%20af%20kokkedal/vandteknik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37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Omløb ligesom omfartsvejen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7544" y="608537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https://</a:t>
            </a:r>
            <a:r>
              <a:rPr lang="da-DK" dirty="0" smtClean="0">
                <a:hlinkClick r:id="rId4"/>
              </a:rPr>
              <a:t>www.tv2lorry.dk/artikel/en-kunstig-soe-og-en-aa-med-oerreder-skal-forhindre-vaade-haver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3" name="Picture 2" descr="Billedresultat for Omlægning af Stenløse 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8821"/>
            <a:ext cx="3276427" cy="46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Omløb ligesom omfartsvejen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10869" r="13564" b="5243"/>
          <a:stretch/>
        </p:blipFill>
        <p:spPr bwMode="auto">
          <a:xfrm>
            <a:off x="899591" y="1609725"/>
            <a:ext cx="6912769" cy="44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7544" y="608537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5"/>
              </a:rPr>
              <a:t>http://</a:t>
            </a:r>
            <a:r>
              <a:rPr lang="da-DK" dirty="0" smtClean="0">
                <a:hlinkClick r:id="rId5"/>
              </a:rPr>
              <a:t>presscloud.com/file/33/337241105564324/Bogense_Byb_klimatilpasning.jpg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3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Omløb ligesom omfartsvejen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7544" y="573325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Billede fra TV2 Fyn 19/11-2023: </a:t>
            </a:r>
          </a:p>
          <a:p>
            <a:endParaRPr lang="da-DK" dirty="0" smtClean="0">
              <a:hlinkClick r:id="rId4"/>
            </a:endParaRPr>
          </a:p>
          <a:p>
            <a:r>
              <a:rPr lang="da-DK" dirty="0" smtClean="0">
                <a:hlinkClick r:id="rId4"/>
              </a:rPr>
              <a:t>https://www.tv2fyn.dk/nordfyn/ny-kanal-skal-redde-bogense-fra-oversvommelser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3076" name="Picture 4" descr="Det færdige klimaprojekt betyder, at nu kan Bogense Bybæk håndtere såkaldte større nedbørshændelser i Bogenses opland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5" y="1340768"/>
            <a:ext cx="755283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Omløb - hvordan?</a:t>
            </a:r>
            <a:endParaRPr lang="da-DK" altLang="da-DK" sz="4400" dirty="0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47675" y="1196975"/>
            <a:ext cx="8208963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 smtClean="0">
                <a:latin typeface="Courier New" pitchFamily="49" charset="0"/>
              </a:rPr>
              <a:t>Et omløb leder vandet uden om en by, da vandføringen igennem byen er blevet for lille pga. f.eks. klimaforandringer, rørlægninger, broer eller lignende.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Anvend det i stedet for vandparkering. Hermed undgås store erstatningskrav fra oplandet pga. oversvømmelser.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Ved design kan det laves som dobbelt- profil med natur i den ene side.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Hermed sikres både natur og afvanding</a:t>
            </a:r>
            <a:endParaRPr lang="da-DK" altLang="da-DK" sz="2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Klimasikring af vandløbenes vandafledningsevne er nødvendig</a:t>
            </a:r>
            <a:endParaRPr lang="en-US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8921"/>
            <a:ext cx="8100392" cy="4605223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611560" y="6109141"/>
            <a:ext cx="839800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Billede </a:t>
            </a:r>
            <a:r>
              <a:rPr lang="da-DK" dirty="0" smtClean="0"/>
              <a:t>fra klimatilpasning.dk 19/11 2023: </a:t>
            </a:r>
          </a:p>
          <a:p>
            <a:r>
              <a:rPr lang="da-DK" sz="1350" dirty="0" smtClean="0">
                <a:hlinkClick r:id="rId5"/>
              </a:rPr>
              <a:t>https://www.klimatilpasning.dk/viden-om/fremtidens-klima/klimaaendringeridanmark/%C3%A6ndringer-i-nedboer/</a:t>
            </a:r>
            <a:endParaRPr lang="da-DK" sz="1350" dirty="0" smtClean="0"/>
          </a:p>
          <a:p>
            <a:endParaRPr lang="da-DK" sz="1350" dirty="0" smtClean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9500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b="1" dirty="0">
                <a:solidFill>
                  <a:srgbClr val="0070C0"/>
                </a:solidFill>
              </a:rPr>
              <a:t>Klimaændringer kræver handling!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Resultater (1/7)</a:t>
            </a: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 Og i Danske Vandløb har vi brug for flere medlemmer!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Så er din landboforening ikke medlem så sørg for at få indmeldt landboforeningen i Danske  Vandløb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Det koster kun 25 kr. pr. år pr. medlem, så for en forening på 100 medlemmer er det således kun 2.500 kr. om året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Det er også muligt at blive medlem som enkeltperson for 250 kr. om året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Indmeldelse sker til foreningens sekretariat ved koordinator Karin Charlotte Hansen på e-mail: </a:t>
            </a:r>
            <a:r>
              <a:rPr lang="da-DK" sz="2400" b="1" dirty="0" smtClean="0">
                <a:hlinkClick r:id="rId4"/>
              </a:rPr>
              <a:t>kach@lf.dk</a:t>
            </a:r>
            <a:r>
              <a:rPr lang="da-DK" sz="2400" b="1" dirty="0" smtClean="0"/>
              <a:t> eller tlf. 24 89 98 </a:t>
            </a:r>
            <a:r>
              <a:rPr lang="da-DK" sz="2400" b="1" dirty="0" smtClean="0"/>
              <a:t>09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sz="2400" b="1" dirty="0" smtClean="0"/>
              <a:t>Tusind tak til Bæredygtigt Landbrug for at organisere denne konference.</a:t>
            </a:r>
            <a:endParaRPr lang="da-DK" sz="2400" b="1" dirty="0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da-DK" sz="2400" b="1" dirty="0" smtClean="0"/>
              <a:t> </a:t>
            </a:r>
            <a:endParaRPr lang="da-D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/>
              <a:t>Klimafaktorer for året</a:t>
            </a:r>
            <a:endParaRPr lang="da-DK" sz="300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"/>
          <a:stretch/>
        </p:blipFill>
        <p:spPr>
          <a:xfrm>
            <a:off x="938883" y="1258054"/>
            <a:ext cx="7266234" cy="4892506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5783889" y="3704307"/>
            <a:ext cx="229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/>
              <a:t>Ændring</a:t>
            </a:r>
            <a:r>
              <a:rPr lang="da-DK" sz="2000" dirty="0" smtClean="0"/>
              <a:t> i max Q (T=100 år)</a:t>
            </a:r>
            <a:endParaRPr lang="da-DK" sz="2000" dirty="0"/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37502" y="6247023"/>
            <a:ext cx="758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Henriksen HJ, Olsen M, Troldborg L (2013) </a:t>
            </a:r>
            <a:r>
              <a:rPr lang="da-DK" sz="1050" dirty="0">
                <a:hlinkClick r:id="rId5"/>
              </a:rPr>
              <a:t>Klimaekstremvandføring. Klimaeffekter på hydrologi og afstrømning.</a:t>
            </a:r>
            <a:r>
              <a:rPr lang="da-DK" sz="1050" dirty="0"/>
              <a:t> GEUS rapport 2013/29</a:t>
            </a:r>
            <a:r>
              <a:rPr lang="da-DK" dirty="0"/>
              <a:t> 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59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>
            <a:normAutofit fontScale="90000"/>
          </a:bodyPr>
          <a:lstStyle/>
          <a:p>
            <a:r>
              <a:rPr lang="da-DK" sz="3000" dirty="0">
                <a:solidFill>
                  <a:srgbClr val="0070C0"/>
                </a:solidFill>
              </a:rPr>
              <a:t>H</a:t>
            </a:r>
            <a:r>
              <a:rPr lang="da-DK" sz="3000" dirty="0" smtClean="0">
                <a:solidFill>
                  <a:srgbClr val="0070C0"/>
                </a:solidFill>
              </a:rPr>
              <a:t>vordan klarer vi 50 % ekstra vandafledning fra en trapezformet å?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50 % ekstra afledning </a:t>
            </a:r>
            <a:r>
              <a:rPr lang="da-DK" altLang="da-DK" sz="2400" b="1" dirty="0">
                <a:latin typeface="Courier New" pitchFamily="49" charset="0"/>
                <a:sym typeface="Wingdings" panose="05000000000000000000" pitchFamily="2" charset="2"/>
              </a:rPr>
              <a:t>=</a:t>
            </a:r>
            <a:r>
              <a:rPr lang="da-DK" altLang="da-DK" sz="2400" b="1" dirty="0" smtClean="0">
                <a:latin typeface="Courier New" pitchFamily="49" charset="0"/>
                <a:sym typeface="Wingdings" panose="05000000000000000000" pitchFamily="2" charset="2"/>
              </a:rPr>
              <a:t> 50 % ekstra vandføringsevne, som svarer til klimafaktor 1,5.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  <a:sym typeface="Wingdings" panose="05000000000000000000" pitchFamily="2" charset="2"/>
              </a:rPr>
              <a:t>Et vandløbs vandføringsevne afhænger af:</a:t>
            </a:r>
          </a:p>
          <a:p>
            <a:pPr marL="457200" lvl="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a-DK" altLang="da-DK" sz="2400" b="1" dirty="0" err="1" smtClean="0">
                <a:latin typeface="Courier New" pitchFamily="49" charset="0"/>
                <a:sym typeface="Wingdings" panose="05000000000000000000" pitchFamily="2" charset="2"/>
              </a:rPr>
              <a:t>Ruheden</a:t>
            </a:r>
            <a:endParaRPr lang="da-DK" altLang="da-DK" sz="2400" b="1" dirty="0" smtClean="0">
              <a:latin typeface="Courier New" pitchFamily="49" charset="0"/>
              <a:sym typeface="Wingdings" panose="05000000000000000000" pitchFamily="2" charset="2"/>
            </a:endParaRPr>
          </a:p>
          <a:p>
            <a:pPr marL="457200" lvl="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a-DK" altLang="da-DK" sz="2400" b="1" dirty="0" smtClean="0">
                <a:latin typeface="Courier New" pitchFamily="49" charset="0"/>
                <a:sym typeface="Wingdings" panose="05000000000000000000" pitchFamily="2" charset="2"/>
              </a:rPr>
              <a:t>Den geometriske form</a:t>
            </a:r>
          </a:p>
          <a:p>
            <a:pPr marL="457200" lvl="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a-DK" altLang="da-DK" sz="2400" b="1" dirty="0" smtClean="0">
                <a:latin typeface="Courier New" pitchFamily="49" charset="0"/>
                <a:sym typeface="Wingdings" panose="05000000000000000000" pitchFamily="2" charset="2"/>
              </a:rPr>
              <a:t>Faldet  </a:t>
            </a:r>
            <a:endParaRPr lang="da-DK" altLang="da-DK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>
                <a:solidFill>
                  <a:srgbClr val="0070C0"/>
                </a:solidFill>
              </a:rPr>
              <a:t>Den billigste: </a:t>
            </a:r>
            <a:r>
              <a:rPr lang="da-DK" sz="3000" dirty="0" err="1" smtClean="0">
                <a:solidFill>
                  <a:srgbClr val="0070C0"/>
                </a:solidFill>
              </a:rPr>
              <a:t>Ruheden</a:t>
            </a:r>
            <a:r>
              <a:rPr lang="da-DK" sz="3000" dirty="0" smtClean="0">
                <a:solidFill>
                  <a:srgbClr val="0070C0"/>
                </a:solidFill>
              </a:rPr>
              <a:t> 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Åens </a:t>
            </a:r>
            <a:r>
              <a:rPr lang="da-DK" altLang="da-DK" sz="2400" b="1" dirty="0" err="1" smtClean="0">
                <a:latin typeface="Courier New" pitchFamily="49" charset="0"/>
              </a:rPr>
              <a:t>ruhed</a:t>
            </a:r>
            <a:r>
              <a:rPr lang="da-DK" altLang="da-DK" sz="2400" b="1" dirty="0" smtClean="0">
                <a:latin typeface="Courier New" pitchFamily="49" charset="0"/>
              </a:rPr>
              <a:t> udtrykkes ved </a:t>
            </a:r>
            <a:r>
              <a:rPr lang="da-DK" altLang="da-DK" sz="2400" b="1" dirty="0" err="1">
                <a:latin typeface="Courier New" pitchFamily="49" charset="0"/>
              </a:rPr>
              <a:t>m</a:t>
            </a:r>
            <a:r>
              <a:rPr lang="da-DK" altLang="da-DK" sz="2400" b="1" dirty="0" err="1" smtClean="0">
                <a:latin typeface="Courier New" pitchFamily="49" charset="0"/>
              </a:rPr>
              <a:t>anningstallet</a:t>
            </a:r>
            <a:r>
              <a:rPr lang="da-DK" altLang="da-DK" sz="2400" b="1" dirty="0" smtClean="0">
                <a:latin typeface="Courier New" pitchFamily="49" charset="0"/>
              </a:rPr>
              <a:t> M.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err="1" smtClean="0">
                <a:latin typeface="Courier New" pitchFamily="49" charset="0"/>
              </a:rPr>
              <a:t>Manningstallet</a:t>
            </a:r>
            <a:r>
              <a:rPr lang="da-DK" altLang="da-DK" sz="2400" b="1" dirty="0">
                <a:latin typeface="Courier New" pitchFamily="49" charset="0"/>
              </a:rPr>
              <a:t> </a:t>
            </a:r>
            <a:r>
              <a:rPr lang="da-DK" altLang="da-DK" sz="2400" b="1" dirty="0" smtClean="0">
                <a:latin typeface="Courier New" pitchFamily="49" charset="0"/>
              </a:rPr>
              <a:t>forøges med en faktor 1,5 for at forøge vandføringsevnen med en faktor 1,5 (M: 20 </a:t>
            </a:r>
            <a:r>
              <a:rPr lang="da-DK" altLang="da-DK" sz="2400" b="1" dirty="0" smtClean="0">
                <a:latin typeface="Courier New" pitchFamily="49" charset="0"/>
                <a:sym typeface="Wingdings" panose="05000000000000000000" pitchFamily="2" charset="2"/>
              </a:rPr>
              <a:t> 30)</a:t>
            </a:r>
            <a:r>
              <a:rPr lang="da-DK" altLang="da-DK" sz="2400" b="1" dirty="0" smtClean="0">
                <a:latin typeface="Courier New" pitchFamily="49" charset="0"/>
              </a:rPr>
              <a:t>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Fjern f.eks. grøde og slå skråninger. 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Mere viden om </a:t>
            </a:r>
            <a:r>
              <a:rPr lang="da-DK" altLang="da-DK" sz="2400" b="1" dirty="0" err="1" smtClean="0">
                <a:latin typeface="Courier New" pitchFamily="49" charset="0"/>
              </a:rPr>
              <a:t>manningstallet</a:t>
            </a:r>
            <a:r>
              <a:rPr lang="da-DK" altLang="da-DK" sz="2400" b="1" dirty="0" smtClean="0">
                <a:latin typeface="Courier New" pitchFamily="49" charset="0"/>
              </a:rPr>
              <a:t> findes på:</a:t>
            </a:r>
          </a:p>
          <a:p>
            <a:pPr lvl="0" eaLnBrk="1" hangingPunct="1">
              <a:spcBef>
                <a:spcPct val="50000"/>
              </a:spcBef>
              <a:buNone/>
            </a:pPr>
            <a:r>
              <a:rPr lang="da-DK" altLang="da-DK" sz="2400" b="1" dirty="0">
                <a:latin typeface="Courier New" pitchFamily="49" charset="0"/>
                <a:hlinkClick r:id="rId4"/>
              </a:rPr>
              <a:t>https://</a:t>
            </a:r>
            <a:r>
              <a:rPr lang="da-DK" altLang="da-DK" sz="2400" b="1" dirty="0" smtClean="0">
                <a:latin typeface="Courier New" pitchFamily="49" charset="0"/>
                <a:hlinkClick r:id="rId4"/>
              </a:rPr>
              <a:t>sv.wikipedia.org/wiki/Mannings_formel</a:t>
            </a:r>
            <a:endParaRPr lang="da-DK" altLang="da-DK" sz="2400" b="1" dirty="0" smtClean="0">
              <a:latin typeface="Courier New" pitchFamily="49" charset="0"/>
            </a:endParaRPr>
          </a:p>
          <a:p>
            <a:pPr lvl="0" eaLnBrk="1" hangingPunct="1">
              <a:spcBef>
                <a:spcPct val="50000"/>
              </a:spcBef>
              <a:buNone/>
            </a:pPr>
            <a:endParaRPr lang="da-DK" altLang="da-DK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>
                <a:solidFill>
                  <a:srgbClr val="0070C0"/>
                </a:solidFill>
              </a:rPr>
              <a:t>Eksempel på forbedring af </a:t>
            </a:r>
            <a:r>
              <a:rPr lang="da-DK" sz="3000" dirty="0" err="1" smtClean="0">
                <a:solidFill>
                  <a:srgbClr val="0070C0"/>
                </a:solidFill>
              </a:rPr>
              <a:t>ruheden</a:t>
            </a:r>
            <a:r>
              <a:rPr lang="da-DK" sz="3000" dirty="0" smtClean="0">
                <a:solidFill>
                  <a:srgbClr val="0070C0"/>
                </a:solidFill>
              </a:rPr>
              <a:t> 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1" t="4175" r="48828"/>
          <a:stretch/>
        </p:blipFill>
        <p:spPr>
          <a:xfrm rot="5400000">
            <a:off x="2389506" y="-1051907"/>
            <a:ext cx="4320480" cy="8817801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756880" y="5875588"/>
            <a:ext cx="2678938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 smtClean="0"/>
              <a:t>Eget billede af </a:t>
            </a:r>
            <a:r>
              <a:rPr lang="da-DK" sz="1050" dirty="0" err="1" smtClean="0"/>
              <a:t>Øllingsøgårdløb</a:t>
            </a:r>
            <a:r>
              <a:rPr lang="da-DK" sz="1050" dirty="0" smtClean="0"/>
              <a:t> fra 14.06.2019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2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8417"/>
            <a:ext cx="8229600" cy="779463"/>
          </a:xfrm>
        </p:spPr>
        <p:txBody>
          <a:bodyPr/>
          <a:lstStyle/>
          <a:p>
            <a:r>
              <a:rPr lang="da-DK" sz="3000" dirty="0" smtClean="0">
                <a:solidFill>
                  <a:srgbClr val="0070C0"/>
                </a:solidFill>
              </a:rPr>
              <a:t>Den </a:t>
            </a:r>
            <a:r>
              <a:rPr lang="da-DK" sz="3000" dirty="0" err="1" smtClean="0">
                <a:solidFill>
                  <a:srgbClr val="0070C0"/>
                </a:solidFill>
              </a:rPr>
              <a:t>næstbilligste</a:t>
            </a:r>
            <a:r>
              <a:rPr lang="da-DK" sz="3000" dirty="0" smtClean="0">
                <a:solidFill>
                  <a:srgbClr val="0070C0"/>
                </a:solidFill>
              </a:rPr>
              <a:t>: Dybden </a:t>
            </a:r>
            <a:endParaRPr lang="da-DK" sz="3000" dirty="0">
              <a:solidFill>
                <a:srgbClr val="0070C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1188" y="1610417"/>
            <a:ext cx="853281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Oprensning af </a:t>
            </a:r>
            <a:r>
              <a:rPr lang="da-DK" altLang="da-DK" sz="2400" b="1" dirty="0" err="1" smtClean="0">
                <a:latin typeface="Courier New" pitchFamily="49" charset="0"/>
              </a:rPr>
              <a:t>åbunden</a:t>
            </a:r>
            <a:r>
              <a:rPr lang="da-DK" altLang="da-DK" sz="2400" b="1" dirty="0" smtClean="0">
                <a:latin typeface="Courier New" pitchFamily="49" charset="0"/>
              </a:rPr>
              <a:t> og afskrabning af siderne.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En 50 % forbedret vandafledning kræver for en å med 1 m bundbredde og dybde, anlæg 1:1, </a:t>
            </a:r>
            <a:r>
              <a:rPr lang="da-DK" altLang="da-DK" sz="2400" b="1" dirty="0" err="1" smtClean="0">
                <a:latin typeface="Courier New" pitchFamily="49" charset="0"/>
              </a:rPr>
              <a:t>manningstal</a:t>
            </a:r>
            <a:r>
              <a:rPr lang="da-DK" altLang="da-DK" sz="2400" b="1" dirty="0" smtClean="0">
                <a:latin typeface="Courier New" pitchFamily="49" charset="0"/>
              </a:rPr>
              <a:t> 20 og fald på 1 promille alt andet lige at dybden </a:t>
            </a:r>
            <a:r>
              <a:rPr lang="da-DK" altLang="da-DK" sz="2400" b="1" dirty="0">
                <a:latin typeface="Courier New" pitchFamily="49" charset="0"/>
              </a:rPr>
              <a:t>forøges med </a:t>
            </a:r>
            <a:r>
              <a:rPr lang="da-DK" altLang="da-DK" sz="2400" b="1" dirty="0" smtClean="0">
                <a:latin typeface="Courier New" pitchFamily="49" charset="0"/>
              </a:rPr>
              <a:t>22 cm, og der skrabes af siderne.</a:t>
            </a:r>
          </a:p>
          <a:p>
            <a:pPr lvl="0" eaLnBrk="1" hangingPunct="1">
              <a:spcBef>
                <a:spcPct val="50000"/>
              </a:spcBef>
              <a:buFontTx/>
              <a:buChar char="•"/>
            </a:pPr>
            <a:r>
              <a:rPr lang="da-DK" altLang="da-DK" sz="2400" b="1" dirty="0" smtClean="0">
                <a:latin typeface="Courier New" pitchFamily="49" charset="0"/>
              </a:rPr>
              <a:t>Afstanden mellem brinkerne forøges således med 44 cm.  </a:t>
            </a:r>
          </a:p>
          <a:p>
            <a:pPr lvl="0" eaLnBrk="1" hangingPunct="1">
              <a:spcBef>
                <a:spcPct val="50000"/>
              </a:spcBef>
              <a:buNone/>
            </a:pPr>
            <a:endParaRPr lang="da-DK" altLang="da-DK" sz="24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95F0F-6F70-4449-A2B2-F6D4E0C52FE0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476847" y="1062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Resultater (1/7)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8" name="Picture 7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69243"/>
              </p:ext>
            </p:extLst>
          </p:nvPr>
        </p:nvGraphicFramePr>
        <p:xfrm>
          <a:off x="0" y="10620"/>
          <a:ext cx="9143999" cy="684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29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1303</Words>
  <Application>Microsoft Office PowerPoint</Application>
  <PresentationFormat>Skærmshow (4:3)</PresentationFormat>
  <Paragraphs>186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PowerPoint-præsentation</vt:lpstr>
      <vt:lpstr>Klimasikring af vandløbenes vandafledningsevne er nødvendig</vt:lpstr>
      <vt:lpstr>Klimasikring af vandløbenes vandafledningsevne er nødvendig</vt:lpstr>
      <vt:lpstr>Klimafaktorer for året</vt:lpstr>
      <vt:lpstr>Hvordan klarer vi 50 % ekstra vandafledning fra en trapezformet å?</vt:lpstr>
      <vt:lpstr>Den billigste: Ruheden </vt:lpstr>
      <vt:lpstr>Eksempel på forbedring af ruheden </vt:lpstr>
      <vt:lpstr>Den næstbilligste: Dybden </vt:lpstr>
      <vt:lpstr>PowerPoint-præsentation</vt:lpstr>
      <vt:lpstr>Eksempel på forbedring af ruheden og dybden </vt:lpstr>
      <vt:lpstr>Den næstdyreste: Bredden </vt:lpstr>
      <vt:lpstr>PowerPoint-præsentation</vt:lpstr>
      <vt:lpstr>Den dyreste: Faldet</vt:lpstr>
      <vt:lpstr>PowerPoint-præsentation</vt:lpstr>
      <vt:lpstr>PowerPoint-præsentation</vt:lpstr>
      <vt:lpstr>PowerPoint-præsentation</vt:lpstr>
      <vt:lpstr>Regeringens Klimatilpasningsplan 1</vt:lpstr>
      <vt:lpstr>Stigende hav-&gt; brug dige + sluse eller pumpestationer</vt:lpstr>
      <vt:lpstr>Andre virkemidler: Dobbeltprofil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Dobbeltprofil eksempel</vt:lpstr>
      <vt:lpstr>Omløb ligesom omfartsvejen</vt:lpstr>
      <vt:lpstr>Omløb ligesom omfartsvejen</vt:lpstr>
      <vt:lpstr>Omløb ligesom omfartsvejen</vt:lpstr>
      <vt:lpstr>PowerPoint-præsentation</vt:lpstr>
      <vt:lpstr>Klimaændringer kræver handling!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Windows-bruger</dc:creator>
  <cp:lastModifiedBy>Windows-bruger</cp:lastModifiedBy>
  <cp:revision>14</cp:revision>
  <dcterms:created xsi:type="dcterms:W3CDTF">2023-11-19T13:15:57Z</dcterms:created>
  <dcterms:modified xsi:type="dcterms:W3CDTF">2023-11-20T14:56:31Z</dcterms:modified>
</cp:coreProperties>
</file>